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Figtree"/>
      <p:regular r:id="rId48"/>
      <p:bold r:id="rId49"/>
      <p:italic r:id="rId50"/>
      <p:boldItalic r:id="rId51"/>
    </p:embeddedFont>
    <p:embeddedFont>
      <p:font typeface="Raleway"/>
      <p:regular r:id="rId52"/>
      <p:bold r:id="rId53"/>
      <p:italic r:id="rId54"/>
      <p:boldItalic r:id="rId55"/>
    </p:embeddedFont>
    <p:embeddedFont>
      <p:font typeface="Proxima Nova"/>
      <p:regular r:id="rId56"/>
      <p:bold r:id="rId57"/>
      <p:italic r:id="rId58"/>
      <p:boldItalic r:id="rId59"/>
    </p:embeddedFont>
    <p:embeddedFont>
      <p:font typeface="Roboto Medium"/>
      <p:regular r:id="rId60"/>
      <p:bold r:id="rId61"/>
      <p:italic r:id="rId62"/>
      <p:boldItalic r:id="rId63"/>
    </p:embeddedFont>
    <p:embeddedFont>
      <p:font typeface="Amatic SC"/>
      <p:regular r:id="rId64"/>
      <p:bold r:id="rId65"/>
    </p:embeddedFont>
    <p:embeddedFont>
      <p:font typeface="Anaheim"/>
      <p:regular r:id="rId66"/>
    </p:embeddedFont>
    <p:embeddedFont>
      <p:font typeface="Bebas Neue"/>
      <p:regular r:id="rId67"/>
    </p:embeddedFont>
    <p:embeddedFont>
      <p:font typeface="Assistant"/>
      <p:regular r:id="rId68"/>
      <p:bold r:id="rId69"/>
    </p:embeddedFont>
    <p:embeddedFont>
      <p:font typeface="Nanum Pen Script"/>
      <p:regular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6117186-6734-42F3-B9A0-CE016A6AEAA7}">
  <a:tblStyle styleId="{B6117186-6734-42F3-B9A0-CE016A6AEAA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Figtree-regular.fntdata"/><Relationship Id="rId47" Type="http://schemas.openxmlformats.org/officeDocument/2006/relationships/slide" Target="slides/slide40.xml"/><Relationship Id="rId49" Type="http://schemas.openxmlformats.org/officeDocument/2006/relationships/font" Target="fonts/Figtree-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0" Type="http://schemas.openxmlformats.org/officeDocument/2006/relationships/font" Target="fonts/NanumPenScript-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Medium-italic.fntdata"/><Relationship Id="rId61" Type="http://schemas.openxmlformats.org/officeDocument/2006/relationships/font" Target="fonts/RobotoMedium-bold.fntdata"/><Relationship Id="rId20" Type="http://schemas.openxmlformats.org/officeDocument/2006/relationships/slide" Target="slides/slide13.xml"/><Relationship Id="rId64" Type="http://schemas.openxmlformats.org/officeDocument/2006/relationships/font" Target="fonts/AmaticSC-regular.fntdata"/><Relationship Id="rId63" Type="http://schemas.openxmlformats.org/officeDocument/2006/relationships/font" Target="fonts/RobotoMedium-boldItalic.fntdata"/><Relationship Id="rId22" Type="http://schemas.openxmlformats.org/officeDocument/2006/relationships/slide" Target="slides/slide15.xml"/><Relationship Id="rId66" Type="http://schemas.openxmlformats.org/officeDocument/2006/relationships/font" Target="fonts/Anaheim-regular.fntdata"/><Relationship Id="rId21" Type="http://schemas.openxmlformats.org/officeDocument/2006/relationships/slide" Target="slides/slide14.xml"/><Relationship Id="rId65" Type="http://schemas.openxmlformats.org/officeDocument/2006/relationships/font" Target="fonts/AmaticSC-bold.fntdata"/><Relationship Id="rId24" Type="http://schemas.openxmlformats.org/officeDocument/2006/relationships/slide" Target="slides/slide17.xml"/><Relationship Id="rId68" Type="http://schemas.openxmlformats.org/officeDocument/2006/relationships/font" Target="fonts/Assistant-regular.fntdata"/><Relationship Id="rId23" Type="http://schemas.openxmlformats.org/officeDocument/2006/relationships/slide" Target="slides/slide16.xml"/><Relationship Id="rId67" Type="http://schemas.openxmlformats.org/officeDocument/2006/relationships/font" Target="fonts/BebasNeue-regular.fntdata"/><Relationship Id="rId60" Type="http://schemas.openxmlformats.org/officeDocument/2006/relationships/font" Target="fonts/RobotoMedium-regular.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Assistant-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Figtree-boldItalic.fntdata"/><Relationship Id="rId50" Type="http://schemas.openxmlformats.org/officeDocument/2006/relationships/font" Target="fonts/Figtree-italic.fntdata"/><Relationship Id="rId53" Type="http://schemas.openxmlformats.org/officeDocument/2006/relationships/font" Target="fonts/Raleway-bold.fntdata"/><Relationship Id="rId52" Type="http://schemas.openxmlformats.org/officeDocument/2006/relationships/font" Target="fonts/Raleway-regular.fntdata"/><Relationship Id="rId11" Type="http://schemas.openxmlformats.org/officeDocument/2006/relationships/slide" Target="slides/slide4.xml"/><Relationship Id="rId55" Type="http://schemas.openxmlformats.org/officeDocument/2006/relationships/font" Target="fonts/Raleway-boldItalic.fntdata"/><Relationship Id="rId10" Type="http://schemas.openxmlformats.org/officeDocument/2006/relationships/slide" Target="slides/slide3.xml"/><Relationship Id="rId54" Type="http://schemas.openxmlformats.org/officeDocument/2006/relationships/font" Target="fonts/Raleway-italic.fntdata"/><Relationship Id="rId13" Type="http://schemas.openxmlformats.org/officeDocument/2006/relationships/slide" Target="slides/slide6.xml"/><Relationship Id="rId57" Type="http://schemas.openxmlformats.org/officeDocument/2006/relationships/font" Target="fonts/ProximaNova-bold.fntdata"/><Relationship Id="rId12" Type="http://schemas.openxmlformats.org/officeDocument/2006/relationships/slide" Target="slides/slide5.xml"/><Relationship Id="rId56" Type="http://schemas.openxmlformats.org/officeDocument/2006/relationships/font" Target="fonts/ProximaNova-regular.fntdata"/><Relationship Id="rId15" Type="http://schemas.openxmlformats.org/officeDocument/2006/relationships/slide" Target="slides/slide8.xml"/><Relationship Id="rId59" Type="http://schemas.openxmlformats.org/officeDocument/2006/relationships/font" Target="fonts/ProximaNova-boldItalic.fntdata"/><Relationship Id="rId14" Type="http://schemas.openxmlformats.org/officeDocument/2006/relationships/slide" Target="slides/slide7.xml"/><Relationship Id="rId58" Type="http://schemas.openxmlformats.org/officeDocument/2006/relationships/font" Target="fonts/ProximaNova-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ed3401ed3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ed3401ed3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e1d838b62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e1d838b62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e1d838b627_4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e1d838b627_4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e1d838b627_4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e1d838b627_4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e1d838b627_4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e1d838b627_4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1" name="Shape 1871"/>
        <p:cNvGrpSpPr/>
        <p:nvPr/>
      </p:nvGrpSpPr>
      <p:grpSpPr>
        <a:xfrm>
          <a:off x="0" y="0"/>
          <a:ext cx="0" cy="0"/>
          <a:chOff x="0" y="0"/>
          <a:chExt cx="0" cy="0"/>
        </a:xfrm>
      </p:grpSpPr>
      <p:sp>
        <p:nvSpPr>
          <p:cNvPr id="1872" name="Google Shape;1872;ge1d838b627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3" name="Google Shape;1873;ge1d838b627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5" name="Shape 1895"/>
        <p:cNvGrpSpPr/>
        <p:nvPr/>
      </p:nvGrpSpPr>
      <p:grpSpPr>
        <a:xfrm>
          <a:off x="0" y="0"/>
          <a:ext cx="0" cy="0"/>
          <a:chOff x="0" y="0"/>
          <a:chExt cx="0" cy="0"/>
        </a:xfrm>
      </p:grpSpPr>
      <p:sp>
        <p:nvSpPr>
          <p:cNvPr id="1896" name="Google Shape;1896;ge20d9cf87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7" name="Google Shape;1897;ge20d9cf87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3" name="Shape 1983"/>
        <p:cNvGrpSpPr/>
        <p:nvPr/>
      </p:nvGrpSpPr>
      <p:grpSpPr>
        <a:xfrm>
          <a:off x="0" y="0"/>
          <a:ext cx="0" cy="0"/>
          <a:chOff x="0" y="0"/>
          <a:chExt cx="0" cy="0"/>
        </a:xfrm>
      </p:grpSpPr>
      <p:sp>
        <p:nvSpPr>
          <p:cNvPr id="1984" name="Google Shape;1984;ge1d838b627_4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5" name="Google Shape;1985;ge1d838b627_4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0" name="Shape 1990"/>
        <p:cNvGrpSpPr/>
        <p:nvPr/>
      </p:nvGrpSpPr>
      <p:grpSpPr>
        <a:xfrm>
          <a:off x="0" y="0"/>
          <a:ext cx="0" cy="0"/>
          <a:chOff x="0" y="0"/>
          <a:chExt cx="0" cy="0"/>
        </a:xfrm>
      </p:grpSpPr>
      <p:sp>
        <p:nvSpPr>
          <p:cNvPr id="1991" name="Google Shape;1991;ge1d838b627_4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2" name="Google Shape;1992;ge1d838b627_4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e1d838b627_4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e1d838b627_4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e1d838b627_4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e1d838b627_4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e1d838b62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e1d838b62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0" name="Shape 2150"/>
        <p:cNvGrpSpPr/>
        <p:nvPr/>
      </p:nvGrpSpPr>
      <p:grpSpPr>
        <a:xfrm>
          <a:off x="0" y="0"/>
          <a:ext cx="0" cy="0"/>
          <a:chOff x="0" y="0"/>
          <a:chExt cx="0" cy="0"/>
        </a:xfrm>
      </p:grpSpPr>
      <p:sp>
        <p:nvSpPr>
          <p:cNvPr id="2151" name="Google Shape;2151;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2" name="Google Shape;2152;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9" name="Shape 2209"/>
        <p:cNvGrpSpPr/>
        <p:nvPr/>
      </p:nvGrpSpPr>
      <p:grpSpPr>
        <a:xfrm>
          <a:off x="0" y="0"/>
          <a:ext cx="0" cy="0"/>
          <a:chOff x="0" y="0"/>
          <a:chExt cx="0" cy="0"/>
        </a:xfrm>
      </p:grpSpPr>
      <p:sp>
        <p:nvSpPr>
          <p:cNvPr id="2210" name="Google Shape;2210;g1ee660ce608_0_3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1" name="Google Shape;2211;g1ee660ce608_0_3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9" name="Shape 2739"/>
        <p:cNvGrpSpPr/>
        <p:nvPr/>
      </p:nvGrpSpPr>
      <p:grpSpPr>
        <a:xfrm>
          <a:off x="0" y="0"/>
          <a:ext cx="0" cy="0"/>
          <a:chOff x="0" y="0"/>
          <a:chExt cx="0" cy="0"/>
        </a:xfrm>
      </p:grpSpPr>
      <p:sp>
        <p:nvSpPr>
          <p:cNvPr id="2740" name="Google Shape;2740;g1ee660ce608_0_4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1" name="Google Shape;2741;g1ee660ce608_0_4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5" name="Shape 2745"/>
        <p:cNvGrpSpPr/>
        <p:nvPr/>
      </p:nvGrpSpPr>
      <p:grpSpPr>
        <a:xfrm>
          <a:off x="0" y="0"/>
          <a:ext cx="0" cy="0"/>
          <a:chOff x="0" y="0"/>
          <a:chExt cx="0" cy="0"/>
        </a:xfrm>
      </p:grpSpPr>
      <p:sp>
        <p:nvSpPr>
          <p:cNvPr id="2746" name="Google Shape;2746;g1ee849d027a_0_10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7" name="Google Shape;2747;g1ee849d027a_0_10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1" name="Shape 2751"/>
        <p:cNvGrpSpPr/>
        <p:nvPr/>
      </p:nvGrpSpPr>
      <p:grpSpPr>
        <a:xfrm>
          <a:off x="0" y="0"/>
          <a:ext cx="0" cy="0"/>
          <a:chOff x="0" y="0"/>
          <a:chExt cx="0" cy="0"/>
        </a:xfrm>
      </p:grpSpPr>
      <p:sp>
        <p:nvSpPr>
          <p:cNvPr id="2752" name="Google Shape;2752;g1ee849d027a_0_10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3" name="Google Shape;2753;g1ee849d027a_0_10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7" name="Shape 2757"/>
        <p:cNvGrpSpPr/>
        <p:nvPr/>
      </p:nvGrpSpPr>
      <p:grpSpPr>
        <a:xfrm>
          <a:off x="0" y="0"/>
          <a:ext cx="0" cy="0"/>
          <a:chOff x="0" y="0"/>
          <a:chExt cx="0" cy="0"/>
        </a:xfrm>
      </p:grpSpPr>
      <p:sp>
        <p:nvSpPr>
          <p:cNvPr id="2758" name="Google Shape;2758;g1ee849d027a_0_110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9" name="Google Shape;2759;g1ee849d027a_0_110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5" name="Shape 2775"/>
        <p:cNvGrpSpPr/>
        <p:nvPr/>
      </p:nvGrpSpPr>
      <p:grpSpPr>
        <a:xfrm>
          <a:off x="0" y="0"/>
          <a:ext cx="0" cy="0"/>
          <a:chOff x="0" y="0"/>
          <a:chExt cx="0" cy="0"/>
        </a:xfrm>
      </p:grpSpPr>
      <p:sp>
        <p:nvSpPr>
          <p:cNvPr id="2776" name="Google Shape;2776;g1ee849d027a_0_11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7" name="Google Shape;2777;g1ee849d027a_0_11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1" name="Shape 2791"/>
        <p:cNvGrpSpPr/>
        <p:nvPr/>
      </p:nvGrpSpPr>
      <p:grpSpPr>
        <a:xfrm>
          <a:off x="0" y="0"/>
          <a:ext cx="0" cy="0"/>
          <a:chOff x="0" y="0"/>
          <a:chExt cx="0" cy="0"/>
        </a:xfrm>
      </p:grpSpPr>
      <p:sp>
        <p:nvSpPr>
          <p:cNvPr id="2792" name="Google Shape;2792;g1ee849d027a_0_1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3" name="Google Shape;2793;g1ee849d027a_0_1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8" name="Shape 3128"/>
        <p:cNvGrpSpPr/>
        <p:nvPr/>
      </p:nvGrpSpPr>
      <p:grpSpPr>
        <a:xfrm>
          <a:off x="0" y="0"/>
          <a:ext cx="0" cy="0"/>
          <a:chOff x="0" y="0"/>
          <a:chExt cx="0" cy="0"/>
        </a:xfrm>
      </p:grpSpPr>
      <p:sp>
        <p:nvSpPr>
          <p:cNvPr id="3129" name="Google Shape;3129;g1ee849d027a_0_11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0" name="Google Shape;3130;g1ee849d027a_0_11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2" name="Shape 9042"/>
        <p:cNvGrpSpPr/>
        <p:nvPr/>
      </p:nvGrpSpPr>
      <p:grpSpPr>
        <a:xfrm>
          <a:off x="0" y="0"/>
          <a:ext cx="0" cy="0"/>
          <a:chOff x="0" y="0"/>
          <a:chExt cx="0" cy="0"/>
        </a:xfrm>
      </p:grpSpPr>
      <p:sp>
        <p:nvSpPr>
          <p:cNvPr id="9043" name="Google Shape;9043;g1ee849d027a_0_17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4" name="Google Shape;9044;g1ee849d027a_0_17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1ee83f2c4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1ee83f2c4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9" name="Shape 9469"/>
        <p:cNvGrpSpPr/>
        <p:nvPr/>
      </p:nvGrpSpPr>
      <p:grpSpPr>
        <a:xfrm>
          <a:off x="0" y="0"/>
          <a:ext cx="0" cy="0"/>
          <a:chOff x="0" y="0"/>
          <a:chExt cx="0" cy="0"/>
        </a:xfrm>
      </p:grpSpPr>
      <p:sp>
        <p:nvSpPr>
          <p:cNvPr id="9470" name="Google Shape;9470;g1ee849d027a_0_17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1" name="Google Shape;9471;g1ee849d027a_0_17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2" name="Shape 9632"/>
        <p:cNvGrpSpPr/>
        <p:nvPr/>
      </p:nvGrpSpPr>
      <p:grpSpPr>
        <a:xfrm>
          <a:off x="0" y="0"/>
          <a:ext cx="0" cy="0"/>
          <a:chOff x="0" y="0"/>
          <a:chExt cx="0" cy="0"/>
        </a:xfrm>
      </p:grpSpPr>
      <p:sp>
        <p:nvSpPr>
          <p:cNvPr id="9633" name="Google Shape;9633;g1ee849d027a_0_17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4" name="Google Shape;9634;g1ee849d027a_0_17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4" name="Shape 10034"/>
        <p:cNvGrpSpPr/>
        <p:nvPr/>
      </p:nvGrpSpPr>
      <p:grpSpPr>
        <a:xfrm>
          <a:off x="0" y="0"/>
          <a:ext cx="0" cy="0"/>
          <a:chOff x="0" y="0"/>
          <a:chExt cx="0" cy="0"/>
        </a:xfrm>
      </p:grpSpPr>
      <p:sp>
        <p:nvSpPr>
          <p:cNvPr id="10035" name="Google Shape;10035;g1ee849d027a_0_18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6" name="Google Shape;10036;g1ee849d027a_0_18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5" name="Shape 10405"/>
        <p:cNvGrpSpPr/>
        <p:nvPr/>
      </p:nvGrpSpPr>
      <p:grpSpPr>
        <a:xfrm>
          <a:off x="0" y="0"/>
          <a:ext cx="0" cy="0"/>
          <a:chOff x="0" y="0"/>
          <a:chExt cx="0" cy="0"/>
        </a:xfrm>
      </p:grpSpPr>
      <p:sp>
        <p:nvSpPr>
          <p:cNvPr id="10406" name="Google Shape;10406;g1ee849d027a_0_18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07" name="Google Shape;10407;g1ee849d027a_0_18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9" name="Shape 10719"/>
        <p:cNvGrpSpPr/>
        <p:nvPr/>
      </p:nvGrpSpPr>
      <p:grpSpPr>
        <a:xfrm>
          <a:off x="0" y="0"/>
          <a:ext cx="0" cy="0"/>
          <a:chOff x="0" y="0"/>
          <a:chExt cx="0" cy="0"/>
        </a:xfrm>
      </p:grpSpPr>
      <p:sp>
        <p:nvSpPr>
          <p:cNvPr id="10720" name="Google Shape;10720;g1ee849d027a_0_18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1" name="Google Shape;10721;g1ee849d027a_0_18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3" name="Shape 11013"/>
        <p:cNvGrpSpPr/>
        <p:nvPr/>
      </p:nvGrpSpPr>
      <p:grpSpPr>
        <a:xfrm>
          <a:off x="0" y="0"/>
          <a:ext cx="0" cy="0"/>
          <a:chOff x="0" y="0"/>
          <a:chExt cx="0" cy="0"/>
        </a:xfrm>
      </p:grpSpPr>
      <p:sp>
        <p:nvSpPr>
          <p:cNvPr id="11014" name="Google Shape;11014;g1ee849d027a_0_19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5" name="Google Shape;11015;g1ee849d027a_0_19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2" name="Shape 11372"/>
        <p:cNvGrpSpPr/>
        <p:nvPr/>
      </p:nvGrpSpPr>
      <p:grpSpPr>
        <a:xfrm>
          <a:off x="0" y="0"/>
          <a:ext cx="0" cy="0"/>
          <a:chOff x="0" y="0"/>
          <a:chExt cx="0" cy="0"/>
        </a:xfrm>
      </p:grpSpPr>
      <p:sp>
        <p:nvSpPr>
          <p:cNvPr id="11373" name="Google Shape;11373;g1ee849d027a_0_19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4" name="Google Shape;11374;g1ee849d027a_0_19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9" name="Shape 11789"/>
        <p:cNvGrpSpPr/>
        <p:nvPr/>
      </p:nvGrpSpPr>
      <p:grpSpPr>
        <a:xfrm>
          <a:off x="0" y="0"/>
          <a:ext cx="0" cy="0"/>
          <a:chOff x="0" y="0"/>
          <a:chExt cx="0" cy="0"/>
        </a:xfrm>
      </p:grpSpPr>
      <p:sp>
        <p:nvSpPr>
          <p:cNvPr id="11790" name="Google Shape;11790;g1ee849d027a_0_20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1" name="Google Shape;11791;g1ee849d027a_0_20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9" name="Shape 12129"/>
        <p:cNvGrpSpPr/>
        <p:nvPr/>
      </p:nvGrpSpPr>
      <p:grpSpPr>
        <a:xfrm>
          <a:off x="0" y="0"/>
          <a:ext cx="0" cy="0"/>
          <a:chOff x="0" y="0"/>
          <a:chExt cx="0" cy="0"/>
        </a:xfrm>
      </p:grpSpPr>
      <p:sp>
        <p:nvSpPr>
          <p:cNvPr id="12130" name="Google Shape;12130;g1ee849d027a_0_20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31" name="Google Shape;12131;g1ee849d027a_0_20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7" name="Shape 12317"/>
        <p:cNvGrpSpPr/>
        <p:nvPr/>
      </p:nvGrpSpPr>
      <p:grpSpPr>
        <a:xfrm>
          <a:off x="0" y="0"/>
          <a:ext cx="0" cy="0"/>
          <a:chOff x="0" y="0"/>
          <a:chExt cx="0" cy="0"/>
        </a:xfrm>
      </p:grpSpPr>
      <p:sp>
        <p:nvSpPr>
          <p:cNvPr id="12318" name="Google Shape;12318;g1ee849d027a_0_20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9" name="Google Shape;12319;g1ee849d027a_0_20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e207fd22f2_0_25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e207fd22f2_0_25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3" name="Shape 12563"/>
        <p:cNvGrpSpPr/>
        <p:nvPr/>
      </p:nvGrpSpPr>
      <p:grpSpPr>
        <a:xfrm>
          <a:off x="0" y="0"/>
          <a:ext cx="0" cy="0"/>
          <a:chOff x="0" y="0"/>
          <a:chExt cx="0" cy="0"/>
        </a:xfrm>
      </p:grpSpPr>
      <p:sp>
        <p:nvSpPr>
          <p:cNvPr id="12564" name="Google Shape;12564;g1ee849d027a_0_21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5" name="Google Shape;12565;g1ee849d027a_0_21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e1d838b627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e1d838b627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e1d838b627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e1d838b627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e1d838b627_4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e1d838b627_4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e1d838b627_4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e1d838b627_4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10" name="Google Shape;10;p2"/>
          <p:cNvSpPr txBox="1"/>
          <p:nvPr>
            <p:ph type="ctrTitle"/>
          </p:nvPr>
        </p:nvSpPr>
        <p:spPr>
          <a:xfrm>
            <a:off x="1677825" y="1425800"/>
            <a:ext cx="5788500" cy="18066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chemeClr val="lt1"/>
              </a:buClr>
              <a:buSzPts val="5200"/>
              <a:buNone/>
              <a:defRPr sz="68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sp>
        <p:nvSpPr>
          <p:cNvPr id="11" name="Google Shape;11;p2"/>
          <p:cNvSpPr txBox="1"/>
          <p:nvPr>
            <p:ph idx="1" type="subTitle"/>
          </p:nvPr>
        </p:nvSpPr>
        <p:spPr>
          <a:xfrm>
            <a:off x="1677675" y="3324110"/>
            <a:ext cx="5788500" cy="3936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2" name="Google Shape;12;p2"/>
          <p:cNvGrpSpPr/>
          <p:nvPr/>
        </p:nvGrpSpPr>
        <p:grpSpPr>
          <a:xfrm>
            <a:off x="-292510" y="-683942"/>
            <a:ext cx="9956776" cy="6078856"/>
            <a:chOff x="-292510" y="-683942"/>
            <a:chExt cx="9956776" cy="6078856"/>
          </a:xfrm>
        </p:grpSpPr>
        <p:sp>
          <p:nvSpPr>
            <p:cNvPr id="13" name="Google Shape;13;p2"/>
            <p:cNvSpPr/>
            <p:nvPr/>
          </p:nvSpPr>
          <p:spPr>
            <a:xfrm rot="-5400000">
              <a:off x="-339987"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2"/>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a:off x="-104670" y="863713"/>
              <a:ext cx="1111221" cy="820626"/>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0" name="Shape 130"/>
        <p:cNvGrpSpPr/>
        <p:nvPr/>
      </p:nvGrpSpPr>
      <p:grpSpPr>
        <a:xfrm>
          <a:off x="0" y="0"/>
          <a:ext cx="0" cy="0"/>
          <a:chOff x="0" y="0"/>
          <a:chExt cx="0" cy="0"/>
        </a:xfrm>
      </p:grpSpPr>
      <p:pic>
        <p:nvPicPr>
          <p:cNvPr id="131" name="Google Shape;131;p11"/>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132" name="Google Shape;132;p11"/>
          <p:cNvSpPr txBox="1"/>
          <p:nvPr>
            <p:ph hasCustomPrompt="1" type="title"/>
          </p:nvPr>
        </p:nvSpPr>
        <p:spPr>
          <a:xfrm>
            <a:off x="2057400" y="1952850"/>
            <a:ext cx="5029200" cy="79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33" name="Google Shape;133;p11"/>
          <p:cNvSpPr txBox="1"/>
          <p:nvPr>
            <p:ph idx="1" type="subTitle"/>
          </p:nvPr>
        </p:nvSpPr>
        <p:spPr>
          <a:xfrm>
            <a:off x="2057400" y="2816250"/>
            <a:ext cx="5029200" cy="374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34" name="Google Shape;134;p11"/>
          <p:cNvGrpSpPr/>
          <p:nvPr/>
        </p:nvGrpSpPr>
        <p:grpSpPr>
          <a:xfrm>
            <a:off x="-601429" y="-619942"/>
            <a:ext cx="9964905" cy="6433225"/>
            <a:chOff x="-601429" y="-619942"/>
            <a:chExt cx="9964905" cy="6433225"/>
          </a:xfrm>
        </p:grpSpPr>
        <p:sp>
          <p:nvSpPr>
            <p:cNvPr id="135" name="Google Shape;135;p11"/>
            <p:cNvSpPr/>
            <p:nvPr/>
          </p:nvSpPr>
          <p:spPr>
            <a:xfrm rot="-6647444">
              <a:off x="-416552" y="4066315"/>
              <a:ext cx="1582037" cy="148707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 name="Google Shape;136;p11"/>
            <p:cNvSpPr/>
            <p:nvPr/>
          </p:nvSpPr>
          <p:spPr>
            <a:xfrm flipH="1" rot="-4495252">
              <a:off x="-416000" y="-406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11"/>
            <p:cNvSpPr/>
            <p:nvPr/>
          </p:nvSpPr>
          <p:spPr>
            <a:xfrm flipH="1">
              <a:off x="8252255" y="4018388"/>
              <a:ext cx="1111221" cy="820626"/>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 name="Google Shape;138;p11"/>
          <p:cNvGrpSpPr/>
          <p:nvPr/>
        </p:nvGrpSpPr>
        <p:grpSpPr>
          <a:xfrm>
            <a:off x="471312" y="2159078"/>
            <a:ext cx="8213517" cy="440110"/>
            <a:chOff x="471312" y="2159078"/>
            <a:chExt cx="8213517" cy="440110"/>
          </a:xfrm>
        </p:grpSpPr>
        <p:sp>
          <p:nvSpPr>
            <p:cNvPr id="139" name="Google Shape;139;p11"/>
            <p:cNvSpPr/>
            <p:nvPr/>
          </p:nvSpPr>
          <p:spPr>
            <a:xfrm>
              <a:off x="471312" y="21590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11"/>
            <p:cNvSpPr/>
            <p:nvPr/>
          </p:nvSpPr>
          <p:spPr>
            <a:xfrm rot="5400000">
              <a:off x="8626898" y="25412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41" name="Shape 14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142" name="Shape 142"/>
        <p:cNvGrpSpPr/>
        <p:nvPr/>
      </p:nvGrpSpPr>
      <p:grpSpPr>
        <a:xfrm>
          <a:off x="0" y="0"/>
          <a:ext cx="0" cy="0"/>
          <a:chOff x="0" y="0"/>
          <a:chExt cx="0" cy="0"/>
        </a:xfrm>
      </p:grpSpPr>
      <p:pic>
        <p:nvPicPr>
          <p:cNvPr id="143" name="Google Shape;143;p13"/>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144" name="Google Shape;144;p13"/>
          <p:cNvSpPr txBox="1"/>
          <p:nvPr>
            <p:ph idx="1" type="subTitle"/>
          </p:nvPr>
        </p:nvSpPr>
        <p:spPr>
          <a:xfrm>
            <a:off x="5531920" y="2165775"/>
            <a:ext cx="2146200" cy="127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lt1"/>
                </a:solidFill>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45" name="Google Shape;145;p13"/>
          <p:cNvSpPr txBox="1"/>
          <p:nvPr>
            <p:ph type="title"/>
          </p:nvPr>
        </p:nvSpPr>
        <p:spPr>
          <a:xfrm>
            <a:off x="7151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grpSp>
        <p:nvGrpSpPr>
          <p:cNvPr id="146" name="Google Shape;146;p13"/>
          <p:cNvGrpSpPr/>
          <p:nvPr/>
        </p:nvGrpSpPr>
        <p:grpSpPr>
          <a:xfrm>
            <a:off x="-771785" y="-683942"/>
            <a:ext cx="10436051" cy="6078856"/>
            <a:chOff x="-771785" y="-683942"/>
            <a:chExt cx="10436051" cy="6078856"/>
          </a:xfrm>
        </p:grpSpPr>
        <p:sp>
          <p:nvSpPr>
            <p:cNvPr id="147" name="Google Shape;147;p13"/>
            <p:cNvSpPr/>
            <p:nvPr/>
          </p:nvSpPr>
          <p:spPr>
            <a:xfrm rot="-5400000">
              <a:off x="-819262"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13"/>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9" name="Google Shape;149;p13"/>
          <p:cNvGrpSpPr/>
          <p:nvPr/>
        </p:nvGrpSpPr>
        <p:grpSpPr>
          <a:xfrm>
            <a:off x="7915407" y="3914365"/>
            <a:ext cx="769429" cy="773042"/>
            <a:chOff x="5747607" y="9208490"/>
            <a:chExt cx="769429" cy="773042"/>
          </a:xfrm>
        </p:grpSpPr>
        <p:sp>
          <p:nvSpPr>
            <p:cNvPr id="150" name="Google Shape;150;p13"/>
            <p:cNvSpPr/>
            <p:nvPr/>
          </p:nvSpPr>
          <p:spPr>
            <a:xfrm>
              <a:off x="5747607" y="9212103"/>
              <a:ext cx="769429" cy="769429"/>
            </a:xfrm>
            <a:custGeom>
              <a:rect b="b" l="l" r="r" t="t"/>
              <a:pathLst>
                <a:path extrusionOk="0" h="769429" w="769429">
                  <a:moveTo>
                    <a:pt x="384670" y="769303"/>
                  </a:moveTo>
                  <a:cubicBezTo>
                    <a:pt x="172196" y="769351"/>
                    <a:pt x="-82" y="597158"/>
                    <a:pt x="-139" y="384684"/>
                  </a:cubicBezTo>
                  <a:cubicBezTo>
                    <a:pt x="-197" y="172210"/>
                    <a:pt x="172006" y="-69"/>
                    <a:pt x="384480" y="-126"/>
                  </a:cubicBezTo>
                  <a:cubicBezTo>
                    <a:pt x="596954" y="-183"/>
                    <a:pt x="769233" y="172019"/>
                    <a:pt x="769290" y="384493"/>
                  </a:cubicBezTo>
                  <a:cubicBezTo>
                    <a:pt x="769290" y="384560"/>
                    <a:pt x="769290" y="384617"/>
                    <a:pt x="769290" y="384684"/>
                  </a:cubicBezTo>
                  <a:cubicBezTo>
                    <a:pt x="769023" y="596996"/>
                    <a:pt x="596982" y="769037"/>
                    <a:pt x="384670" y="769303"/>
                  </a:cubicBezTo>
                  <a:close/>
                  <a:moveTo>
                    <a:pt x="384670" y="14257"/>
                  </a:moveTo>
                  <a:cubicBezTo>
                    <a:pt x="180093" y="14199"/>
                    <a:pt x="14205" y="180011"/>
                    <a:pt x="14148" y="384589"/>
                  </a:cubicBezTo>
                  <a:cubicBezTo>
                    <a:pt x="14091" y="589167"/>
                    <a:pt x="179902" y="755064"/>
                    <a:pt x="384480" y="755111"/>
                  </a:cubicBezTo>
                  <a:cubicBezTo>
                    <a:pt x="589058" y="755159"/>
                    <a:pt x="754945" y="589357"/>
                    <a:pt x="755002" y="384779"/>
                  </a:cubicBezTo>
                  <a:cubicBezTo>
                    <a:pt x="755002" y="384751"/>
                    <a:pt x="755002" y="384713"/>
                    <a:pt x="755002" y="384684"/>
                  </a:cubicBezTo>
                  <a:cubicBezTo>
                    <a:pt x="754793" y="180230"/>
                    <a:pt x="589125" y="14524"/>
                    <a:pt x="384670" y="142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13"/>
            <p:cNvSpPr/>
            <p:nvPr/>
          </p:nvSpPr>
          <p:spPr>
            <a:xfrm>
              <a:off x="5902045" y="9277466"/>
              <a:ext cx="451348" cy="631220"/>
            </a:xfrm>
            <a:custGeom>
              <a:rect b="b" l="l" r="r" t="t"/>
              <a:pathLst>
                <a:path extrusionOk="0" h="631220" w="451348">
                  <a:moveTo>
                    <a:pt x="7061" y="631074"/>
                  </a:moveTo>
                  <a:cubicBezTo>
                    <a:pt x="3118" y="631102"/>
                    <a:pt x="-111" y="627930"/>
                    <a:pt x="-139" y="623987"/>
                  </a:cubicBezTo>
                  <a:cubicBezTo>
                    <a:pt x="-158" y="621415"/>
                    <a:pt x="1213" y="619024"/>
                    <a:pt x="3442" y="617738"/>
                  </a:cubicBezTo>
                  <a:cubicBezTo>
                    <a:pt x="8109" y="614976"/>
                    <a:pt x="467786" y="340371"/>
                    <a:pt x="435306" y="8138"/>
                  </a:cubicBezTo>
                  <a:cubicBezTo>
                    <a:pt x="434687" y="4243"/>
                    <a:pt x="437344" y="585"/>
                    <a:pt x="441240" y="-34"/>
                  </a:cubicBezTo>
                  <a:cubicBezTo>
                    <a:pt x="445135" y="-663"/>
                    <a:pt x="448793" y="1995"/>
                    <a:pt x="449412" y="5891"/>
                  </a:cubicBezTo>
                  <a:cubicBezTo>
                    <a:pt x="449459" y="6167"/>
                    <a:pt x="449488" y="6434"/>
                    <a:pt x="449498" y="6710"/>
                  </a:cubicBezTo>
                  <a:cubicBezTo>
                    <a:pt x="482931" y="348467"/>
                    <a:pt x="15444" y="627644"/>
                    <a:pt x="10681" y="630407"/>
                  </a:cubicBezTo>
                  <a:cubicBezTo>
                    <a:pt x="9547" y="630940"/>
                    <a:pt x="8309" y="631168"/>
                    <a:pt x="7061" y="63107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13"/>
            <p:cNvSpPr/>
            <p:nvPr/>
          </p:nvSpPr>
          <p:spPr>
            <a:xfrm>
              <a:off x="5772560" y="9227145"/>
              <a:ext cx="485342" cy="512261"/>
            </a:xfrm>
            <a:custGeom>
              <a:rect b="b" l="l" r="r" t="t"/>
              <a:pathLst>
                <a:path extrusionOk="0" h="512261" w="485342">
                  <a:moveTo>
                    <a:pt x="7006" y="511659"/>
                  </a:moveTo>
                  <a:cubicBezTo>
                    <a:pt x="3158" y="511612"/>
                    <a:pt x="15" y="508554"/>
                    <a:pt x="-137" y="504706"/>
                  </a:cubicBezTo>
                  <a:cubicBezTo>
                    <a:pt x="-137" y="503087"/>
                    <a:pt x="-2995" y="334589"/>
                    <a:pt x="200745" y="281440"/>
                  </a:cubicBezTo>
                  <a:cubicBezTo>
                    <a:pt x="328761" y="247912"/>
                    <a:pt x="434489" y="173141"/>
                    <a:pt x="463730" y="95417"/>
                  </a:cubicBezTo>
                  <a:cubicBezTo>
                    <a:pt x="475941" y="67775"/>
                    <a:pt x="473436" y="35847"/>
                    <a:pt x="457063" y="10454"/>
                  </a:cubicBezTo>
                  <a:cubicBezTo>
                    <a:pt x="455110" y="7272"/>
                    <a:pt x="455938" y="3119"/>
                    <a:pt x="458967" y="929"/>
                  </a:cubicBezTo>
                  <a:cubicBezTo>
                    <a:pt x="462149" y="-1024"/>
                    <a:pt x="466302" y="-195"/>
                    <a:pt x="468492" y="2834"/>
                  </a:cubicBezTo>
                  <a:cubicBezTo>
                    <a:pt x="487542" y="30932"/>
                    <a:pt x="490305" y="64841"/>
                    <a:pt x="476779" y="100846"/>
                  </a:cubicBezTo>
                  <a:cubicBezTo>
                    <a:pt x="445918" y="182856"/>
                    <a:pt x="336285" y="261152"/>
                    <a:pt x="203983" y="295727"/>
                  </a:cubicBezTo>
                  <a:cubicBezTo>
                    <a:pt x="11578" y="345924"/>
                    <a:pt x="13483" y="498324"/>
                    <a:pt x="13483" y="504801"/>
                  </a:cubicBezTo>
                  <a:cubicBezTo>
                    <a:pt x="13588" y="508744"/>
                    <a:pt x="10483" y="512031"/>
                    <a:pt x="6540" y="512135"/>
                  </a:cubicBezTo>
                  <a:cubicBezTo>
                    <a:pt x="6530" y="512135"/>
                    <a:pt x="6530" y="512135"/>
                    <a:pt x="6530" y="5121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13"/>
            <p:cNvSpPr/>
            <p:nvPr/>
          </p:nvSpPr>
          <p:spPr>
            <a:xfrm>
              <a:off x="6308257" y="9432755"/>
              <a:ext cx="175566" cy="501533"/>
            </a:xfrm>
            <a:custGeom>
              <a:rect b="b" l="l" r="r" t="t"/>
              <a:pathLst>
                <a:path extrusionOk="0" h="501533" w="175566">
                  <a:moveTo>
                    <a:pt x="6995" y="501408"/>
                  </a:moveTo>
                  <a:cubicBezTo>
                    <a:pt x="5081" y="501388"/>
                    <a:pt x="3261" y="500598"/>
                    <a:pt x="1946" y="499216"/>
                  </a:cubicBezTo>
                  <a:cubicBezTo>
                    <a:pt x="-835" y="496426"/>
                    <a:pt x="-835" y="491911"/>
                    <a:pt x="1946" y="489120"/>
                  </a:cubicBezTo>
                  <a:cubicBezTo>
                    <a:pt x="67383" y="424826"/>
                    <a:pt x="66716" y="325576"/>
                    <a:pt x="66050" y="229564"/>
                  </a:cubicBezTo>
                  <a:cubicBezTo>
                    <a:pt x="65573" y="169842"/>
                    <a:pt x="65193" y="113359"/>
                    <a:pt x="80814" y="67639"/>
                  </a:cubicBezTo>
                  <a:cubicBezTo>
                    <a:pt x="91291" y="36873"/>
                    <a:pt x="107008" y="16204"/>
                    <a:pt x="127296" y="6203"/>
                  </a:cubicBezTo>
                  <a:cubicBezTo>
                    <a:pt x="140669" y="-465"/>
                    <a:pt x="156052" y="-1922"/>
                    <a:pt x="170444" y="2107"/>
                  </a:cubicBezTo>
                  <a:cubicBezTo>
                    <a:pt x="174244" y="3355"/>
                    <a:pt x="176311" y="7450"/>
                    <a:pt x="175063" y="11241"/>
                  </a:cubicBezTo>
                  <a:cubicBezTo>
                    <a:pt x="175016" y="11375"/>
                    <a:pt x="174968" y="11508"/>
                    <a:pt x="174921" y="11632"/>
                  </a:cubicBezTo>
                  <a:cubicBezTo>
                    <a:pt x="173673" y="15318"/>
                    <a:pt x="169672" y="17299"/>
                    <a:pt x="165986" y="16051"/>
                  </a:cubicBezTo>
                  <a:cubicBezTo>
                    <a:pt x="165948" y="16042"/>
                    <a:pt x="165910" y="16023"/>
                    <a:pt x="165872" y="16013"/>
                  </a:cubicBezTo>
                  <a:cubicBezTo>
                    <a:pt x="163871" y="15347"/>
                    <a:pt x="118247" y="1345"/>
                    <a:pt x="94339" y="72687"/>
                  </a:cubicBezTo>
                  <a:cubicBezTo>
                    <a:pt x="79480" y="115931"/>
                    <a:pt x="79861" y="171271"/>
                    <a:pt x="80338" y="229754"/>
                  </a:cubicBezTo>
                  <a:cubicBezTo>
                    <a:pt x="81004" y="328719"/>
                    <a:pt x="81766" y="431113"/>
                    <a:pt x="11948" y="499598"/>
                  </a:cubicBezTo>
                  <a:cubicBezTo>
                    <a:pt x="10567" y="500779"/>
                    <a:pt x="8814" y="501417"/>
                    <a:pt x="6995" y="5014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13"/>
            <p:cNvSpPr/>
            <p:nvPr/>
          </p:nvSpPr>
          <p:spPr>
            <a:xfrm>
              <a:off x="5848776" y="9308812"/>
              <a:ext cx="635303" cy="450216"/>
            </a:xfrm>
            <a:custGeom>
              <a:rect b="b" l="l" r="r" t="t"/>
              <a:pathLst>
                <a:path extrusionOk="0" h="450216" w="635303">
                  <a:moveTo>
                    <a:pt x="627734" y="450091"/>
                  </a:moveTo>
                  <a:cubicBezTo>
                    <a:pt x="623829" y="450091"/>
                    <a:pt x="620648" y="446947"/>
                    <a:pt x="620591" y="443042"/>
                  </a:cubicBezTo>
                  <a:cubicBezTo>
                    <a:pt x="619924" y="281117"/>
                    <a:pt x="571727" y="163102"/>
                    <a:pt x="477716" y="92236"/>
                  </a:cubicBezTo>
                  <a:cubicBezTo>
                    <a:pt x="299027" y="-42161"/>
                    <a:pt x="11848" y="37182"/>
                    <a:pt x="8990" y="38039"/>
                  </a:cubicBezTo>
                  <a:cubicBezTo>
                    <a:pt x="5181" y="39115"/>
                    <a:pt x="1209" y="36896"/>
                    <a:pt x="132" y="33086"/>
                  </a:cubicBezTo>
                  <a:cubicBezTo>
                    <a:pt x="-944" y="29276"/>
                    <a:pt x="1275" y="25304"/>
                    <a:pt x="5085" y="24228"/>
                  </a:cubicBezTo>
                  <a:cubicBezTo>
                    <a:pt x="8038" y="23466"/>
                    <a:pt x="301979" y="-57783"/>
                    <a:pt x="486288" y="80806"/>
                  </a:cubicBezTo>
                  <a:cubicBezTo>
                    <a:pt x="584301" y="154530"/>
                    <a:pt x="634402" y="276450"/>
                    <a:pt x="635164" y="442756"/>
                  </a:cubicBezTo>
                  <a:cubicBezTo>
                    <a:pt x="635164" y="446699"/>
                    <a:pt x="631963" y="449900"/>
                    <a:pt x="628020" y="4499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13"/>
            <p:cNvSpPr/>
            <p:nvPr/>
          </p:nvSpPr>
          <p:spPr>
            <a:xfrm>
              <a:off x="5802842" y="9552714"/>
              <a:ext cx="207463" cy="188731"/>
            </a:xfrm>
            <a:custGeom>
              <a:rect b="b" l="l" r="r" t="t"/>
              <a:pathLst>
                <a:path extrusionOk="0" h="188731" w="207463">
                  <a:moveTo>
                    <a:pt x="1965" y="188567"/>
                  </a:moveTo>
                  <a:lnTo>
                    <a:pt x="1965" y="188567"/>
                  </a:lnTo>
                  <a:cubicBezTo>
                    <a:pt x="689" y="188414"/>
                    <a:pt x="-244" y="187281"/>
                    <a:pt x="-130" y="185995"/>
                  </a:cubicBezTo>
                  <a:cubicBezTo>
                    <a:pt x="12319" y="81572"/>
                    <a:pt x="99711" y="2219"/>
                    <a:pt x="204848" y="-124"/>
                  </a:cubicBezTo>
                  <a:cubicBezTo>
                    <a:pt x="206162" y="-181"/>
                    <a:pt x="207267" y="848"/>
                    <a:pt x="207324" y="2162"/>
                  </a:cubicBezTo>
                  <a:cubicBezTo>
                    <a:pt x="207324" y="2162"/>
                    <a:pt x="207324" y="2162"/>
                    <a:pt x="207324" y="2162"/>
                  </a:cubicBezTo>
                  <a:cubicBezTo>
                    <a:pt x="207324" y="3496"/>
                    <a:pt x="206277" y="4591"/>
                    <a:pt x="204943" y="4639"/>
                  </a:cubicBezTo>
                  <a:cubicBezTo>
                    <a:pt x="102302" y="7096"/>
                    <a:pt x="17063" y="84611"/>
                    <a:pt x="4918" y="186566"/>
                  </a:cubicBezTo>
                  <a:cubicBezTo>
                    <a:pt x="4633" y="187918"/>
                    <a:pt x="3327" y="188804"/>
                    <a:pt x="1965" y="1885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13"/>
            <p:cNvSpPr/>
            <p:nvPr/>
          </p:nvSpPr>
          <p:spPr>
            <a:xfrm>
              <a:off x="5842888" y="9608152"/>
              <a:ext cx="122459" cy="98964"/>
            </a:xfrm>
            <a:custGeom>
              <a:rect b="b" l="l" r="r" t="t"/>
              <a:pathLst>
                <a:path extrusionOk="0" h="98964" w="122459">
                  <a:moveTo>
                    <a:pt x="2305" y="98838"/>
                  </a:moveTo>
                  <a:lnTo>
                    <a:pt x="1734" y="98838"/>
                  </a:lnTo>
                  <a:cubicBezTo>
                    <a:pt x="448" y="98553"/>
                    <a:pt x="-362" y="97286"/>
                    <a:pt x="-85" y="96000"/>
                  </a:cubicBezTo>
                  <a:cubicBezTo>
                    <a:pt x="-76" y="95990"/>
                    <a:pt x="-76" y="95990"/>
                    <a:pt x="-76" y="95981"/>
                  </a:cubicBezTo>
                  <a:cubicBezTo>
                    <a:pt x="13068" y="40155"/>
                    <a:pt x="62589" y="493"/>
                    <a:pt x="119939" y="-126"/>
                  </a:cubicBezTo>
                  <a:cubicBezTo>
                    <a:pt x="121273" y="-126"/>
                    <a:pt x="122320" y="826"/>
                    <a:pt x="122320" y="2160"/>
                  </a:cubicBezTo>
                  <a:cubicBezTo>
                    <a:pt x="122320" y="3493"/>
                    <a:pt x="121273" y="4589"/>
                    <a:pt x="119939" y="4636"/>
                  </a:cubicBezTo>
                  <a:cubicBezTo>
                    <a:pt x="64771" y="5208"/>
                    <a:pt x="17146" y="43403"/>
                    <a:pt x="4592" y="97124"/>
                  </a:cubicBezTo>
                  <a:cubicBezTo>
                    <a:pt x="4296" y="98143"/>
                    <a:pt x="3363" y="98838"/>
                    <a:pt x="2305" y="988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13"/>
            <p:cNvSpPr/>
            <p:nvPr/>
          </p:nvSpPr>
          <p:spPr>
            <a:xfrm>
              <a:off x="6078302" y="9653663"/>
              <a:ext cx="177951" cy="180995"/>
            </a:xfrm>
            <a:custGeom>
              <a:rect b="b" l="l" r="r" t="t"/>
              <a:pathLst>
                <a:path extrusionOk="0" h="180995" w="177951">
                  <a:moveTo>
                    <a:pt x="2254" y="180868"/>
                  </a:moveTo>
                  <a:cubicBezTo>
                    <a:pt x="1578" y="180896"/>
                    <a:pt x="930" y="180573"/>
                    <a:pt x="539" y="180010"/>
                  </a:cubicBezTo>
                  <a:cubicBezTo>
                    <a:pt x="-366" y="179087"/>
                    <a:pt x="-366" y="177601"/>
                    <a:pt x="539" y="176677"/>
                  </a:cubicBezTo>
                  <a:cubicBezTo>
                    <a:pt x="62823" y="122642"/>
                    <a:pt x="120726" y="63748"/>
                    <a:pt x="173704" y="560"/>
                  </a:cubicBezTo>
                  <a:cubicBezTo>
                    <a:pt x="174666" y="-355"/>
                    <a:pt x="176171" y="-355"/>
                    <a:pt x="177133" y="560"/>
                  </a:cubicBezTo>
                  <a:cubicBezTo>
                    <a:pt x="178038" y="1484"/>
                    <a:pt x="178038" y="2969"/>
                    <a:pt x="177133" y="3893"/>
                  </a:cubicBezTo>
                  <a:cubicBezTo>
                    <a:pt x="123926" y="67301"/>
                    <a:pt x="65776" y="126385"/>
                    <a:pt x="3206" y="180582"/>
                  </a:cubicBezTo>
                  <a:cubicBezTo>
                    <a:pt x="2911" y="180735"/>
                    <a:pt x="2587" y="180839"/>
                    <a:pt x="2254" y="1808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13"/>
            <p:cNvSpPr/>
            <p:nvPr/>
          </p:nvSpPr>
          <p:spPr>
            <a:xfrm>
              <a:off x="6156312" y="9744826"/>
              <a:ext cx="60838" cy="58493"/>
            </a:xfrm>
            <a:custGeom>
              <a:rect b="b" l="l" r="r" t="t"/>
              <a:pathLst>
                <a:path extrusionOk="0" h="58493" w="60838">
                  <a:moveTo>
                    <a:pt x="2349" y="58367"/>
                  </a:moveTo>
                  <a:cubicBezTo>
                    <a:pt x="1673" y="58367"/>
                    <a:pt x="1016" y="58091"/>
                    <a:pt x="539" y="57605"/>
                  </a:cubicBezTo>
                  <a:cubicBezTo>
                    <a:pt x="-366" y="56681"/>
                    <a:pt x="-366" y="55196"/>
                    <a:pt x="539" y="54271"/>
                  </a:cubicBezTo>
                  <a:lnTo>
                    <a:pt x="56642" y="551"/>
                  </a:lnTo>
                  <a:cubicBezTo>
                    <a:pt x="57585" y="-374"/>
                    <a:pt x="59099" y="-345"/>
                    <a:pt x="60023" y="598"/>
                  </a:cubicBezTo>
                  <a:cubicBezTo>
                    <a:pt x="60947" y="1541"/>
                    <a:pt x="60918" y="3056"/>
                    <a:pt x="59975" y="3979"/>
                  </a:cubicBezTo>
                  <a:lnTo>
                    <a:pt x="3873" y="57701"/>
                  </a:lnTo>
                  <a:cubicBezTo>
                    <a:pt x="3473" y="58110"/>
                    <a:pt x="2921" y="58358"/>
                    <a:pt x="2349" y="583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13"/>
            <p:cNvSpPr/>
            <p:nvPr/>
          </p:nvSpPr>
          <p:spPr>
            <a:xfrm>
              <a:off x="6221177" y="9784424"/>
              <a:ext cx="22159" cy="21006"/>
            </a:xfrm>
            <a:custGeom>
              <a:rect b="b" l="l" r="r" t="t"/>
              <a:pathLst>
                <a:path extrusionOk="0" h="21006" w="22159">
                  <a:moveTo>
                    <a:pt x="2254" y="20865"/>
                  </a:moveTo>
                  <a:cubicBezTo>
                    <a:pt x="1597" y="20884"/>
                    <a:pt x="968" y="20598"/>
                    <a:pt x="539" y="20103"/>
                  </a:cubicBezTo>
                  <a:cubicBezTo>
                    <a:pt x="-366" y="19179"/>
                    <a:pt x="-366" y="17693"/>
                    <a:pt x="539" y="16769"/>
                  </a:cubicBezTo>
                  <a:lnTo>
                    <a:pt x="17780" y="767"/>
                  </a:lnTo>
                  <a:cubicBezTo>
                    <a:pt x="18599" y="-262"/>
                    <a:pt x="20104" y="-424"/>
                    <a:pt x="21123" y="396"/>
                  </a:cubicBezTo>
                  <a:cubicBezTo>
                    <a:pt x="22151" y="1215"/>
                    <a:pt x="22323" y="2720"/>
                    <a:pt x="21495" y="3739"/>
                  </a:cubicBezTo>
                  <a:cubicBezTo>
                    <a:pt x="21361" y="3920"/>
                    <a:pt x="21199" y="4072"/>
                    <a:pt x="21018" y="4196"/>
                  </a:cubicBezTo>
                  <a:lnTo>
                    <a:pt x="4064" y="20293"/>
                  </a:lnTo>
                  <a:cubicBezTo>
                    <a:pt x="3568" y="20741"/>
                    <a:pt x="2911" y="20941"/>
                    <a:pt x="2254" y="208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13"/>
            <p:cNvSpPr/>
            <p:nvPr/>
          </p:nvSpPr>
          <p:spPr>
            <a:xfrm>
              <a:off x="6118121" y="9283148"/>
              <a:ext cx="81353" cy="13346"/>
            </a:xfrm>
            <a:custGeom>
              <a:rect b="b" l="l" r="r" t="t"/>
              <a:pathLst>
                <a:path extrusionOk="0" h="13346" w="81353">
                  <a:moveTo>
                    <a:pt x="79212" y="13220"/>
                  </a:moveTo>
                  <a:lnTo>
                    <a:pt x="78545" y="13220"/>
                  </a:lnTo>
                  <a:cubicBezTo>
                    <a:pt x="53789" y="6219"/>
                    <a:pt x="28024" y="3448"/>
                    <a:pt x="2345" y="5029"/>
                  </a:cubicBezTo>
                  <a:cubicBezTo>
                    <a:pt x="1145" y="5191"/>
                    <a:pt x="49" y="4343"/>
                    <a:pt x="-113" y="3143"/>
                  </a:cubicBezTo>
                  <a:cubicBezTo>
                    <a:pt x="-122" y="3038"/>
                    <a:pt x="-132" y="2943"/>
                    <a:pt x="-132" y="2838"/>
                  </a:cubicBezTo>
                  <a:cubicBezTo>
                    <a:pt x="-236" y="1524"/>
                    <a:pt x="735" y="381"/>
                    <a:pt x="2040" y="266"/>
                  </a:cubicBezTo>
                  <a:cubicBezTo>
                    <a:pt x="2050" y="266"/>
                    <a:pt x="2050" y="266"/>
                    <a:pt x="2059" y="266"/>
                  </a:cubicBezTo>
                  <a:cubicBezTo>
                    <a:pt x="28158" y="-1239"/>
                    <a:pt x="54323" y="1590"/>
                    <a:pt x="79497" y="8648"/>
                  </a:cubicBezTo>
                  <a:cubicBezTo>
                    <a:pt x="80764" y="9020"/>
                    <a:pt x="81488" y="10334"/>
                    <a:pt x="81117" y="11601"/>
                  </a:cubicBezTo>
                  <a:cubicBezTo>
                    <a:pt x="80841" y="12458"/>
                    <a:pt x="80098" y="13087"/>
                    <a:pt x="79212" y="1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13"/>
            <p:cNvSpPr/>
            <p:nvPr/>
          </p:nvSpPr>
          <p:spPr>
            <a:xfrm>
              <a:off x="6182515" y="9255118"/>
              <a:ext cx="23156" cy="10517"/>
            </a:xfrm>
            <a:custGeom>
              <a:rect b="b" l="l" r="r" t="t"/>
              <a:pathLst>
                <a:path extrusionOk="0" h="10517" w="23156">
                  <a:moveTo>
                    <a:pt x="20532" y="10294"/>
                  </a:moveTo>
                  <a:lnTo>
                    <a:pt x="19866" y="10294"/>
                  </a:lnTo>
                  <a:lnTo>
                    <a:pt x="1578" y="4579"/>
                  </a:lnTo>
                  <a:cubicBezTo>
                    <a:pt x="302" y="4169"/>
                    <a:pt x="-413" y="2817"/>
                    <a:pt x="-41" y="1531"/>
                  </a:cubicBezTo>
                  <a:cubicBezTo>
                    <a:pt x="359" y="274"/>
                    <a:pt x="1702" y="-412"/>
                    <a:pt x="2949" y="-12"/>
                  </a:cubicBezTo>
                  <a:cubicBezTo>
                    <a:pt x="2968" y="-3"/>
                    <a:pt x="2988" y="-3"/>
                    <a:pt x="3007" y="7"/>
                  </a:cubicBezTo>
                  <a:lnTo>
                    <a:pt x="21295" y="5722"/>
                  </a:lnTo>
                  <a:cubicBezTo>
                    <a:pt x="22561" y="6084"/>
                    <a:pt x="23285" y="7408"/>
                    <a:pt x="22924" y="8665"/>
                  </a:cubicBezTo>
                  <a:cubicBezTo>
                    <a:pt x="22618" y="9722"/>
                    <a:pt x="21628" y="10437"/>
                    <a:pt x="20532" y="103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13"/>
            <p:cNvSpPr/>
            <p:nvPr/>
          </p:nvSpPr>
          <p:spPr>
            <a:xfrm>
              <a:off x="6440367" y="9473096"/>
              <a:ext cx="34874" cy="84097"/>
            </a:xfrm>
            <a:custGeom>
              <a:rect b="b" l="l" r="r" t="t"/>
              <a:pathLst>
                <a:path extrusionOk="0" h="84097" w="34874">
                  <a:moveTo>
                    <a:pt x="32333" y="83972"/>
                  </a:moveTo>
                  <a:cubicBezTo>
                    <a:pt x="31171" y="83952"/>
                    <a:pt x="30171" y="83114"/>
                    <a:pt x="29952" y="81971"/>
                  </a:cubicBezTo>
                  <a:cubicBezTo>
                    <a:pt x="25094" y="54196"/>
                    <a:pt x="15016" y="27593"/>
                    <a:pt x="234" y="3581"/>
                  </a:cubicBezTo>
                  <a:cubicBezTo>
                    <a:pt x="-481" y="2447"/>
                    <a:pt x="-138" y="961"/>
                    <a:pt x="996" y="247"/>
                  </a:cubicBezTo>
                  <a:cubicBezTo>
                    <a:pt x="2129" y="-467"/>
                    <a:pt x="3615" y="-125"/>
                    <a:pt x="4329" y="1009"/>
                  </a:cubicBezTo>
                  <a:cubicBezTo>
                    <a:pt x="19388" y="25603"/>
                    <a:pt x="29695" y="52806"/>
                    <a:pt x="34714" y="81209"/>
                  </a:cubicBezTo>
                  <a:cubicBezTo>
                    <a:pt x="34886" y="82514"/>
                    <a:pt x="34009" y="83734"/>
                    <a:pt x="32714" y="83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13"/>
            <p:cNvSpPr/>
            <p:nvPr/>
          </p:nvSpPr>
          <p:spPr>
            <a:xfrm>
              <a:off x="6468841" y="9483288"/>
              <a:ext cx="7084" cy="19041"/>
            </a:xfrm>
            <a:custGeom>
              <a:rect b="b" l="l" r="r" t="t"/>
              <a:pathLst>
                <a:path extrusionOk="0" h="19041" w="7084">
                  <a:moveTo>
                    <a:pt x="4240" y="18916"/>
                  </a:moveTo>
                  <a:cubicBezTo>
                    <a:pt x="3126" y="18697"/>
                    <a:pt x="2307" y="17763"/>
                    <a:pt x="2240" y="16630"/>
                  </a:cubicBezTo>
                  <a:lnTo>
                    <a:pt x="-46" y="2914"/>
                  </a:lnTo>
                  <a:cubicBezTo>
                    <a:pt x="-408" y="1647"/>
                    <a:pt x="315" y="332"/>
                    <a:pt x="1583" y="-30"/>
                  </a:cubicBezTo>
                  <a:cubicBezTo>
                    <a:pt x="2850" y="-401"/>
                    <a:pt x="4164" y="332"/>
                    <a:pt x="4526" y="1599"/>
                  </a:cubicBezTo>
                  <a:cubicBezTo>
                    <a:pt x="4583" y="1780"/>
                    <a:pt x="4612" y="1961"/>
                    <a:pt x="4621" y="2152"/>
                  </a:cubicBezTo>
                  <a:lnTo>
                    <a:pt x="6907" y="15868"/>
                  </a:lnTo>
                  <a:cubicBezTo>
                    <a:pt x="7135" y="17106"/>
                    <a:pt x="6307" y="18296"/>
                    <a:pt x="5069" y="18525"/>
                  </a:cubicBezTo>
                  <a:cubicBezTo>
                    <a:pt x="5040" y="18525"/>
                    <a:pt x="5021" y="18535"/>
                    <a:pt x="5002" y="185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13"/>
            <p:cNvSpPr/>
            <p:nvPr/>
          </p:nvSpPr>
          <p:spPr>
            <a:xfrm>
              <a:off x="6394377" y="9386384"/>
              <a:ext cx="16123" cy="14148"/>
            </a:xfrm>
            <a:custGeom>
              <a:rect b="b" l="l" r="r" t="t"/>
              <a:pathLst>
                <a:path extrusionOk="0" h="14148" w="16123">
                  <a:moveTo>
                    <a:pt x="13458" y="13997"/>
                  </a:moveTo>
                  <a:cubicBezTo>
                    <a:pt x="12905" y="13978"/>
                    <a:pt x="12362" y="13778"/>
                    <a:pt x="11934" y="13425"/>
                  </a:cubicBezTo>
                  <a:lnTo>
                    <a:pt x="504" y="3900"/>
                  </a:lnTo>
                  <a:cubicBezTo>
                    <a:pt x="-354" y="2957"/>
                    <a:pt x="-354" y="1510"/>
                    <a:pt x="504" y="567"/>
                  </a:cubicBezTo>
                  <a:cubicBezTo>
                    <a:pt x="1466" y="-357"/>
                    <a:pt x="2970" y="-357"/>
                    <a:pt x="3933" y="567"/>
                  </a:cubicBezTo>
                  <a:lnTo>
                    <a:pt x="15363" y="10092"/>
                  </a:lnTo>
                  <a:cubicBezTo>
                    <a:pt x="16191" y="11082"/>
                    <a:pt x="16191" y="12530"/>
                    <a:pt x="15363" y="13521"/>
                  </a:cubicBezTo>
                  <a:cubicBezTo>
                    <a:pt x="14820" y="13921"/>
                    <a:pt x="14134" y="14092"/>
                    <a:pt x="13458" y="13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13"/>
            <p:cNvSpPr/>
            <p:nvPr/>
          </p:nvSpPr>
          <p:spPr>
            <a:xfrm>
              <a:off x="6383297" y="9354086"/>
              <a:ext cx="13968" cy="12607"/>
            </a:xfrm>
            <a:custGeom>
              <a:rect b="b" l="l" r="r" t="t"/>
              <a:pathLst>
                <a:path extrusionOk="0" h="12607" w="13968">
                  <a:moveTo>
                    <a:pt x="11584" y="12482"/>
                  </a:moveTo>
                  <a:cubicBezTo>
                    <a:pt x="10974" y="12491"/>
                    <a:pt x="10384" y="12253"/>
                    <a:pt x="9965" y="11815"/>
                  </a:cubicBezTo>
                  <a:lnTo>
                    <a:pt x="440" y="3814"/>
                  </a:lnTo>
                  <a:cubicBezTo>
                    <a:pt x="-418" y="2823"/>
                    <a:pt x="-313" y="1318"/>
                    <a:pt x="687" y="451"/>
                  </a:cubicBezTo>
                  <a:cubicBezTo>
                    <a:pt x="1507" y="-253"/>
                    <a:pt x="2687" y="-320"/>
                    <a:pt x="3583" y="290"/>
                  </a:cubicBezTo>
                  <a:lnTo>
                    <a:pt x="13108" y="8291"/>
                  </a:lnTo>
                  <a:cubicBezTo>
                    <a:pt x="14032" y="9157"/>
                    <a:pt x="14070" y="10605"/>
                    <a:pt x="13213" y="11519"/>
                  </a:cubicBezTo>
                  <a:cubicBezTo>
                    <a:pt x="13174" y="11558"/>
                    <a:pt x="13146" y="11596"/>
                    <a:pt x="13108" y="11624"/>
                  </a:cubicBezTo>
                  <a:cubicBezTo>
                    <a:pt x="12727" y="12091"/>
                    <a:pt x="12184" y="12396"/>
                    <a:pt x="11584" y="124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3"/>
            <p:cNvSpPr/>
            <p:nvPr/>
          </p:nvSpPr>
          <p:spPr>
            <a:xfrm>
              <a:off x="6291189" y="9317144"/>
              <a:ext cx="14330" cy="5734"/>
            </a:xfrm>
            <a:custGeom>
              <a:rect b="b" l="l" r="r" t="t"/>
              <a:pathLst>
                <a:path extrusionOk="0" h="5734" w="14330">
                  <a:moveTo>
                    <a:pt x="2251" y="5608"/>
                  </a:moveTo>
                  <a:cubicBezTo>
                    <a:pt x="1051" y="5580"/>
                    <a:pt x="51" y="4694"/>
                    <a:pt x="-130" y="3513"/>
                  </a:cubicBezTo>
                  <a:cubicBezTo>
                    <a:pt x="-244" y="2179"/>
                    <a:pt x="727" y="998"/>
                    <a:pt x="2061" y="846"/>
                  </a:cubicBezTo>
                  <a:lnTo>
                    <a:pt x="11586" y="-107"/>
                  </a:lnTo>
                  <a:cubicBezTo>
                    <a:pt x="12833" y="-269"/>
                    <a:pt x="13986" y="617"/>
                    <a:pt x="14148" y="1865"/>
                  </a:cubicBezTo>
                  <a:cubicBezTo>
                    <a:pt x="14148" y="1912"/>
                    <a:pt x="14157" y="1950"/>
                    <a:pt x="14157" y="1988"/>
                  </a:cubicBezTo>
                  <a:cubicBezTo>
                    <a:pt x="14367" y="3179"/>
                    <a:pt x="13576" y="4313"/>
                    <a:pt x="12386" y="4532"/>
                  </a:cubicBezTo>
                  <a:cubicBezTo>
                    <a:pt x="12281" y="4551"/>
                    <a:pt x="12167" y="4560"/>
                    <a:pt x="12062" y="4560"/>
                  </a:cubicBezTo>
                  <a:lnTo>
                    <a:pt x="2537" y="560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13"/>
            <p:cNvSpPr/>
            <p:nvPr/>
          </p:nvSpPr>
          <p:spPr>
            <a:xfrm>
              <a:off x="6249848" y="9450645"/>
              <a:ext cx="43317" cy="61972"/>
            </a:xfrm>
            <a:custGeom>
              <a:rect b="b" l="l" r="r" t="t"/>
              <a:pathLst>
                <a:path extrusionOk="0" h="61972" w="43317">
                  <a:moveTo>
                    <a:pt x="2159" y="61846"/>
                  </a:moveTo>
                  <a:cubicBezTo>
                    <a:pt x="1559" y="61808"/>
                    <a:pt x="987" y="61579"/>
                    <a:pt x="539" y="61179"/>
                  </a:cubicBezTo>
                  <a:cubicBezTo>
                    <a:pt x="-366" y="60255"/>
                    <a:pt x="-366" y="58769"/>
                    <a:pt x="539" y="57845"/>
                  </a:cubicBezTo>
                  <a:cubicBezTo>
                    <a:pt x="15855" y="40891"/>
                    <a:pt x="28685" y="21841"/>
                    <a:pt x="38639" y="1267"/>
                  </a:cubicBezTo>
                  <a:cubicBezTo>
                    <a:pt x="39135" y="105"/>
                    <a:pt x="40478" y="-438"/>
                    <a:pt x="41640" y="57"/>
                  </a:cubicBezTo>
                  <a:cubicBezTo>
                    <a:pt x="41688" y="76"/>
                    <a:pt x="41735" y="95"/>
                    <a:pt x="41782" y="124"/>
                  </a:cubicBezTo>
                  <a:cubicBezTo>
                    <a:pt x="42983" y="667"/>
                    <a:pt x="43507" y="2077"/>
                    <a:pt x="42964" y="3277"/>
                  </a:cubicBezTo>
                  <a:cubicBezTo>
                    <a:pt x="42954" y="3305"/>
                    <a:pt x="42944" y="3334"/>
                    <a:pt x="42926" y="3362"/>
                  </a:cubicBezTo>
                  <a:cubicBezTo>
                    <a:pt x="32629" y="24346"/>
                    <a:pt x="19380" y="43758"/>
                    <a:pt x="3588" y="60989"/>
                  </a:cubicBezTo>
                  <a:cubicBezTo>
                    <a:pt x="3225" y="61436"/>
                    <a:pt x="2721" y="61741"/>
                    <a:pt x="2159" y="618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13"/>
            <p:cNvSpPr/>
            <p:nvPr/>
          </p:nvSpPr>
          <p:spPr>
            <a:xfrm>
              <a:off x="6245414" y="9436162"/>
              <a:ext cx="21935" cy="28452"/>
            </a:xfrm>
            <a:custGeom>
              <a:rect b="b" l="l" r="r" t="t"/>
              <a:pathLst>
                <a:path extrusionOk="0" h="28452" w="21935">
                  <a:moveTo>
                    <a:pt x="2306" y="28227"/>
                  </a:moveTo>
                  <a:cubicBezTo>
                    <a:pt x="1839" y="28360"/>
                    <a:pt x="1343" y="28360"/>
                    <a:pt x="877" y="28227"/>
                  </a:cubicBezTo>
                  <a:cubicBezTo>
                    <a:pt x="-200" y="27474"/>
                    <a:pt x="-466" y="25989"/>
                    <a:pt x="296" y="24912"/>
                  </a:cubicBezTo>
                  <a:cubicBezTo>
                    <a:pt x="296" y="24903"/>
                    <a:pt x="306" y="24903"/>
                    <a:pt x="306" y="24893"/>
                  </a:cubicBezTo>
                  <a:lnTo>
                    <a:pt x="17451" y="890"/>
                  </a:lnTo>
                  <a:cubicBezTo>
                    <a:pt x="18203" y="-186"/>
                    <a:pt x="19689" y="-453"/>
                    <a:pt x="20765" y="309"/>
                  </a:cubicBezTo>
                  <a:cubicBezTo>
                    <a:pt x="20775" y="309"/>
                    <a:pt x="20775" y="319"/>
                    <a:pt x="20784" y="319"/>
                  </a:cubicBezTo>
                  <a:cubicBezTo>
                    <a:pt x="21861" y="1071"/>
                    <a:pt x="22118" y="2557"/>
                    <a:pt x="21365" y="3633"/>
                  </a:cubicBezTo>
                  <a:cubicBezTo>
                    <a:pt x="21365" y="3643"/>
                    <a:pt x="21356" y="3643"/>
                    <a:pt x="21356" y="3652"/>
                  </a:cubicBezTo>
                  <a:lnTo>
                    <a:pt x="4211" y="27655"/>
                  </a:lnTo>
                  <a:cubicBezTo>
                    <a:pt x="3687" y="28113"/>
                    <a:pt x="2992" y="28322"/>
                    <a:pt x="2306" y="282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13"/>
            <p:cNvSpPr/>
            <p:nvPr/>
          </p:nvSpPr>
          <p:spPr>
            <a:xfrm>
              <a:off x="6373108" y="9208490"/>
              <a:ext cx="125541" cy="140010"/>
            </a:xfrm>
            <a:custGeom>
              <a:rect b="b" l="l" r="r" t="t"/>
              <a:pathLst>
                <a:path extrusionOk="0" h="140010" w="125541">
                  <a:moveTo>
                    <a:pt x="120738" y="139885"/>
                  </a:moveTo>
                  <a:cubicBezTo>
                    <a:pt x="118890" y="139894"/>
                    <a:pt x="117204" y="138808"/>
                    <a:pt x="116452" y="137122"/>
                  </a:cubicBezTo>
                  <a:cubicBezTo>
                    <a:pt x="91039" y="84497"/>
                    <a:pt x="51453" y="40006"/>
                    <a:pt x="2152" y="8630"/>
                  </a:cubicBezTo>
                  <a:cubicBezTo>
                    <a:pt x="-68" y="7316"/>
                    <a:pt x="-801" y="4449"/>
                    <a:pt x="513" y="2239"/>
                  </a:cubicBezTo>
                  <a:cubicBezTo>
                    <a:pt x="551" y="2172"/>
                    <a:pt x="589" y="2115"/>
                    <a:pt x="628" y="2058"/>
                  </a:cubicBezTo>
                  <a:cubicBezTo>
                    <a:pt x="2047" y="-152"/>
                    <a:pt x="4990" y="-790"/>
                    <a:pt x="7200" y="629"/>
                  </a:cubicBezTo>
                  <a:cubicBezTo>
                    <a:pt x="58006" y="32938"/>
                    <a:pt x="98783" y="78791"/>
                    <a:pt x="124929" y="133027"/>
                  </a:cubicBezTo>
                  <a:cubicBezTo>
                    <a:pt x="126072" y="135398"/>
                    <a:pt x="125071" y="138247"/>
                    <a:pt x="122700" y="139380"/>
                  </a:cubicBezTo>
                  <a:cubicBezTo>
                    <a:pt x="122681" y="139389"/>
                    <a:pt x="122662" y="139399"/>
                    <a:pt x="122643" y="139409"/>
                  </a:cubicBezTo>
                  <a:cubicBezTo>
                    <a:pt x="122043" y="139685"/>
                    <a:pt x="121395" y="139847"/>
                    <a:pt x="120738" y="1398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13"/>
            <p:cNvSpPr/>
            <p:nvPr/>
          </p:nvSpPr>
          <p:spPr>
            <a:xfrm>
              <a:off x="6484885" y="9242475"/>
              <a:ext cx="22386" cy="33159"/>
            </a:xfrm>
            <a:custGeom>
              <a:rect b="b" l="l" r="r" t="t"/>
              <a:pathLst>
                <a:path extrusionOk="0" h="33159" w="22386">
                  <a:moveTo>
                    <a:pt x="17533" y="33033"/>
                  </a:moveTo>
                  <a:cubicBezTo>
                    <a:pt x="15771" y="33023"/>
                    <a:pt x="14151" y="32033"/>
                    <a:pt x="13342" y="30461"/>
                  </a:cubicBezTo>
                  <a:lnTo>
                    <a:pt x="483" y="6935"/>
                  </a:lnTo>
                  <a:cubicBezTo>
                    <a:pt x="-803" y="4696"/>
                    <a:pt x="-31" y="1848"/>
                    <a:pt x="2198" y="562"/>
                  </a:cubicBezTo>
                  <a:cubicBezTo>
                    <a:pt x="2264" y="524"/>
                    <a:pt x="2321" y="486"/>
                    <a:pt x="2388" y="457"/>
                  </a:cubicBezTo>
                  <a:cubicBezTo>
                    <a:pt x="4646" y="-790"/>
                    <a:pt x="7484" y="29"/>
                    <a:pt x="8732" y="2286"/>
                  </a:cubicBezTo>
                  <a:cubicBezTo>
                    <a:pt x="8741" y="2315"/>
                    <a:pt x="8760" y="2334"/>
                    <a:pt x="8770" y="2362"/>
                  </a:cubicBezTo>
                  <a:lnTo>
                    <a:pt x="21628" y="25985"/>
                  </a:lnTo>
                  <a:cubicBezTo>
                    <a:pt x="22896" y="28166"/>
                    <a:pt x="22153" y="30966"/>
                    <a:pt x="19971" y="32233"/>
                  </a:cubicBezTo>
                  <a:cubicBezTo>
                    <a:pt x="19885" y="32280"/>
                    <a:pt x="19809" y="32328"/>
                    <a:pt x="19724" y="32366"/>
                  </a:cubicBezTo>
                  <a:cubicBezTo>
                    <a:pt x="19085" y="32814"/>
                    <a:pt x="18314" y="33043"/>
                    <a:pt x="17533" y="330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 name="Google Shape;171;p13"/>
          <p:cNvGrpSpPr/>
          <p:nvPr/>
        </p:nvGrpSpPr>
        <p:grpSpPr>
          <a:xfrm rot="-5400000">
            <a:off x="160049" y="3101777"/>
            <a:ext cx="729499" cy="414410"/>
            <a:chOff x="4877687" y="9000765"/>
            <a:chExt cx="729499" cy="414410"/>
          </a:xfrm>
        </p:grpSpPr>
        <p:sp>
          <p:nvSpPr>
            <p:cNvPr id="172" name="Google Shape;172;p13"/>
            <p:cNvSpPr/>
            <p:nvPr/>
          </p:nvSpPr>
          <p:spPr>
            <a:xfrm>
              <a:off x="4877687" y="9000765"/>
              <a:ext cx="662714" cy="346878"/>
            </a:xfrm>
            <a:custGeom>
              <a:rect b="b" l="l" r="r" t="t"/>
              <a:pathLst>
                <a:path extrusionOk="0" h="346878" w="662714">
                  <a:moveTo>
                    <a:pt x="7005" y="346752"/>
                  </a:moveTo>
                  <a:cubicBezTo>
                    <a:pt x="3110" y="346800"/>
                    <a:pt x="-82" y="343694"/>
                    <a:pt x="-138" y="339799"/>
                  </a:cubicBezTo>
                  <a:cubicBezTo>
                    <a:pt x="-148" y="339218"/>
                    <a:pt x="-82" y="338646"/>
                    <a:pt x="52" y="338084"/>
                  </a:cubicBezTo>
                  <a:lnTo>
                    <a:pt x="54726" y="97864"/>
                  </a:lnTo>
                  <a:cubicBezTo>
                    <a:pt x="55421" y="95025"/>
                    <a:pt x="57745" y="92892"/>
                    <a:pt x="60631" y="92434"/>
                  </a:cubicBezTo>
                  <a:lnTo>
                    <a:pt x="654324" y="-53"/>
                  </a:lnTo>
                  <a:cubicBezTo>
                    <a:pt x="658286" y="-615"/>
                    <a:pt x="661944" y="2138"/>
                    <a:pt x="662506" y="6100"/>
                  </a:cubicBezTo>
                  <a:cubicBezTo>
                    <a:pt x="662621" y="6938"/>
                    <a:pt x="662592" y="7786"/>
                    <a:pt x="662421" y="8614"/>
                  </a:cubicBezTo>
                  <a:lnTo>
                    <a:pt x="607652" y="248740"/>
                  </a:lnTo>
                  <a:cubicBezTo>
                    <a:pt x="606994" y="251616"/>
                    <a:pt x="604651" y="253797"/>
                    <a:pt x="601746" y="254264"/>
                  </a:cubicBezTo>
                  <a:lnTo>
                    <a:pt x="8148" y="346752"/>
                  </a:lnTo>
                  <a:close/>
                  <a:moveTo>
                    <a:pt x="67584" y="105770"/>
                  </a:moveTo>
                  <a:lnTo>
                    <a:pt x="16340" y="330940"/>
                  </a:lnTo>
                  <a:lnTo>
                    <a:pt x="347714" y="280077"/>
                  </a:lnTo>
                  <a:lnTo>
                    <a:pt x="348858" y="287221"/>
                  </a:lnTo>
                  <a:lnTo>
                    <a:pt x="347714" y="280077"/>
                  </a:lnTo>
                  <a:lnTo>
                    <a:pt x="594793" y="241977"/>
                  </a:lnTo>
                  <a:lnTo>
                    <a:pt x="646133" y="1671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13"/>
            <p:cNvSpPr/>
            <p:nvPr/>
          </p:nvSpPr>
          <p:spPr>
            <a:xfrm>
              <a:off x="5226562" y="9038769"/>
              <a:ext cx="72265" cy="323448"/>
            </a:xfrm>
            <a:custGeom>
              <a:rect b="b" l="l" r="r" t="t"/>
              <a:pathLst>
                <a:path extrusionOk="0" h="323448" w="72265">
                  <a:moveTo>
                    <a:pt x="65039" y="323322"/>
                  </a:moveTo>
                  <a:cubicBezTo>
                    <a:pt x="62953" y="323312"/>
                    <a:pt x="60981" y="322417"/>
                    <a:pt x="59609" y="320845"/>
                  </a:cubicBezTo>
                  <a:lnTo>
                    <a:pt x="1602" y="252170"/>
                  </a:lnTo>
                  <a:cubicBezTo>
                    <a:pt x="78" y="250503"/>
                    <a:pt x="-494" y="248170"/>
                    <a:pt x="78" y="245979"/>
                  </a:cubicBezTo>
                  <a:lnTo>
                    <a:pt x="57228" y="5377"/>
                  </a:lnTo>
                  <a:cubicBezTo>
                    <a:pt x="58209" y="1558"/>
                    <a:pt x="62038" y="-795"/>
                    <a:pt x="65896" y="43"/>
                  </a:cubicBezTo>
                  <a:cubicBezTo>
                    <a:pt x="69725" y="976"/>
                    <a:pt x="72078" y="4844"/>
                    <a:pt x="71144" y="8673"/>
                  </a:cubicBezTo>
                  <a:cubicBezTo>
                    <a:pt x="71144" y="8692"/>
                    <a:pt x="71135" y="8701"/>
                    <a:pt x="71135" y="8711"/>
                  </a:cubicBezTo>
                  <a:lnTo>
                    <a:pt x="14747" y="245693"/>
                  </a:lnTo>
                  <a:lnTo>
                    <a:pt x="70468" y="311606"/>
                  </a:lnTo>
                  <a:cubicBezTo>
                    <a:pt x="72973" y="314644"/>
                    <a:pt x="72601" y="319131"/>
                    <a:pt x="69611" y="321702"/>
                  </a:cubicBezTo>
                  <a:cubicBezTo>
                    <a:pt x="68334" y="322769"/>
                    <a:pt x="66705" y="323350"/>
                    <a:pt x="65039" y="32332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13"/>
            <p:cNvSpPr/>
            <p:nvPr/>
          </p:nvSpPr>
          <p:spPr>
            <a:xfrm>
              <a:off x="4878247" y="9308412"/>
              <a:ext cx="675326" cy="106763"/>
            </a:xfrm>
            <a:custGeom>
              <a:rect b="b" l="l" r="r" t="t"/>
              <a:pathLst>
                <a:path extrusionOk="0" h="106763" w="675326">
                  <a:moveTo>
                    <a:pt x="73501" y="106638"/>
                  </a:moveTo>
                  <a:cubicBezTo>
                    <a:pt x="71606" y="106638"/>
                    <a:pt x="69796" y="105885"/>
                    <a:pt x="68454" y="104542"/>
                  </a:cubicBezTo>
                  <a:lnTo>
                    <a:pt x="1779" y="37296"/>
                  </a:lnTo>
                  <a:cubicBezTo>
                    <a:pt x="-908" y="34409"/>
                    <a:pt x="-756" y="29885"/>
                    <a:pt x="2131" y="27199"/>
                  </a:cubicBezTo>
                  <a:cubicBezTo>
                    <a:pt x="4874" y="24646"/>
                    <a:pt x="9132" y="24646"/>
                    <a:pt x="11875" y="27199"/>
                  </a:cubicBezTo>
                  <a:lnTo>
                    <a:pt x="76359" y="91874"/>
                  </a:lnTo>
                  <a:lnTo>
                    <a:pt x="666909" y="-42"/>
                  </a:lnTo>
                  <a:cubicBezTo>
                    <a:pt x="670824" y="-643"/>
                    <a:pt x="674491" y="2044"/>
                    <a:pt x="675101" y="5958"/>
                  </a:cubicBezTo>
                  <a:cubicBezTo>
                    <a:pt x="675710" y="9873"/>
                    <a:pt x="673015" y="13540"/>
                    <a:pt x="669100" y="14150"/>
                  </a:cubicBezTo>
                  <a:lnTo>
                    <a:pt x="75502" y="10654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13"/>
            <p:cNvSpPr/>
            <p:nvPr/>
          </p:nvSpPr>
          <p:spPr>
            <a:xfrm>
              <a:off x="5471765" y="9001067"/>
              <a:ext cx="135421" cy="321623"/>
            </a:xfrm>
            <a:custGeom>
              <a:rect b="b" l="l" r="r" t="t"/>
              <a:pathLst>
                <a:path extrusionOk="0" h="321623" w="135421">
                  <a:moveTo>
                    <a:pt x="73677" y="321495"/>
                  </a:moveTo>
                  <a:cubicBezTo>
                    <a:pt x="71772" y="321543"/>
                    <a:pt x="69943" y="320781"/>
                    <a:pt x="68628" y="319400"/>
                  </a:cubicBezTo>
                  <a:lnTo>
                    <a:pt x="1953" y="252248"/>
                  </a:lnTo>
                  <a:cubicBezTo>
                    <a:pt x="-837" y="249457"/>
                    <a:pt x="-837" y="244943"/>
                    <a:pt x="1953" y="242152"/>
                  </a:cubicBezTo>
                  <a:cubicBezTo>
                    <a:pt x="4668" y="239361"/>
                    <a:pt x="9136" y="239304"/>
                    <a:pt x="11917" y="242019"/>
                  </a:cubicBezTo>
                  <a:cubicBezTo>
                    <a:pt x="11964" y="242066"/>
                    <a:pt x="12012" y="242104"/>
                    <a:pt x="12050" y="242152"/>
                  </a:cubicBezTo>
                  <a:lnTo>
                    <a:pt x="69962" y="300159"/>
                  </a:lnTo>
                  <a:lnTo>
                    <a:pt x="120921" y="76512"/>
                  </a:lnTo>
                  <a:lnTo>
                    <a:pt x="56341" y="12028"/>
                  </a:lnTo>
                  <a:cubicBezTo>
                    <a:pt x="53560" y="9237"/>
                    <a:pt x="53560" y="4722"/>
                    <a:pt x="56341" y="1931"/>
                  </a:cubicBezTo>
                  <a:cubicBezTo>
                    <a:pt x="59180" y="-812"/>
                    <a:pt x="63694" y="-812"/>
                    <a:pt x="66533" y="1931"/>
                  </a:cubicBezTo>
                  <a:lnTo>
                    <a:pt x="133208" y="69178"/>
                  </a:lnTo>
                  <a:cubicBezTo>
                    <a:pt x="134923" y="70940"/>
                    <a:pt x="135637" y="73445"/>
                    <a:pt x="135113" y="75845"/>
                  </a:cubicBezTo>
                  <a:lnTo>
                    <a:pt x="80345" y="315971"/>
                  </a:lnTo>
                  <a:cubicBezTo>
                    <a:pt x="79802" y="318504"/>
                    <a:pt x="77887" y="320524"/>
                    <a:pt x="75391" y="3212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13"/>
            <p:cNvSpPr/>
            <p:nvPr/>
          </p:nvSpPr>
          <p:spPr>
            <a:xfrm>
              <a:off x="4931979" y="9273979"/>
              <a:ext cx="149851" cy="28420"/>
            </a:xfrm>
            <a:custGeom>
              <a:rect b="b" l="l" r="r" t="t"/>
              <a:pathLst>
                <a:path extrusionOk="0" h="28420" w="149851">
                  <a:moveTo>
                    <a:pt x="1767" y="28295"/>
                  </a:moveTo>
                  <a:cubicBezTo>
                    <a:pt x="482" y="28037"/>
                    <a:pt x="-357" y="26780"/>
                    <a:pt x="-90" y="25485"/>
                  </a:cubicBezTo>
                  <a:cubicBezTo>
                    <a:pt x="100" y="24551"/>
                    <a:pt x="834" y="23818"/>
                    <a:pt x="1767" y="23628"/>
                  </a:cubicBezTo>
                  <a:lnTo>
                    <a:pt x="146928" y="-90"/>
                  </a:lnTo>
                  <a:cubicBezTo>
                    <a:pt x="148224" y="-318"/>
                    <a:pt x="149452" y="558"/>
                    <a:pt x="149681" y="1853"/>
                  </a:cubicBezTo>
                  <a:cubicBezTo>
                    <a:pt x="149681" y="1872"/>
                    <a:pt x="149691" y="1891"/>
                    <a:pt x="149691" y="1911"/>
                  </a:cubicBezTo>
                  <a:cubicBezTo>
                    <a:pt x="149862" y="3215"/>
                    <a:pt x="148986" y="4435"/>
                    <a:pt x="147690" y="4673"/>
                  </a:cubicBezTo>
                  <a:lnTo>
                    <a:pt x="2529" y="282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13"/>
            <p:cNvSpPr/>
            <p:nvPr/>
          </p:nvSpPr>
          <p:spPr>
            <a:xfrm>
              <a:off x="4971156" y="9255279"/>
              <a:ext cx="54515" cy="17403"/>
            </a:xfrm>
            <a:custGeom>
              <a:rect b="b" l="l" r="r" t="t"/>
              <a:pathLst>
                <a:path extrusionOk="0" h="17403" w="54515">
                  <a:moveTo>
                    <a:pt x="2214" y="17277"/>
                  </a:moveTo>
                  <a:cubicBezTo>
                    <a:pt x="1118" y="17306"/>
                    <a:pt x="156" y="16544"/>
                    <a:pt x="-72" y="15467"/>
                  </a:cubicBezTo>
                  <a:cubicBezTo>
                    <a:pt x="-377" y="14210"/>
                    <a:pt x="385" y="12934"/>
                    <a:pt x="1642" y="12610"/>
                  </a:cubicBezTo>
                  <a:lnTo>
                    <a:pt x="51362" y="-59"/>
                  </a:lnTo>
                  <a:cubicBezTo>
                    <a:pt x="52648" y="-363"/>
                    <a:pt x="53944" y="389"/>
                    <a:pt x="54315" y="1656"/>
                  </a:cubicBezTo>
                  <a:cubicBezTo>
                    <a:pt x="54611" y="2942"/>
                    <a:pt x="53811" y="4218"/>
                    <a:pt x="52525" y="4514"/>
                  </a:cubicBezTo>
                  <a:cubicBezTo>
                    <a:pt x="52515" y="4514"/>
                    <a:pt x="52515" y="4514"/>
                    <a:pt x="52505" y="4514"/>
                  </a:cubicBezTo>
                  <a:lnTo>
                    <a:pt x="2881" y="171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13"/>
            <p:cNvSpPr/>
            <p:nvPr/>
          </p:nvSpPr>
          <p:spPr>
            <a:xfrm>
              <a:off x="4984178" y="9221999"/>
              <a:ext cx="40119" cy="7820"/>
            </a:xfrm>
            <a:custGeom>
              <a:rect b="b" l="l" r="r" t="t"/>
              <a:pathLst>
                <a:path extrusionOk="0" h="7820" w="40119">
                  <a:moveTo>
                    <a:pt x="2242" y="7694"/>
                  </a:moveTo>
                  <a:cubicBezTo>
                    <a:pt x="927" y="7694"/>
                    <a:pt x="-139" y="6627"/>
                    <a:pt x="-139" y="5313"/>
                  </a:cubicBezTo>
                  <a:cubicBezTo>
                    <a:pt x="-139" y="3998"/>
                    <a:pt x="927" y="2931"/>
                    <a:pt x="2242" y="2931"/>
                  </a:cubicBezTo>
                  <a:lnTo>
                    <a:pt x="37389" y="-117"/>
                  </a:lnTo>
                  <a:cubicBezTo>
                    <a:pt x="38675" y="-231"/>
                    <a:pt x="39808" y="702"/>
                    <a:pt x="39961" y="1979"/>
                  </a:cubicBezTo>
                  <a:cubicBezTo>
                    <a:pt x="40123" y="3227"/>
                    <a:pt x="39237" y="4379"/>
                    <a:pt x="37989" y="4541"/>
                  </a:cubicBezTo>
                  <a:cubicBezTo>
                    <a:pt x="37941" y="4541"/>
                    <a:pt x="37904" y="4550"/>
                    <a:pt x="37865" y="4550"/>
                  </a:cubicBezTo>
                  <a:lnTo>
                    <a:pt x="2623" y="76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13"/>
            <p:cNvSpPr/>
            <p:nvPr/>
          </p:nvSpPr>
          <p:spPr>
            <a:xfrm>
              <a:off x="5356796" y="9044667"/>
              <a:ext cx="126001" cy="26179"/>
            </a:xfrm>
            <a:custGeom>
              <a:rect b="b" l="l" r="r" t="t"/>
              <a:pathLst>
                <a:path extrusionOk="0" h="26179" w="126001">
                  <a:moveTo>
                    <a:pt x="2242" y="26054"/>
                  </a:moveTo>
                  <a:cubicBezTo>
                    <a:pt x="927" y="26054"/>
                    <a:pt x="-139" y="24987"/>
                    <a:pt x="-139" y="23673"/>
                  </a:cubicBezTo>
                  <a:cubicBezTo>
                    <a:pt x="-139" y="22358"/>
                    <a:pt x="927" y="21291"/>
                    <a:pt x="2242" y="21291"/>
                  </a:cubicBezTo>
                  <a:cubicBezTo>
                    <a:pt x="43018" y="17957"/>
                    <a:pt x="83385" y="10814"/>
                    <a:pt x="122828" y="-45"/>
                  </a:cubicBezTo>
                  <a:cubicBezTo>
                    <a:pt x="124114" y="-388"/>
                    <a:pt x="125438" y="384"/>
                    <a:pt x="125781" y="1670"/>
                  </a:cubicBezTo>
                  <a:cubicBezTo>
                    <a:pt x="126124" y="2956"/>
                    <a:pt x="125352" y="4280"/>
                    <a:pt x="124066" y="4623"/>
                  </a:cubicBezTo>
                  <a:cubicBezTo>
                    <a:pt x="84338" y="15481"/>
                    <a:pt x="43675" y="22625"/>
                    <a:pt x="2623" y="259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 name="Google Shape;180;p13"/>
            <p:cNvSpPr/>
            <p:nvPr/>
          </p:nvSpPr>
          <p:spPr>
            <a:xfrm>
              <a:off x="5429831" y="9078655"/>
              <a:ext cx="41171" cy="10384"/>
            </a:xfrm>
            <a:custGeom>
              <a:rect b="b" l="l" r="r" t="t"/>
              <a:pathLst>
                <a:path extrusionOk="0" h="10384" w="41171">
                  <a:moveTo>
                    <a:pt x="2263" y="10258"/>
                  </a:moveTo>
                  <a:cubicBezTo>
                    <a:pt x="1101" y="10239"/>
                    <a:pt x="101" y="9401"/>
                    <a:pt x="-118" y="8258"/>
                  </a:cubicBezTo>
                  <a:cubicBezTo>
                    <a:pt x="-290" y="6972"/>
                    <a:pt x="596" y="5791"/>
                    <a:pt x="1882" y="5591"/>
                  </a:cubicBezTo>
                  <a:lnTo>
                    <a:pt x="37982" y="-29"/>
                  </a:lnTo>
                  <a:cubicBezTo>
                    <a:pt x="39249" y="-400"/>
                    <a:pt x="40563" y="324"/>
                    <a:pt x="40935" y="1591"/>
                  </a:cubicBezTo>
                  <a:cubicBezTo>
                    <a:pt x="41306" y="2857"/>
                    <a:pt x="40582" y="4172"/>
                    <a:pt x="39315" y="4543"/>
                  </a:cubicBezTo>
                  <a:cubicBezTo>
                    <a:pt x="39096" y="4610"/>
                    <a:pt x="38877" y="4639"/>
                    <a:pt x="38649" y="4639"/>
                  </a:cubicBezTo>
                  <a:lnTo>
                    <a:pt x="2644" y="1025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13"/>
            <p:cNvSpPr/>
            <p:nvPr/>
          </p:nvSpPr>
          <p:spPr>
            <a:xfrm>
              <a:off x="5437721" y="9116093"/>
              <a:ext cx="21841" cy="7427"/>
            </a:xfrm>
            <a:custGeom>
              <a:rect b="b" l="l" r="r" t="t"/>
              <a:pathLst>
                <a:path extrusionOk="0" h="7427" w="21841">
                  <a:moveTo>
                    <a:pt x="2184" y="7301"/>
                  </a:moveTo>
                  <a:cubicBezTo>
                    <a:pt x="1022" y="7311"/>
                    <a:pt x="41" y="6454"/>
                    <a:pt x="-102" y="5301"/>
                  </a:cubicBezTo>
                  <a:cubicBezTo>
                    <a:pt x="-331" y="4015"/>
                    <a:pt x="517" y="2777"/>
                    <a:pt x="1803" y="2539"/>
                  </a:cubicBezTo>
                  <a:lnTo>
                    <a:pt x="18662" y="-33"/>
                  </a:lnTo>
                  <a:cubicBezTo>
                    <a:pt x="19929" y="-395"/>
                    <a:pt x="21244" y="329"/>
                    <a:pt x="21605" y="1596"/>
                  </a:cubicBezTo>
                  <a:cubicBezTo>
                    <a:pt x="21977" y="2863"/>
                    <a:pt x="21244" y="4177"/>
                    <a:pt x="19976" y="4539"/>
                  </a:cubicBezTo>
                  <a:cubicBezTo>
                    <a:pt x="19795" y="4596"/>
                    <a:pt x="19615" y="4625"/>
                    <a:pt x="19424" y="4634"/>
                  </a:cubicBezTo>
                  <a:lnTo>
                    <a:pt x="2565" y="730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2" name="Google Shape;182;p13"/>
          <p:cNvSpPr/>
          <p:nvPr/>
        </p:nvSpPr>
        <p:spPr>
          <a:xfrm>
            <a:off x="471312" y="21590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83" name="Shape 183"/>
        <p:cNvGrpSpPr/>
        <p:nvPr/>
      </p:nvGrpSpPr>
      <p:grpSpPr>
        <a:xfrm>
          <a:off x="0" y="0"/>
          <a:ext cx="0" cy="0"/>
          <a:chOff x="0" y="0"/>
          <a:chExt cx="0" cy="0"/>
        </a:xfrm>
      </p:grpSpPr>
      <p:pic>
        <p:nvPicPr>
          <p:cNvPr id="184" name="Google Shape;184;p14"/>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185" name="Google Shape;185;p1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186" name="Google Shape;186;p14"/>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7" name="Google Shape;187;p14"/>
          <p:cNvGrpSpPr/>
          <p:nvPr/>
        </p:nvGrpSpPr>
        <p:grpSpPr>
          <a:xfrm>
            <a:off x="113853" y="333428"/>
            <a:ext cx="472876" cy="518512"/>
            <a:chOff x="113853" y="333428"/>
            <a:chExt cx="472876" cy="518512"/>
          </a:xfrm>
        </p:grpSpPr>
        <p:sp>
          <p:nvSpPr>
            <p:cNvPr id="188" name="Google Shape;188;p14"/>
            <p:cNvSpPr/>
            <p:nvPr/>
          </p:nvSpPr>
          <p:spPr>
            <a:xfrm>
              <a:off x="479737" y="33342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 name="Google Shape;189;p14"/>
            <p:cNvSpPr/>
            <p:nvPr/>
          </p:nvSpPr>
          <p:spPr>
            <a:xfrm rot="5400000">
              <a:off x="115160" y="49626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 name="Google Shape;190;p14"/>
            <p:cNvSpPr/>
            <p:nvPr/>
          </p:nvSpPr>
          <p:spPr>
            <a:xfrm rot="5400000">
              <a:off x="185286" y="818835"/>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1" name="Google Shape;191;p14"/>
          <p:cNvGrpSpPr/>
          <p:nvPr/>
        </p:nvGrpSpPr>
        <p:grpSpPr>
          <a:xfrm>
            <a:off x="1006556" y="4320912"/>
            <a:ext cx="7957561" cy="662926"/>
            <a:chOff x="1006556" y="4320912"/>
            <a:chExt cx="7957561" cy="662926"/>
          </a:xfrm>
        </p:grpSpPr>
        <p:sp>
          <p:nvSpPr>
            <p:cNvPr id="192" name="Google Shape;192;p14"/>
            <p:cNvSpPr/>
            <p:nvPr/>
          </p:nvSpPr>
          <p:spPr>
            <a:xfrm rot="5400000">
              <a:off x="1009611" y="47596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3" name="Google Shape;193;p14"/>
            <p:cNvGrpSpPr/>
            <p:nvPr/>
          </p:nvGrpSpPr>
          <p:grpSpPr>
            <a:xfrm>
              <a:off x="8623843" y="4320912"/>
              <a:ext cx="340273" cy="662926"/>
              <a:chOff x="8623843" y="4320912"/>
              <a:chExt cx="340273" cy="662926"/>
            </a:xfrm>
          </p:grpSpPr>
          <p:sp>
            <p:nvSpPr>
              <p:cNvPr id="194" name="Google Shape;194;p14"/>
              <p:cNvSpPr/>
              <p:nvPr/>
            </p:nvSpPr>
            <p:spPr>
              <a:xfrm rot="5400000">
                <a:off x="8795298" y="43178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14"/>
              <p:cNvSpPr/>
              <p:nvPr/>
            </p:nvSpPr>
            <p:spPr>
              <a:xfrm rot="5400000">
                <a:off x="8626898" y="492590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14"/>
              <p:cNvSpPr/>
              <p:nvPr/>
            </p:nvSpPr>
            <p:spPr>
              <a:xfrm rot="5400000">
                <a:off x="8931011" y="476136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97" name="Google Shape;197;p14"/>
          <p:cNvSpPr/>
          <p:nvPr/>
        </p:nvSpPr>
        <p:spPr>
          <a:xfrm rot="-5400000">
            <a:off x="-589737" y="42129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198" name="Shape 198"/>
        <p:cNvGrpSpPr/>
        <p:nvPr/>
      </p:nvGrpSpPr>
      <p:grpSpPr>
        <a:xfrm>
          <a:off x="0" y="0"/>
          <a:ext cx="0" cy="0"/>
          <a:chOff x="0" y="0"/>
          <a:chExt cx="0" cy="0"/>
        </a:xfrm>
      </p:grpSpPr>
      <p:pic>
        <p:nvPicPr>
          <p:cNvPr id="199" name="Google Shape;199;p15"/>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grpSp>
        <p:nvGrpSpPr>
          <p:cNvPr id="200" name="Google Shape;200;p15"/>
          <p:cNvGrpSpPr/>
          <p:nvPr/>
        </p:nvGrpSpPr>
        <p:grpSpPr>
          <a:xfrm>
            <a:off x="-601429" y="1987138"/>
            <a:ext cx="9896030" cy="3826145"/>
            <a:chOff x="-601429" y="1987138"/>
            <a:chExt cx="9896030" cy="3826145"/>
          </a:xfrm>
        </p:grpSpPr>
        <p:sp>
          <p:nvSpPr>
            <p:cNvPr id="201" name="Google Shape;201;p15"/>
            <p:cNvSpPr/>
            <p:nvPr/>
          </p:nvSpPr>
          <p:spPr>
            <a:xfrm rot="-6647444">
              <a:off x="-416552" y="4066315"/>
              <a:ext cx="1582037" cy="148707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15"/>
            <p:cNvSpPr/>
            <p:nvPr/>
          </p:nvSpPr>
          <p:spPr>
            <a:xfrm flipH="1">
              <a:off x="8183380" y="1987138"/>
              <a:ext cx="1111221" cy="820626"/>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 name="Google Shape;203;p15"/>
          <p:cNvGrpSpPr/>
          <p:nvPr/>
        </p:nvGrpSpPr>
        <p:grpSpPr>
          <a:xfrm>
            <a:off x="8120550" y="241151"/>
            <a:ext cx="864356" cy="478285"/>
            <a:chOff x="1450700" y="623851"/>
            <a:chExt cx="864356" cy="478285"/>
          </a:xfrm>
        </p:grpSpPr>
        <p:sp>
          <p:nvSpPr>
            <p:cNvPr id="204" name="Google Shape;204;p15"/>
            <p:cNvSpPr/>
            <p:nvPr/>
          </p:nvSpPr>
          <p:spPr>
            <a:xfrm>
              <a:off x="1450700" y="623851"/>
              <a:ext cx="864356" cy="478285"/>
            </a:xfrm>
            <a:custGeom>
              <a:rect b="b" l="l" r="r" t="t"/>
              <a:pathLst>
                <a:path extrusionOk="0" h="478285" w="864356">
                  <a:moveTo>
                    <a:pt x="282973" y="478159"/>
                  </a:moveTo>
                  <a:cubicBezTo>
                    <a:pt x="282059" y="478150"/>
                    <a:pt x="281145" y="477959"/>
                    <a:pt x="280306" y="477588"/>
                  </a:cubicBezTo>
                  <a:cubicBezTo>
                    <a:pt x="278173" y="476712"/>
                    <a:pt x="276582" y="474873"/>
                    <a:pt x="276020" y="472635"/>
                  </a:cubicBezTo>
                  <a:lnTo>
                    <a:pt x="220489" y="246416"/>
                  </a:lnTo>
                  <a:cubicBezTo>
                    <a:pt x="220003" y="244540"/>
                    <a:pt x="220308" y="242540"/>
                    <a:pt x="221346" y="240892"/>
                  </a:cubicBezTo>
                  <a:cubicBezTo>
                    <a:pt x="222347" y="239253"/>
                    <a:pt x="223956" y="238091"/>
                    <a:pt x="225823" y="237653"/>
                  </a:cubicBezTo>
                  <a:lnTo>
                    <a:pt x="777226" y="113828"/>
                  </a:lnTo>
                  <a:lnTo>
                    <a:pt x="143242" y="141641"/>
                  </a:lnTo>
                  <a:cubicBezTo>
                    <a:pt x="141308" y="141755"/>
                    <a:pt x="139412" y="141060"/>
                    <a:pt x="138003" y="139736"/>
                  </a:cubicBezTo>
                  <a:lnTo>
                    <a:pt x="2081" y="12196"/>
                  </a:lnTo>
                  <a:cubicBezTo>
                    <a:pt x="-776" y="9482"/>
                    <a:pt x="-891" y="4957"/>
                    <a:pt x="1824" y="2100"/>
                  </a:cubicBezTo>
                  <a:cubicBezTo>
                    <a:pt x="3338" y="500"/>
                    <a:pt x="5510" y="-310"/>
                    <a:pt x="7701" y="-91"/>
                  </a:cubicBezTo>
                  <a:lnTo>
                    <a:pt x="857807" y="96778"/>
                  </a:lnTo>
                  <a:cubicBezTo>
                    <a:pt x="860998" y="97064"/>
                    <a:pt x="863608" y="99436"/>
                    <a:pt x="864189" y="102589"/>
                  </a:cubicBezTo>
                  <a:cubicBezTo>
                    <a:pt x="864227" y="102941"/>
                    <a:pt x="864227" y="103284"/>
                    <a:pt x="864189" y="103636"/>
                  </a:cubicBezTo>
                  <a:cubicBezTo>
                    <a:pt x="864227" y="104970"/>
                    <a:pt x="863894" y="106284"/>
                    <a:pt x="863236" y="107446"/>
                  </a:cubicBezTo>
                  <a:lnTo>
                    <a:pt x="862188" y="108875"/>
                  </a:lnTo>
                  <a:cubicBezTo>
                    <a:pt x="861750" y="109275"/>
                    <a:pt x="861274" y="109628"/>
                    <a:pt x="860760" y="109923"/>
                  </a:cubicBezTo>
                  <a:lnTo>
                    <a:pt x="286688" y="477016"/>
                  </a:lnTo>
                  <a:cubicBezTo>
                    <a:pt x="285583" y="477750"/>
                    <a:pt x="284297" y="478140"/>
                    <a:pt x="282973" y="478159"/>
                  </a:cubicBezTo>
                  <a:close/>
                  <a:moveTo>
                    <a:pt x="236110" y="250417"/>
                  </a:moveTo>
                  <a:lnTo>
                    <a:pt x="287545" y="459967"/>
                  </a:lnTo>
                  <a:lnTo>
                    <a:pt x="819040" y="120115"/>
                  </a:lnTo>
                  <a:close/>
                  <a:moveTo>
                    <a:pt x="27513" y="16578"/>
                  </a:moveTo>
                  <a:lnTo>
                    <a:pt x="145623" y="127354"/>
                  </a:lnTo>
                  <a:lnTo>
                    <a:pt x="765795" y="1006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15"/>
            <p:cNvSpPr/>
            <p:nvPr/>
          </p:nvSpPr>
          <p:spPr>
            <a:xfrm>
              <a:off x="1480654" y="751989"/>
              <a:ext cx="204210" cy="250801"/>
            </a:xfrm>
            <a:custGeom>
              <a:rect b="b" l="l" r="r" t="t"/>
              <a:pathLst>
                <a:path extrusionOk="0" h="250801" w="204210">
                  <a:moveTo>
                    <a:pt x="6989" y="250676"/>
                  </a:moveTo>
                  <a:cubicBezTo>
                    <a:pt x="5322" y="250676"/>
                    <a:pt x="3713" y="250104"/>
                    <a:pt x="2417" y="249057"/>
                  </a:cubicBezTo>
                  <a:cubicBezTo>
                    <a:pt x="-50" y="247018"/>
                    <a:pt x="-831" y="243580"/>
                    <a:pt x="512" y="240675"/>
                  </a:cubicBezTo>
                  <a:lnTo>
                    <a:pt x="106430" y="3978"/>
                  </a:lnTo>
                  <a:cubicBezTo>
                    <a:pt x="108106" y="406"/>
                    <a:pt x="112364" y="-1127"/>
                    <a:pt x="115936" y="559"/>
                  </a:cubicBezTo>
                  <a:cubicBezTo>
                    <a:pt x="119403" y="2188"/>
                    <a:pt x="120965" y="6255"/>
                    <a:pt x="119479" y="9789"/>
                  </a:cubicBezTo>
                  <a:lnTo>
                    <a:pt x="23562" y="224006"/>
                  </a:lnTo>
                  <a:lnTo>
                    <a:pt x="193488" y="110944"/>
                  </a:lnTo>
                  <a:cubicBezTo>
                    <a:pt x="196708" y="109058"/>
                    <a:pt x="200823" y="109925"/>
                    <a:pt x="203013" y="112944"/>
                  </a:cubicBezTo>
                  <a:cubicBezTo>
                    <a:pt x="204995" y="116145"/>
                    <a:pt x="204118" y="120336"/>
                    <a:pt x="201013" y="122469"/>
                  </a:cubicBezTo>
                  <a:lnTo>
                    <a:pt x="10513" y="249152"/>
                  </a:lnTo>
                  <a:cubicBezTo>
                    <a:pt x="9485" y="249952"/>
                    <a:pt x="8275" y="250476"/>
                    <a:pt x="6989" y="2506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15"/>
            <p:cNvSpPr/>
            <p:nvPr/>
          </p:nvSpPr>
          <p:spPr>
            <a:xfrm>
              <a:off x="1480668" y="931187"/>
              <a:ext cx="222304" cy="71604"/>
            </a:xfrm>
            <a:custGeom>
              <a:rect b="b" l="l" r="r" t="t"/>
              <a:pathLst>
                <a:path extrusionOk="0" h="71604" w="222304">
                  <a:moveTo>
                    <a:pt x="6975" y="71478"/>
                  </a:moveTo>
                  <a:cubicBezTo>
                    <a:pt x="3765" y="71497"/>
                    <a:pt x="946" y="69345"/>
                    <a:pt x="117" y="66240"/>
                  </a:cubicBezTo>
                  <a:cubicBezTo>
                    <a:pt x="-922" y="62458"/>
                    <a:pt x="1288" y="58544"/>
                    <a:pt x="5070" y="57477"/>
                  </a:cubicBezTo>
                  <a:lnTo>
                    <a:pt x="212524" y="327"/>
                  </a:lnTo>
                  <a:cubicBezTo>
                    <a:pt x="216220" y="-1054"/>
                    <a:pt x="220335" y="831"/>
                    <a:pt x="221716" y="4527"/>
                  </a:cubicBezTo>
                  <a:cubicBezTo>
                    <a:pt x="223088" y="8223"/>
                    <a:pt x="221211" y="12338"/>
                    <a:pt x="217506" y="13719"/>
                  </a:cubicBezTo>
                  <a:cubicBezTo>
                    <a:pt x="217125" y="13862"/>
                    <a:pt x="216734" y="13966"/>
                    <a:pt x="216334" y="14043"/>
                  </a:cubicBezTo>
                  <a:lnTo>
                    <a:pt x="8880" y="71193"/>
                  </a:lnTo>
                  <a:cubicBezTo>
                    <a:pt x="8261" y="71383"/>
                    <a:pt x="7622" y="71478"/>
                    <a:pt x="6975" y="714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15"/>
            <p:cNvSpPr/>
            <p:nvPr/>
          </p:nvSpPr>
          <p:spPr>
            <a:xfrm>
              <a:off x="1759405" y="923712"/>
              <a:ext cx="188751" cy="113751"/>
            </a:xfrm>
            <a:custGeom>
              <a:rect b="b" l="l" r="r" t="t"/>
              <a:pathLst>
                <a:path extrusionOk="0" h="113751" w="188751">
                  <a:moveTo>
                    <a:pt x="2271" y="113624"/>
                  </a:moveTo>
                  <a:cubicBezTo>
                    <a:pt x="1414" y="113643"/>
                    <a:pt x="624" y="113215"/>
                    <a:pt x="176" y="112481"/>
                  </a:cubicBezTo>
                  <a:cubicBezTo>
                    <a:pt x="-472" y="111348"/>
                    <a:pt x="-91" y="109910"/>
                    <a:pt x="1033" y="109243"/>
                  </a:cubicBezTo>
                  <a:lnTo>
                    <a:pt x="185247" y="86"/>
                  </a:lnTo>
                  <a:cubicBezTo>
                    <a:pt x="186447" y="-457"/>
                    <a:pt x="187857" y="77"/>
                    <a:pt x="188400" y="1277"/>
                  </a:cubicBezTo>
                  <a:cubicBezTo>
                    <a:pt x="188866" y="2306"/>
                    <a:pt x="188542" y="3515"/>
                    <a:pt x="187628" y="4182"/>
                  </a:cubicBezTo>
                  <a:lnTo>
                    <a:pt x="3414" y="113339"/>
                  </a:lnTo>
                  <a:cubicBezTo>
                    <a:pt x="3062" y="113520"/>
                    <a:pt x="2671" y="113615"/>
                    <a:pt x="2271" y="1136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15"/>
            <p:cNvSpPr/>
            <p:nvPr/>
          </p:nvSpPr>
          <p:spPr>
            <a:xfrm>
              <a:off x="1804357" y="944722"/>
              <a:ext cx="69582" cy="42924"/>
            </a:xfrm>
            <a:custGeom>
              <a:rect b="b" l="l" r="r" t="t"/>
              <a:pathLst>
                <a:path extrusionOk="0" h="42924" w="69582">
                  <a:moveTo>
                    <a:pt x="2278" y="42798"/>
                  </a:moveTo>
                  <a:cubicBezTo>
                    <a:pt x="1421" y="42817"/>
                    <a:pt x="630" y="42388"/>
                    <a:pt x="182" y="41655"/>
                  </a:cubicBezTo>
                  <a:cubicBezTo>
                    <a:pt x="-475" y="40493"/>
                    <a:pt x="-94" y="39016"/>
                    <a:pt x="1040" y="38321"/>
                  </a:cubicBezTo>
                  <a:lnTo>
                    <a:pt x="65810" y="221"/>
                  </a:lnTo>
                  <a:cubicBezTo>
                    <a:pt x="66943" y="-465"/>
                    <a:pt x="68410" y="-103"/>
                    <a:pt x="69096" y="1031"/>
                  </a:cubicBezTo>
                  <a:cubicBezTo>
                    <a:pt x="69782" y="2164"/>
                    <a:pt x="69420" y="3631"/>
                    <a:pt x="68286" y="4317"/>
                  </a:cubicBezTo>
                  <a:lnTo>
                    <a:pt x="3421" y="42417"/>
                  </a:lnTo>
                  <a:cubicBezTo>
                    <a:pt x="3097" y="42674"/>
                    <a:pt x="2687" y="42807"/>
                    <a:pt x="2278" y="427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15"/>
            <p:cNvSpPr/>
            <p:nvPr/>
          </p:nvSpPr>
          <p:spPr>
            <a:xfrm>
              <a:off x="1779439" y="927926"/>
              <a:ext cx="34787" cy="23810"/>
            </a:xfrm>
            <a:custGeom>
              <a:rect b="b" l="l" r="r" t="t"/>
              <a:pathLst>
                <a:path extrusionOk="0" h="23810" w="34787">
                  <a:moveTo>
                    <a:pt x="2240" y="23685"/>
                  </a:moveTo>
                  <a:cubicBezTo>
                    <a:pt x="1421" y="23675"/>
                    <a:pt x="669" y="23237"/>
                    <a:pt x="240" y="22542"/>
                  </a:cubicBezTo>
                  <a:cubicBezTo>
                    <a:pt x="-455" y="21485"/>
                    <a:pt x="-170" y="20075"/>
                    <a:pt x="888" y="19370"/>
                  </a:cubicBezTo>
                  <a:cubicBezTo>
                    <a:pt x="926" y="19351"/>
                    <a:pt x="964" y="19322"/>
                    <a:pt x="1002" y="19303"/>
                  </a:cubicBezTo>
                  <a:lnTo>
                    <a:pt x="31006" y="253"/>
                  </a:lnTo>
                  <a:cubicBezTo>
                    <a:pt x="32063" y="-442"/>
                    <a:pt x="33473" y="-156"/>
                    <a:pt x="34178" y="901"/>
                  </a:cubicBezTo>
                  <a:cubicBezTo>
                    <a:pt x="34197" y="939"/>
                    <a:pt x="34225" y="977"/>
                    <a:pt x="34244" y="1015"/>
                  </a:cubicBezTo>
                  <a:cubicBezTo>
                    <a:pt x="34959" y="2054"/>
                    <a:pt x="34701" y="3482"/>
                    <a:pt x="33663" y="4197"/>
                  </a:cubicBezTo>
                  <a:cubicBezTo>
                    <a:pt x="33635" y="4216"/>
                    <a:pt x="33606" y="4235"/>
                    <a:pt x="33578" y="4254"/>
                  </a:cubicBezTo>
                  <a:lnTo>
                    <a:pt x="3574" y="23304"/>
                  </a:lnTo>
                  <a:cubicBezTo>
                    <a:pt x="3155" y="23513"/>
                    <a:pt x="2707" y="23647"/>
                    <a:pt x="2240" y="236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15"/>
            <p:cNvSpPr/>
            <p:nvPr/>
          </p:nvSpPr>
          <p:spPr>
            <a:xfrm>
              <a:off x="1599491" y="720244"/>
              <a:ext cx="153951" cy="12417"/>
            </a:xfrm>
            <a:custGeom>
              <a:rect b="b" l="l" r="r" t="t"/>
              <a:pathLst>
                <a:path extrusionOk="0" h="12417" w="153951">
                  <a:moveTo>
                    <a:pt x="2262" y="12292"/>
                  </a:moveTo>
                  <a:cubicBezTo>
                    <a:pt x="985" y="12292"/>
                    <a:pt x="-72" y="11282"/>
                    <a:pt x="-120" y="10006"/>
                  </a:cubicBezTo>
                  <a:cubicBezTo>
                    <a:pt x="-282" y="8805"/>
                    <a:pt x="566" y="7710"/>
                    <a:pt x="1766" y="7548"/>
                  </a:cubicBezTo>
                  <a:cubicBezTo>
                    <a:pt x="1871" y="7539"/>
                    <a:pt x="1966" y="7529"/>
                    <a:pt x="2071" y="7529"/>
                  </a:cubicBezTo>
                  <a:lnTo>
                    <a:pt x="151328" y="-91"/>
                  </a:lnTo>
                  <a:cubicBezTo>
                    <a:pt x="152461" y="-300"/>
                    <a:pt x="153557" y="443"/>
                    <a:pt x="153776" y="1586"/>
                  </a:cubicBezTo>
                  <a:cubicBezTo>
                    <a:pt x="153804" y="1757"/>
                    <a:pt x="153814" y="1928"/>
                    <a:pt x="153804" y="2100"/>
                  </a:cubicBezTo>
                  <a:cubicBezTo>
                    <a:pt x="153909" y="3357"/>
                    <a:pt x="152976" y="4462"/>
                    <a:pt x="151718" y="4567"/>
                  </a:cubicBezTo>
                  <a:cubicBezTo>
                    <a:pt x="151652" y="4576"/>
                    <a:pt x="151585" y="4576"/>
                    <a:pt x="151518" y="4576"/>
                  </a:cubicBezTo>
                  <a:lnTo>
                    <a:pt x="2357" y="122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15"/>
            <p:cNvSpPr/>
            <p:nvPr/>
          </p:nvSpPr>
          <p:spPr>
            <a:xfrm>
              <a:off x="1638846" y="696896"/>
              <a:ext cx="53532" cy="8428"/>
            </a:xfrm>
            <a:custGeom>
              <a:rect b="b" l="l" r="r" t="t"/>
              <a:pathLst>
                <a:path extrusionOk="0" h="8428" w="53532">
                  <a:moveTo>
                    <a:pt x="2244" y="8303"/>
                  </a:moveTo>
                  <a:cubicBezTo>
                    <a:pt x="987" y="8255"/>
                    <a:pt x="-42" y="7274"/>
                    <a:pt x="-137" y="6017"/>
                  </a:cubicBezTo>
                  <a:cubicBezTo>
                    <a:pt x="-194" y="4740"/>
                    <a:pt x="777" y="3645"/>
                    <a:pt x="2054" y="3540"/>
                  </a:cubicBezTo>
                  <a:lnTo>
                    <a:pt x="50536" y="-79"/>
                  </a:lnTo>
                  <a:cubicBezTo>
                    <a:pt x="51822" y="-336"/>
                    <a:pt x="53079" y="492"/>
                    <a:pt x="53346" y="1778"/>
                  </a:cubicBezTo>
                  <a:cubicBezTo>
                    <a:pt x="53603" y="3073"/>
                    <a:pt x="52775" y="4331"/>
                    <a:pt x="51479" y="4588"/>
                  </a:cubicBezTo>
                  <a:cubicBezTo>
                    <a:pt x="51174" y="4655"/>
                    <a:pt x="50850" y="4655"/>
                    <a:pt x="50536" y="4588"/>
                  </a:cubicBezTo>
                  <a:lnTo>
                    <a:pt x="2054" y="82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2" name="Google Shape;212;p15"/>
          <p:cNvGrpSpPr/>
          <p:nvPr/>
        </p:nvGrpSpPr>
        <p:grpSpPr>
          <a:xfrm>
            <a:off x="277862" y="2243278"/>
            <a:ext cx="8768030" cy="2622372"/>
            <a:chOff x="277862" y="2243278"/>
            <a:chExt cx="8768030" cy="2622372"/>
          </a:xfrm>
        </p:grpSpPr>
        <p:sp>
          <p:nvSpPr>
            <p:cNvPr id="213" name="Google Shape;213;p15"/>
            <p:cNvSpPr/>
            <p:nvPr/>
          </p:nvSpPr>
          <p:spPr>
            <a:xfrm>
              <a:off x="277862" y="22432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15"/>
            <p:cNvSpPr/>
            <p:nvPr/>
          </p:nvSpPr>
          <p:spPr>
            <a:xfrm rot="5400000">
              <a:off x="303911" y="3259695"/>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15"/>
            <p:cNvSpPr/>
            <p:nvPr/>
          </p:nvSpPr>
          <p:spPr>
            <a:xfrm rot="5400000">
              <a:off x="760160" y="4050598"/>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15"/>
            <p:cNvSpPr/>
            <p:nvPr/>
          </p:nvSpPr>
          <p:spPr>
            <a:xfrm>
              <a:off x="8499237" y="4754053"/>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15"/>
            <p:cNvSpPr/>
            <p:nvPr/>
          </p:nvSpPr>
          <p:spPr>
            <a:xfrm rot="5400000">
              <a:off x="8987961" y="3993970"/>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15"/>
            <p:cNvSpPr/>
            <p:nvPr/>
          </p:nvSpPr>
          <p:spPr>
            <a:xfrm rot="5400000">
              <a:off x="8951786" y="3284723"/>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9" name="Google Shape;219;p15"/>
          <p:cNvSpPr txBox="1"/>
          <p:nvPr>
            <p:ph type="title"/>
          </p:nvPr>
        </p:nvSpPr>
        <p:spPr>
          <a:xfrm>
            <a:off x="720000" y="445025"/>
            <a:ext cx="7704000" cy="572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0" name="Google Shape;220;p15"/>
          <p:cNvSpPr txBox="1"/>
          <p:nvPr>
            <p:ph idx="1" type="subTitle"/>
          </p:nvPr>
        </p:nvSpPr>
        <p:spPr>
          <a:xfrm>
            <a:off x="1023450" y="1246800"/>
            <a:ext cx="7097100" cy="172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b="0">
                <a:solidFill>
                  <a:schemeClr val="lt1"/>
                </a:solidFill>
              </a:defRPr>
            </a:lvl1pPr>
            <a:lvl2pPr lvl="1" rtl="0" algn="ctr">
              <a:lnSpc>
                <a:spcPct val="100000"/>
              </a:lnSpc>
              <a:spcBef>
                <a:spcPts val="0"/>
              </a:spcBef>
              <a:spcAft>
                <a:spcPts val="0"/>
              </a:spcAft>
              <a:buClr>
                <a:schemeClr val="lt1"/>
              </a:buClr>
              <a:buSzPts val="1400"/>
              <a:buChar char="○"/>
              <a:defRPr>
                <a:solidFill>
                  <a:schemeClr val="lt1"/>
                </a:solidFill>
              </a:defRPr>
            </a:lvl2pPr>
            <a:lvl3pPr lvl="2" rtl="0" algn="ctr">
              <a:lnSpc>
                <a:spcPct val="100000"/>
              </a:lnSpc>
              <a:spcBef>
                <a:spcPts val="0"/>
              </a:spcBef>
              <a:spcAft>
                <a:spcPts val="0"/>
              </a:spcAft>
              <a:buClr>
                <a:schemeClr val="lt1"/>
              </a:buClr>
              <a:buSzPts val="1400"/>
              <a:buChar char="■"/>
              <a:defRPr>
                <a:solidFill>
                  <a:schemeClr val="lt1"/>
                </a:solidFill>
              </a:defRPr>
            </a:lvl3pPr>
            <a:lvl4pPr lvl="3" rtl="0" algn="ctr">
              <a:lnSpc>
                <a:spcPct val="100000"/>
              </a:lnSpc>
              <a:spcBef>
                <a:spcPts val="0"/>
              </a:spcBef>
              <a:spcAft>
                <a:spcPts val="0"/>
              </a:spcAft>
              <a:buClr>
                <a:schemeClr val="lt1"/>
              </a:buClr>
              <a:buSzPts val="1400"/>
              <a:buChar char="●"/>
              <a:defRPr>
                <a:solidFill>
                  <a:schemeClr val="lt1"/>
                </a:solidFill>
              </a:defRPr>
            </a:lvl4pPr>
            <a:lvl5pPr lvl="4" rtl="0" algn="ctr">
              <a:lnSpc>
                <a:spcPct val="100000"/>
              </a:lnSpc>
              <a:spcBef>
                <a:spcPts val="0"/>
              </a:spcBef>
              <a:spcAft>
                <a:spcPts val="0"/>
              </a:spcAft>
              <a:buClr>
                <a:schemeClr val="lt1"/>
              </a:buClr>
              <a:buSzPts val="1400"/>
              <a:buChar char="○"/>
              <a:defRPr>
                <a:solidFill>
                  <a:schemeClr val="lt1"/>
                </a:solidFill>
              </a:defRPr>
            </a:lvl5pPr>
            <a:lvl6pPr lvl="5" rtl="0" algn="ctr">
              <a:lnSpc>
                <a:spcPct val="100000"/>
              </a:lnSpc>
              <a:spcBef>
                <a:spcPts val="0"/>
              </a:spcBef>
              <a:spcAft>
                <a:spcPts val="0"/>
              </a:spcAft>
              <a:buClr>
                <a:schemeClr val="lt1"/>
              </a:buClr>
              <a:buSzPts val="1400"/>
              <a:buChar char="■"/>
              <a:defRPr>
                <a:solidFill>
                  <a:schemeClr val="lt1"/>
                </a:solidFill>
              </a:defRPr>
            </a:lvl6pPr>
            <a:lvl7pPr lvl="6" rtl="0" algn="ctr">
              <a:lnSpc>
                <a:spcPct val="100000"/>
              </a:lnSpc>
              <a:spcBef>
                <a:spcPts val="0"/>
              </a:spcBef>
              <a:spcAft>
                <a:spcPts val="0"/>
              </a:spcAft>
              <a:buClr>
                <a:schemeClr val="lt1"/>
              </a:buClr>
              <a:buSzPts val="1400"/>
              <a:buChar char="●"/>
              <a:defRPr>
                <a:solidFill>
                  <a:schemeClr val="lt1"/>
                </a:solidFill>
              </a:defRPr>
            </a:lvl7pPr>
            <a:lvl8pPr lvl="7" rtl="0" algn="ctr">
              <a:lnSpc>
                <a:spcPct val="100000"/>
              </a:lnSpc>
              <a:spcBef>
                <a:spcPts val="0"/>
              </a:spcBef>
              <a:spcAft>
                <a:spcPts val="0"/>
              </a:spcAft>
              <a:buClr>
                <a:schemeClr val="lt1"/>
              </a:buClr>
              <a:buSzPts val="1400"/>
              <a:buChar char="○"/>
              <a:defRPr>
                <a:solidFill>
                  <a:schemeClr val="lt1"/>
                </a:solidFill>
              </a:defRPr>
            </a:lvl8pPr>
            <a:lvl9pPr lvl="8" rtl="0" algn="ctr">
              <a:lnSpc>
                <a:spcPct val="100000"/>
              </a:lnSpc>
              <a:spcBef>
                <a:spcPts val="0"/>
              </a:spcBef>
              <a:spcAft>
                <a:spcPts val="0"/>
              </a:spcAft>
              <a:buClr>
                <a:schemeClr val="lt1"/>
              </a:buClr>
              <a:buSzPts val="1400"/>
              <a:buChar char="■"/>
              <a:defRPr>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21" name="Shape 221"/>
        <p:cNvGrpSpPr/>
        <p:nvPr/>
      </p:nvGrpSpPr>
      <p:grpSpPr>
        <a:xfrm>
          <a:off x="0" y="0"/>
          <a:ext cx="0" cy="0"/>
          <a:chOff x="0" y="0"/>
          <a:chExt cx="0" cy="0"/>
        </a:xfrm>
      </p:grpSpPr>
      <p:pic>
        <p:nvPicPr>
          <p:cNvPr id="222" name="Google Shape;222;p16"/>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223" name="Google Shape;223;p16"/>
          <p:cNvSpPr txBox="1"/>
          <p:nvPr>
            <p:ph idx="1" type="subTitle"/>
          </p:nvPr>
        </p:nvSpPr>
        <p:spPr>
          <a:xfrm>
            <a:off x="720000" y="2557862"/>
            <a:ext cx="2431800" cy="77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4" name="Google Shape;224;p16"/>
          <p:cNvSpPr txBox="1"/>
          <p:nvPr>
            <p:ph idx="2" type="subTitle"/>
          </p:nvPr>
        </p:nvSpPr>
        <p:spPr>
          <a:xfrm>
            <a:off x="3344396" y="2557862"/>
            <a:ext cx="2431800" cy="77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 name="Google Shape;225;p16"/>
          <p:cNvSpPr txBox="1"/>
          <p:nvPr>
            <p:ph idx="3" type="subTitle"/>
          </p:nvPr>
        </p:nvSpPr>
        <p:spPr>
          <a:xfrm>
            <a:off x="5968792" y="2557862"/>
            <a:ext cx="2431800" cy="77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 name="Google Shape;226;p1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7" name="Google Shape;227;p16"/>
          <p:cNvSpPr txBox="1"/>
          <p:nvPr>
            <p:ph idx="4" type="subTitle"/>
          </p:nvPr>
        </p:nvSpPr>
        <p:spPr>
          <a:xfrm>
            <a:off x="720000" y="2144600"/>
            <a:ext cx="24318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28" name="Google Shape;228;p16"/>
          <p:cNvSpPr txBox="1"/>
          <p:nvPr>
            <p:ph idx="5" type="subTitle"/>
          </p:nvPr>
        </p:nvSpPr>
        <p:spPr>
          <a:xfrm>
            <a:off x="5968792" y="2144600"/>
            <a:ext cx="24318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29" name="Google Shape;229;p16"/>
          <p:cNvSpPr txBox="1"/>
          <p:nvPr>
            <p:ph idx="6" type="subTitle"/>
          </p:nvPr>
        </p:nvSpPr>
        <p:spPr>
          <a:xfrm>
            <a:off x="3344396" y="2144600"/>
            <a:ext cx="24318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30" name="Google Shape;230;p16"/>
          <p:cNvSpPr/>
          <p:nvPr/>
        </p:nvSpPr>
        <p:spPr>
          <a:xfrm rot="-6304748">
            <a:off x="8219770" y="-35191"/>
            <a:ext cx="1110568" cy="820144"/>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16"/>
          <p:cNvSpPr/>
          <p:nvPr/>
        </p:nvSpPr>
        <p:spPr>
          <a:xfrm rot="-5400000">
            <a:off x="-339987"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2" name="Google Shape;232;p16"/>
          <p:cNvGrpSpPr/>
          <p:nvPr/>
        </p:nvGrpSpPr>
        <p:grpSpPr>
          <a:xfrm>
            <a:off x="171500" y="358967"/>
            <a:ext cx="8796105" cy="3776596"/>
            <a:chOff x="171500" y="358968"/>
            <a:chExt cx="8796105" cy="3776596"/>
          </a:xfrm>
        </p:grpSpPr>
        <p:sp>
          <p:nvSpPr>
            <p:cNvPr id="233" name="Google Shape;233;p16"/>
            <p:cNvSpPr/>
            <p:nvPr/>
          </p:nvSpPr>
          <p:spPr>
            <a:xfrm rot="5400000">
              <a:off x="8909673" y="40776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16"/>
            <p:cNvSpPr/>
            <p:nvPr/>
          </p:nvSpPr>
          <p:spPr>
            <a:xfrm rot="5400000">
              <a:off x="8833973" y="10164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5" name="Google Shape;235;p16"/>
            <p:cNvGrpSpPr/>
            <p:nvPr/>
          </p:nvGrpSpPr>
          <p:grpSpPr>
            <a:xfrm>
              <a:off x="171500" y="3107678"/>
              <a:ext cx="445967" cy="572860"/>
              <a:chOff x="171500" y="3107678"/>
              <a:chExt cx="445967" cy="572860"/>
            </a:xfrm>
          </p:grpSpPr>
          <p:sp>
            <p:nvSpPr>
              <p:cNvPr id="236" name="Google Shape;236;p16"/>
              <p:cNvSpPr/>
              <p:nvPr/>
            </p:nvSpPr>
            <p:spPr>
              <a:xfrm>
                <a:off x="171500" y="31076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 name="Google Shape;237;p16"/>
              <p:cNvSpPr/>
              <p:nvPr/>
            </p:nvSpPr>
            <p:spPr>
              <a:xfrm rot="5400000">
                <a:off x="559535" y="362260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8" name="Google Shape;238;p16"/>
            <p:cNvSpPr/>
            <p:nvPr/>
          </p:nvSpPr>
          <p:spPr>
            <a:xfrm rot="5400000">
              <a:off x="7801148" y="35766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39" name="Shape 239"/>
        <p:cNvGrpSpPr/>
        <p:nvPr/>
      </p:nvGrpSpPr>
      <p:grpSpPr>
        <a:xfrm>
          <a:off x="0" y="0"/>
          <a:ext cx="0" cy="0"/>
          <a:chOff x="0" y="0"/>
          <a:chExt cx="0" cy="0"/>
        </a:xfrm>
      </p:grpSpPr>
      <p:pic>
        <p:nvPicPr>
          <p:cNvPr id="240" name="Google Shape;240;p17"/>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241" name="Google Shape;241;p17"/>
          <p:cNvSpPr txBox="1"/>
          <p:nvPr>
            <p:ph idx="1" type="subTitle"/>
          </p:nvPr>
        </p:nvSpPr>
        <p:spPr>
          <a:xfrm>
            <a:off x="711213" y="2021725"/>
            <a:ext cx="23796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2" name="Google Shape;242;p17"/>
          <p:cNvSpPr txBox="1"/>
          <p:nvPr>
            <p:ph idx="2" type="subTitle"/>
          </p:nvPr>
        </p:nvSpPr>
        <p:spPr>
          <a:xfrm>
            <a:off x="3382193" y="2021725"/>
            <a:ext cx="23796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3" name="Google Shape;243;p17"/>
          <p:cNvSpPr txBox="1"/>
          <p:nvPr>
            <p:ph idx="3" type="subTitle"/>
          </p:nvPr>
        </p:nvSpPr>
        <p:spPr>
          <a:xfrm>
            <a:off x="711213" y="3455125"/>
            <a:ext cx="23796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4" name="Google Shape;244;p17"/>
          <p:cNvSpPr txBox="1"/>
          <p:nvPr>
            <p:ph idx="4" type="subTitle"/>
          </p:nvPr>
        </p:nvSpPr>
        <p:spPr>
          <a:xfrm>
            <a:off x="3382193" y="3455125"/>
            <a:ext cx="23796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17"/>
          <p:cNvSpPr txBox="1"/>
          <p:nvPr>
            <p:ph idx="5" type="subTitle"/>
          </p:nvPr>
        </p:nvSpPr>
        <p:spPr>
          <a:xfrm>
            <a:off x="6053179" y="2021725"/>
            <a:ext cx="23796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17"/>
          <p:cNvSpPr txBox="1"/>
          <p:nvPr>
            <p:ph idx="6" type="subTitle"/>
          </p:nvPr>
        </p:nvSpPr>
        <p:spPr>
          <a:xfrm>
            <a:off x="6053179" y="3455125"/>
            <a:ext cx="23796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7" name="Google Shape;247;p1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8" name="Google Shape;248;p17"/>
          <p:cNvSpPr txBox="1"/>
          <p:nvPr>
            <p:ph idx="7" type="subTitle"/>
          </p:nvPr>
        </p:nvSpPr>
        <p:spPr>
          <a:xfrm>
            <a:off x="711213" y="1706075"/>
            <a:ext cx="23796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49" name="Google Shape;249;p17"/>
          <p:cNvSpPr txBox="1"/>
          <p:nvPr>
            <p:ph idx="8" type="subTitle"/>
          </p:nvPr>
        </p:nvSpPr>
        <p:spPr>
          <a:xfrm>
            <a:off x="3382193" y="1706075"/>
            <a:ext cx="23796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0" name="Google Shape;250;p17"/>
          <p:cNvSpPr txBox="1"/>
          <p:nvPr>
            <p:ph idx="9" type="subTitle"/>
          </p:nvPr>
        </p:nvSpPr>
        <p:spPr>
          <a:xfrm>
            <a:off x="6053179" y="1706075"/>
            <a:ext cx="23796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1" name="Google Shape;251;p17"/>
          <p:cNvSpPr txBox="1"/>
          <p:nvPr>
            <p:ph idx="13" type="subTitle"/>
          </p:nvPr>
        </p:nvSpPr>
        <p:spPr>
          <a:xfrm>
            <a:off x="711213" y="3139525"/>
            <a:ext cx="23796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2" name="Google Shape;252;p17"/>
          <p:cNvSpPr txBox="1"/>
          <p:nvPr>
            <p:ph idx="14" type="subTitle"/>
          </p:nvPr>
        </p:nvSpPr>
        <p:spPr>
          <a:xfrm>
            <a:off x="3382199" y="3139525"/>
            <a:ext cx="23796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3" name="Google Shape;253;p17"/>
          <p:cNvSpPr txBox="1"/>
          <p:nvPr>
            <p:ph idx="15" type="subTitle"/>
          </p:nvPr>
        </p:nvSpPr>
        <p:spPr>
          <a:xfrm>
            <a:off x="6053184" y="3139525"/>
            <a:ext cx="23796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b="1"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4" name="Google Shape;254;p17"/>
          <p:cNvSpPr/>
          <p:nvPr/>
        </p:nvSpPr>
        <p:spPr>
          <a:xfrm>
            <a:off x="-104670" y="539488"/>
            <a:ext cx="1111221" cy="820626"/>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5" name="Google Shape;255;p17"/>
          <p:cNvGrpSpPr/>
          <p:nvPr/>
        </p:nvGrpSpPr>
        <p:grpSpPr>
          <a:xfrm>
            <a:off x="195143" y="1949518"/>
            <a:ext cx="8529061" cy="2766083"/>
            <a:chOff x="195143" y="1949518"/>
            <a:chExt cx="8529061" cy="2766083"/>
          </a:xfrm>
        </p:grpSpPr>
        <p:sp>
          <p:nvSpPr>
            <p:cNvPr id="256" name="Google Shape;256;p17"/>
            <p:cNvSpPr/>
            <p:nvPr/>
          </p:nvSpPr>
          <p:spPr>
            <a:xfrm>
              <a:off x="711237" y="4604003"/>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17"/>
            <p:cNvSpPr/>
            <p:nvPr/>
          </p:nvSpPr>
          <p:spPr>
            <a:xfrm rot="5400000">
              <a:off x="8691098" y="19482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17"/>
            <p:cNvSpPr/>
            <p:nvPr/>
          </p:nvSpPr>
          <p:spPr>
            <a:xfrm rot="5400000">
              <a:off x="423498" y="41367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17"/>
            <p:cNvSpPr/>
            <p:nvPr/>
          </p:nvSpPr>
          <p:spPr>
            <a:xfrm rot="5400000">
              <a:off x="198198" y="23721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17"/>
            <p:cNvSpPr/>
            <p:nvPr/>
          </p:nvSpPr>
          <p:spPr>
            <a:xfrm rot="5400000">
              <a:off x="8414873" y="3130235"/>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1" name="Google Shape;261;p17"/>
          <p:cNvSpPr/>
          <p:nvPr/>
        </p:nvSpPr>
        <p:spPr>
          <a:xfrm rot="1534710">
            <a:off x="7913347" y="4425296"/>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62" name="Shape 262"/>
        <p:cNvGrpSpPr/>
        <p:nvPr/>
      </p:nvGrpSpPr>
      <p:grpSpPr>
        <a:xfrm>
          <a:off x="0" y="0"/>
          <a:ext cx="0" cy="0"/>
          <a:chOff x="0" y="0"/>
          <a:chExt cx="0" cy="0"/>
        </a:xfrm>
      </p:grpSpPr>
      <p:pic>
        <p:nvPicPr>
          <p:cNvPr id="263" name="Google Shape;263;p18"/>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264" name="Google Shape;264;p18"/>
          <p:cNvSpPr txBox="1"/>
          <p:nvPr>
            <p:ph hasCustomPrompt="1" type="title"/>
          </p:nvPr>
        </p:nvSpPr>
        <p:spPr>
          <a:xfrm>
            <a:off x="2573475" y="1042700"/>
            <a:ext cx="3997200" cy="75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solidFill>
                  <a:schemeClr val="l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65" name="Google Shape;265;p18"/>
          <p:cNvSpPr txBox="1"/>
          <p:nvPr>
            <p:ph idx="1" type="subTitle"/>
          </p:nvPr>
        </p:nvSpPr>
        <p:spPr>
          <a:xfrm>
            <a:off x="2573475" y="1797582"/>
            <a:ext cx="3997200" cy="3093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6" name="Google Shape;266;p18"/>
          <p:cNvSpPr txBox="1"/>
          <p:nvPr>
            <p:ph hasCustomPrompt="1" idx="2" type="title"/>
          </p:nvPr>
        </p:nvSpPr>
        <p:spPr>
          <a:xfrm>
            <a:off x="2573475" y="2816894"/>
            <a:ext cx="3997200" cy="754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solidFill>
                  <a:schemeClr val="l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67" name="Google Shape;267;p18"/>
          <p:cNvSpPr txBox="1"/>
          <p:nvPr>
            <p:ph idx="3" type="subTitle"/>
          </p:nvPr>
        </p:nvSpPr>
        <p:spPr>
          <a:xfrm>
            <a:off x="2573475" y="3571697"/>
            <a:ext cx="3997200" cy="3093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8" name="Google Shape;268;p18"/>
          <p:cNvGrpSpPr/>
          <p:nvPr/>
        </p:nvGrpSpPr>
        <p:grpSpPr>
          <a:xfrm>
            <a:off x="-292510" y="-683942"/>
            <a:ext cx="9956776" cy="6078856"/>
            <a:chOff x="-292510" y="-683942"/>
            <a:chExt cx="9956776" cy="6078856"/>
          </a:xfrm>
        </p:grpSpPr>
        <p:sp>
          <p:nvSpPr>
            <p:cNvPr id="269" name="Google Shape;269;p18"/>
            <p:cNvSpPr/>
            <p:nvPr/>
          </p:nvSpPr>
          <p:spPr>
            <a:xfrm>
              <a:off x="-252220" y="895713"/>
              <a:ext cx="1111221" cy="820626"/>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0" name="Google Shape;270;p18"/>
            <p:cNvGrpSpPr/>
            <p:nvPr/>
          </p:nvGrpSpPr>
          <p:grpSpPr>
            <a:xfrm>
              <a:off x="-292510" y="-683942"/>
              <a:ext cx="9956776" cy="6078856"/>
              <a:chOff x="-292510" y="-683942"/>
              <a:chExt cx="9956776" cy="6078856"/>
            </a:xfrm>
          </p:grpSpPr>
          <p:sp>
            <p:nvSpPr>
              <p:cNvPr id="271" name="Google Shape;271;p18"/>
              <p:cNvSpPr/>
              <p:nvPr/>
            </p:nvSpPr>
            <p:spPr>
              <a:xfrm rot="-5400000">
                <a:off x="-339987"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8"/>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73" name="Google Shape;273;p18"/>
          <p:cNvGrpSpPr/>
          <p:nvPr/>
        </p:nvGrpSpPr>
        <p:grpSpPr>
          <a:xfrm>
            <a:off x="1813578" y="3064287"/>
            <a:ext cx="6903990" cy="1783888"/>
            <a:chOff x="1813578" y="3064287"/>
            <a:chExt cx="6903990" cy="1783888"/>
          </a:xfrm>
        </p:grpSpPr>
        <p:sp>
          <p:nvSpPr>
            <p:cNvPr id="274" name="Google Shape;274;p18"/>
            <p:cNvSpPr/>
            <p:nvPr/>
          </p:nvSpPr>
          <p:spPr>
            <a:xfrm>
              <a:off x="7352462" y="47365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8"/>
            <p:cNvSpPr/>
            <p:nvPr/>
          </p:nvSpPr>
          <p:spPr>
            <a:xfrm rot="5400000">
              <a:off x="8626898" y="30612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18"/>
            <p:cNvSpPr/>
            <p:nvPr/>
          </p:nvSpPr>
          <p:spPr>
            <a:xfrm rot="5400000">
              <a:off x="8684621" y="419442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8"/>
            <p:cNvSpPr/>
            <p:nvPr/>
          </p:nvSpPr>
          <p:spPr>
            <a:xfrm rot="5400000">
              <a:off x="1814886" y="4652835"/>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3">
    <p:spTree>
      <p:nvGrpSpPr>
        <p:cNvPr id="278" name="Shape 278"/>
        <p:cNvGrpSpPr/>
        <p:nvPr/>
      </p:nvGrpSpPr>
      <p:grpSpPr>
        <a:xfrm>
          <a:off x="0" y="0"/>
          <a:ext cx="0" cy="0"/>
          <a:chOff x="0" y="0"/>
          <a:chExt cx="0" cy="0"/>
        </a:xfrm>
      </p:grpSpPr>
      <p:pic>
        <p:nvPicPr>
          <p:cNvPr id="279" name="Google Shape;279;p19"/>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280" name="Google Shape;280;p19"/>
          <p:cNvSpPr txBox="1"/>
          <p:nvPr>
            <p:ph type="title"/>
          </p:nvPr>
        </p:nvSpPr>
        <p:spPr>
          <a:xfrm>
            <a:off x="720000" y="445025"/>
            <a:ext cx="7704000" cy="572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1" name="Google Shape;281;p19"/>
          <p:cNvSpPr txBox="1"/>
          <p:nvPr>
            <p:ph idx="1" type="subTitle"/>
          </p:nvPr>
        </p:nvSpPr>
        <p:spPr>
          <a:xfrm>
            <a:off x="1023450" y="1246800"/>
            <a:ext cx="7097100" cy="284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400"/>
              <a:buChar char="●"/>
              <a:defRPr b="0">
                <a:solidFill>
                  <a:schemeClr val="lt1"/>
                </a:solidFill>
              </a:defRPr>
            </a:lvl1pPr>
            <a:lvl2pPr lvl="1" rtl="0" algn="ctr">
              <a:lnSpc>
                <a:spcPct val="100000"/>
              </a:lnSpc>
              <a:spcBef>
                <a:spcPts val="0"/>
              </a:spcBef>
              <a:spcAft>
                <a:spcPts val="0"/>
              </a:spcAft>
              <a:buClr>
                <a:schemeClr val="lt1"/>
              </a:buClr>
              <a:buSzPts val="1400"/>
              <a:buChar char="○"/>
              <a:defRPr>
                <a:solidFill>
                  <a:schemeClr val="lt1"/>
                </a:solidFill>
              </a:defRPr>
            </a:lvl2pPr>
            <a:lvl3pPr lvl="2" rtl="0" algn="ctr">
              <a:lnSpc>
                <a:spcPct val="100000"/>
              </a:lnSpc>
              <a:spcBef>
                <a:spcPts val="0"/>
              </a:spcBef>
              <a:spcAft>
                <a:spcPts val="0"/>
              </a:spcAft>
              <a:buClr>
                <a:schemeClr val="lt1"/>
              </a:buClr>
              <a:buSzPts val="1400"/>
              <a:buChar char="■"/>
              <a:defRPr>
                <a:solidFill>
                  <a:schemeClr val="lt1"/>
                </a:solidFill>
              </a:defRPr>
            </a:lvl3pPr>
            <a:lvl4pPr lvl="3" rtl="0" algn="ctr">
              <a:lnSpc>
                <a:spcPct val="100000"/>
              </a:lnSpc>
              <a:spcBef>
                <a:spcPts val="0"/>
              </a:spcBef>
              <a:spcAft>
                <a:spcPts val="0"/>
              </a:spcAft>
              <a:buClr>
                <a:schemeClr val="lt1"/>
              </a:buClr>
              <a:buSzPts val="1400"/>
              <a:buChar char="●"/>
              <a:defRPr>
                <a:solidFill>
                  <a:schemeClr val="lt1"/>
                </a:solidFill>
              </a:defRPr>
            </a:lvl4pPr>
            <a:lvl5pPr lvl="4" rtl="0" algn="ctr">
              <a:lnSpc>
                <a:spcPct val="100000"/>
              </a:lnSpc>
              <a:spcBef>
                <a:spcPts val="0"/>
              </a:spcBef>
              <a:spcAft>
                <a:spcPts val="0"/>
              </a:spcAft>
              <a:buClr>
                <a:schemeClr val="lt1"/>
              </a:buClr>
              <a:buSzPts val="1400"/>
              <a:buChar char="○"/>
              <a:defRPr>
                <a:solidFill>
                  <a:schemeClr val="lt1"/>
                </a:solidFill>
              </a:defRPr>
            </a:lvl5pPr>
            <a:lvl6pPr lvl="5" rtl="0" algn="ctr">
              <a:lnSpc>
                <a:spcPct val="100000"/>
              </a:lnSpc>
              <a:spcBef>
                <a:spcPts val="0"/>
              </a:spcBef>
              <a:spcAft>
                <a:spcPts val="0"/>
              </a:spcAft>
              <a:buClr>
                <a:schemeClr val="lt1"/>
              </a:buClr>
              <a:buSzPts val="1400"/>
              <a:buChar char="■"/>
              <a:defRPr>
                <a:solidFill>
                  <a:schemeClr val="lt1"/>
                </a:solidFill>
              </a:defRPr>
            </a:lvl6pPr>
            <a:lvl7pPr lvl="6" rtl="0" algn="ctr">
              <a:lnSpc>
                <a:spcPct val="100000"/>
              </a:lnSpc>
              <a:spcBef>
                <a:spcPts val="0"/>
              </a:spcBef>
              <a:spcAft>
                <a:spcPts val="0"/>
              </a:spcAft>
              <a:buClr>
                <a:schemeClr val="lt1"/>
              </a:buClr>
              <a:buSzPts val="1400"/>
              <a:buChar char="●"/>
              <a:defRPr>
                <a:solidFill>
                  <a:schemeClr val="lt1"/>
                </a:solidFill>
              </a:defRPr>
            </a:lvl7pPr>
            <a:lvl8pPr lvl="7" rtl="0" algn="ctr">
              <a:lnSpc>
                <a:spcPct val="100000"/>
              </a:lnSpc>
              <a:spcBef>
                <a:spcPts val="0"/>
              </a:spcBef>
              <a:spcAft>
                <a:spcPts val="0"/>
              </a:spcAft>
              <a:buClr>
                <a:schemeClr val="lt1"/>
              </a:buClr>
              <a:buSzPts val="1400"/>
              <a:buChar char="○"/>
              <a:defRPr>
                <a:solidFill>
                  <a:schemeClr val="lt1"/>
                </a:solidFill>
              </a:defRPr>
            </a:lvl8pPr>
            <a:lvl9pPr lvl="8" rtl="0" algn="ctr">
              <a:lnSpc>
                <a:spcPct val="100000"/>
              </a:lnSpc>
              <a:spcBef>
                <a:spcPts val="0"/>
              </a:spcBef>
              <a:spcAft>
                <a:spcPts val="0"/>
              </a:spcAft>
              <a:buClr>
                <a:schemeClr val="lt1"/>
              </a:buClr>
              <a:buSzPts val="1400"/>
              <a:buChar char="■"/>
              <a:defRPr>
                <a:solidFill>
                  <a:schemeClr val="lt1"/>
                </a:solidFill>
              </a:defRPr>
            </a:lvl9pPr>
          </a:lstStyle>
          <a:p/>
        </p:txBody>
      </p:sp>
      <p:grpSp>
        <p:nvGrpSpPr>
          <p:cNvPr id="282" name="Google Shape;282;p19"/>
          <p:cNvGrpSpPr/>
          <p:nvPr/>
        </p:nvGrpSpPr>
        <p:grpSpPr>
          <a:xfrm>
            <a:off x="-414785" y="-149716"/>
            <a:ext cx="9739132" cy="5424591"/>
            <a:chOff x="-414785" y="-149716"/>
            <a:chExt cx="9739132" cy="5424591"/>
          </a:xfrm>
        </p:grpSpPr>
        <p:sp>
          <p:nvSpPr>
            <p:cNvPr id="283" name="Google Shape;283;p19"/>
            <p:cNvSpPr/>
            <p:nvPr/>
          </p:nvSpPr>
          <p:spPr>
            <a:xfrm rot="-318674">
              <a:off x="-349410" y="-79746"/>
              <a:ext cx="1580716" cy="1485830"/>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9"/>
            <p:cNvSpPr/>
            <p:nvPr/>
          </p:nvSpPr>
          <p:spPr>
            <a:xfrm flipH="1" rot="-5167725">
              <a:off x="8322067" y="4282734"/>
              <a:ext cx="1110978" cy="820446"/>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5" name="Google Shape;285;p19"/>
          <p:cNvGrpSpPr/>
          <p:nvPr/>
        </p:nvGrpSpPr>
        <p:grpSpPr>
          <a:xfrm>
            <a:off x="7445957" y="4079790"/>
            <a:ext cx="674581" cy="685836"/>
            <a:chOff x="6137172" y="-1843083"/>
            <a:chExt cx="763187" cy="775833"/>
          </a:xfrm>
        </p:grpSpPr>
        <p:sp>
          <p:nvSpPr>
            <p:cNvPr id="286" name="Google Shape;286;p19"/>
            <p:cNvSpPr/>
            <p:nvPr/>
          </p:nvSpPr>
          <p:spPr>
            <a:xfrm>
              <a:off x="6249164" y="-1843083"/>
              <a:ext cx="651195" cy="775833"/>
            </a:xfrm>
            <a:custGeom>
              <a:rect b="b" l="l" r="r" t="t"/>
              <a:pathLst>
                <a:path extrusionOk="0" h="775833" w="651195">
                  <a:moveTo>
                    <a:pt x="223953" y="775591"/>
                  </a:moveTo>
                  <a:cubicBezTo>
                    <a:pt x="182328" y="775372"/>
                    <a:pt x="141752" y="762408"/>
                    <a:pt x="107653" y="738443"/>
                  </a:cubicBezTo>
                  <a:cubicBezTo>
                    <a:pt x="57265" y="702915"/>
                    <a:pt x="19831" y="643193"/>
                    <a:pt x="5068" y="574804"/>
                  </a:cubicBezTo>
                  <a:cubicBezTo>
                    <a:pt x="-13982" y="484697"/>
                    <a:pt x="12593" y="369635"/>
                    <a:pt x="101937" y="324296"/>
                  </a:cubicBezTo>
                  <a:cubicBezTo>
                    <a:pt x="148800" y="300579"/>
                    <a:pt x="203950" y="300674"/>
                    <a:pt x="251956" y="302770"/>
                  </a:cubicBezTo>
                  <a:cubicBezTo>
                    <a:pt x="255099" y="302874"/>
                    <a:pt x="257481" y="305465"/>
                    <a:pt x="257385" y="308570"/>
                  </a:cubicBezTo>
                  <a:cubicBezTo>
                    <a:pt x="257385" y="308608"/>
                    <a:pt x="257385" y="308637"/>
                    <a:pt x="257385" y="308675"/>
                  </a:cubicBezTo>
                  <a:cubicBezTo>
                    <a:pt x="257290" y="311828"/>
                    <a:pt x="254623" y="314304"/>
                    <a:pt x="251480" y="314200"/>
                  </a:cubicBezTo>
                  <a:cubicBezTo>
                    <a:pt x="251480" y="314200"/>
                    <a:pt x="251480" y="314200"/>
                    <a:pt x="251480" y="314200"/>
                  </a:cubicBezTo>
                  <a:cubicBezTo>
                    <a:pt x="204903" y="312199"/>
                    <a:pt x="151563" y="312009"/>
                    <a:pt x="107081" y="334488"/>
                  </a:cubicBezTo>
                  <a:cubicBezTo>
                    <a:pt x="22880" y="377255"/>
                    <a:pt x="-2362" y="486888"/>
                    <a:pt x="16212" y="572613"/>
                  </a:cubicBezTo>
                  <a:cubicBezTo>
                    <a:pt x="30405" y="638335"/>
                    <a:pt x="66124" y="695390"/>
                    <a:pt x="114224" y="729299"/>
                  </a:cubicBezTo>
                  <a:cubicBezTo>
                    <a:pt x="167946" y="767399"/>
                    <a:pt x="238049" y="775115"/>
                    <a:pt x="291961" y="749873"/>
                  </a:cubicBezTo>
                  <a:cubicBezTo>
                    <a:pt x="299581" y="746349"/>
                    <a:pt x="307106" y="742063"/>
                    <a:pt x="314440" y="737967"/>
                  </a:cubicBezTo>
                  <a:cubicBezTo>
                    <a:pt x="325203" y="731452"/>
                    <a:pt x="336443" y="725851"/>
                    <a:pt x="348159" y="721203"/>
                  </a:cubicBezTo>
                  <a:cubicBezTo>
                    <a:pt x="372828" y="713811"/>
                    <a:pt x="398641" y="710592"/>
                    <a:pt x="424359" y="711678"/>
                  </a:cubicBezTo>
                  <a:cubicBezTo>
                    <a:pt x="442266" y="711906"/>
                    <a:pt x="460173" y="710602"/>
                    <a:pt x="477794" y="707773"/>
                  </a:cubicBezTo>
                  <a:cubicBezTo>
                    <a:pt x="530943" y="697486"/>
                    <a:pt x="579425" y="657576"/>
                    <a:pt x="607429" y="600902"/>
                  </a:cubicBezTo>
                  <a:cubicBezTo>
                    <a:pt x="630099" y="554991"/>
                    <a:pt x="640385" y="498699"/>
                    <a:pt x="638862" y="428881"/>
                  </a:cubicBezTo>
                  <a:cubicBezTo>
                    <a:pt x="637433" y="363348"/>
                    <a:pt x="622574" y="275242"/>
                    <a:pt x="559804" y="228189"/>
                  </a:cubicBezTo>
                  <a:cubicBezTo>
                    <a:pt x="517894" y="196661"/>
                    <a:pt x="457410" y="188184"/>
                    <a:pt x="402070" y="205901"/>
                  </a:cubicBezTo>
                  <a:cubicBezTo>
                    <a:pt x="349016" y="224627"/>
                    <a:pt x="303486" y="259926"/>
                    <a:pt x="272054" y="306580"/>
                  </a:cubicBezTo>
                  <a:cubicBezTo>
                    <a:pt x="271101" y="307999"/>
                    <a:pt x="269578" y="308875"/>
                    <a:pt x="267863" y="308961"/>
                  </a:cubicBezTo>
                  <a:cubicBezTo>
                    <a:pt x="266243" y="309113"/>
                    <a:pt x="264529" y="308523"/>
                    <a:pt x="263386" y="307341"/>
                  </a:cubicBezTo>
                  <a:cubicBezTo>
                    <a:pt x="183853" y="227332"/>
                    <a:pt x="183853" y="81504"/>
                    <a:pt x="263386" y="1494"/>
                  </a:cubicBezTo>
                  <a:cubicBezTo>
                    <a:pt x="265577" y="-744"/>
                    <a:pt x="269101" y="-811"/>
                    <a:pt x="271292" y="1342"/>
                  </a:cubicBezTo>
                  <a:cubicBezTo>
                    <a:pt x="271387" y="1389"/>
                    <a:pt x="271387" y="1446"/>
                    <a:pt x="271482" y="1494"/>
                  </a:cubicBezTo>
                  <a:cubicBezTo>
                    <a:pt x="273673" y="3723"/>
                    <a:pt x="273768" y="7342"/>
                    <a:pt x="271482" y="9581"/>
                  </a:cubicBezTo>
                  <a:cubicBezTo>
                    <a:pt x="271482" y="9581"/>
                    <a:pt x="271482" y="9581"/>
                    <a:pt x="271482" y="9590"/>
                  </a:cubicBezTo>
                  <a:cubicBezTo>
                    <a:pt x="197759" y="83790"/>
                    <a:pt x="196139" y="217616"/>
                    <a:pt x="266815" y="294388"/>
                  </a:cubicBezTo>
                  <a:cubicBezTo>
                    <a:pt x="299296" y="248353"/>
                    <a:pt x="345396" y="213625"/>
                    <a:pt x="398545" y="195042"/>
                  </a:cubicBezTo>
                  <a:cubicBezTo>
                    <a:pt x="457410" y="175992"/>
                    <a:pt x="521800" y="185517"/>
                    <a:pt x="566662" y="219045"/>
                  </a:cubicBezTo>
                  <a:cubicBezTo>
                    <a:pt x="633337" y="268861"/>
                    <a:pt x="648863" y="360491"/>
                    <a:pt x="650292" y="428595"/>
                  </a:cubicBezTo>
                  <a:cubicBezTo>
                    <a:pt x="651911" y="500223"/>
                    <a:pt x="640767" y="558230"/>
                    <a:pt x="617620" y="605855"/>
                  </a:cubicBezTo>
                  <a:cubicBezTo>
                    <a:pt x="588093" y="665767"/>
                    <a:pt x="536563" y="707963"/>
                    <a:pt x="479985" y="718822"/>
                  </a:cubicBezTo>
                  <a:cubicBezTo>
                    <a:pt x="461696" y="721822"/>
                    <a:pt x="443123" y="723232"/>
                    <a:pt x="424550" y="723013"/>
                  </a:cubicBezTo>
                  <a:cubicBezTo>
                    <a:pt x="387782" y="719374"/>
                    <a:pt x="350920" y="728233"/>
                    <a:pt x="319775" y="748159"/>
                  </a:cubicBezTo>
                  <a:cubicBezTo>
                    <a:pt x="312250" y="752445"/>
                    <a:pt x="304534" y="756826"/>
                    <a:pt x="296533" y="760541"/>
                  </a:cubicBezTo>
                  <a:cubicBezTo>
                    <a:pt x="273673" y="770761"/>
                    <a:pt x="248908" y="775895"/>
                    <a:pt x="223953" y="7755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9"/>
            <p:cNvSpPr/>
            <p:nvPr/>
          </p:nvSpPr>
          <p:spPr>
            <a:xfrm>
              <a:off x="6710213" y="-1585962"/>
              <a:ext cx="94421" cy="72360"/>
            </a:xfrm>
            <a:custGeom>
              <a:rect b="b" l="l" r="r" t="t"/>
              <a:pathLst>
                <a:path extrusionOk="0" h="72360" w="94421">
                  <a:moveTo>
                    <a:pt x="87897" y="72128"/>
                  </a:moveTo>
                  <a:cubicBezTo>
                    <a:pt x="86372" y="72128"/>
                    <a:pt x="84849" y="71518"/>
                    <a:pt x="83800" y="70413"/>
                  </a:cubicBezTo>
                  <a:cubicBezTo>
                    <a:pt x="60083" y="46163"/>
                    <a:pt x="32557" y="25960"/>
                    <a:pt x="2362" y="10596"/>
                  </a:cubicBezTo>
                  <a:cubicBezTo>
                    <a:pt x="-496" y="9149"/>
                    <a:pt x="-1543" y="5691"/>
                    <a:pt x="-114" y="2881"/>
                  </a:cubicBezTo>
                  <a:cubicBezTo>
                    <a:pt x="1315" y="71"/>
                    <a:pt x="4743" y="-1043"/>
                    <a:pt x="7600" y="405"/>
                  </a:cubicBezTo>
                  <a:cubicBezTo>
                    <a:pt x="38938" y="16378"/>
                    <a:pt x="67418" y="37323"/>
                    <a:pt x="91993" y="62412"/>
                  </a:cubicBezTo>
                  <a:cubicBezTo>
                    <a:pt x="94183" y="64641"/>
                    <a:pt x="94279" y="68261"/>
                    <a:pt x="91993" y="70499"/>
                  </a:cubicBezTo>
                  <a:cubicBezTo>
                    <a:pt x="91993" y="70499"/>
                    <a:pt x="91993" y="70499"/>
                    <a:pt x="91993" y="70508"/>
                  </a:cubicBezTo>
                  <a:cubicBezTo>
                    <a:pt x="90944" y="71594"/>
                    <a:pt x="89421" y="72175"/>
                    <a:pt x="87897" y="721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9"/>
            <p:cNvSpPr/>
            <p:nvPr/>
          </p:nvSpPr>
          <p:spPr>
            <a:xfrm>
              <a:off x="6723235" y="-1524741"/>
              <a:ext cx="56557" cy="81145"/>
            </a:xfrm>
            <a:custGeom>
              <a:rect b="b" l="l" r="r" t="t"/>
              <a:pathLst>
                <a:path extrusionOk="0" h="81145" w="56557">
                  <a:moveTo>
                    <a:pt x="50110" y="80916"/>
                  </a:moveTo>
                  <a:cubicBezTo>
                    <a:pt x="47919" y="80887"/>
                    <a:pt x="45918" y="79640"/>
                    <a:pt x="44966" y="77677"/>
                  </a:cubicBezTo>
                  <a:cubicBezTo>
                    <a:pt x="33059" y="53103"/>
                    <a:pt x="18106" y="30100"/>
                    <a:pt x="579" y="9192"/>
                  </a:cubicBezTo>
                  <a:cubicBezTo>
                    <a:pt x="-1421" y="6773"/>
                    <a:pt x="-1135" y="3173"/>
                    <a:pt x="1246" y="1144"/>
                  </a:cubicBezTo>
                  <a:cubicBezTo>
                    <a:pt x="1342" y="1125"/>
                    <a:pt x="1342" y="1115"/>
                    <a:pt x="1342" y="1096"/>
                  </a:cubicBezTo>
                  <a:cubicBezTo>
                    <a:pt x="3723" y="-904"/>
                    <a:pt x="7247" y="-609"/>
                    <a:pt x="9247" y="1763"/>
                  </a:cubicBezTo>
                  <a:cubicBezTo>
                    <a:pt x="9247" y="1791"/>
                    <a:pt x="9342" y="1830"/>
                    <a:pt x="9342" y="1858"/>
                  </a:cubicBezTo>
                  <a:cubicBezTo>
                    <a:pt x="27535" y="23499"/>
                    <a:pt x="42966" y="47302"/>
                    <a:pt x="55253" y="72724"/>
                  </a:cubicBezTo>
                  <a:cubicBezTo>
                    <a:pt x="56586" y="75562"/>
                    <a:pt x="55443" y="78973"/>
                    <a:pt x="52586" y="80344"/>
                  </a:cubicBezTo>
                  <a:cubicBezTo>
                    <a:pt x="51823" y="80725"/>
                    <a:pt x="50966" y="80916"/>
                    <a:pt x="50110" y="809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9"/>
            <p:cNvSpPr/>
            <p:nvPr/>
          </p:nvSpPr>
          <p:spPr>
            <a:xfrm>
              <a:off x="6137172" y="-1746888"/>
              <a:ext cx="304879" cy="125746"/>
            </a:xfrm>
            <a:custGeom>
              <a:rect b="b" l="l" r="r" t="t"/>
              <a:pathLst>
                <a:path extrusionOk="0" h="125746" w="304879">
                  <a:moveTo>
                    <a:pt x="150112" y="125516"/>
                  </a:moveTo>
                  <a:cubicBezTo>
                    <a:pt x="59719" y="125516"/>
                    <a:pt x="1522" y="58841"/>
                    <a:pt x="665" y="57889"/>
                  </a:cubicBezTo>
                  <a:cubicBezTo>
                    <a:pt x="-478" y="56612"/>
                    <a:pt x="-955" y="54898"/>
                    <a:pt x="-669" y="53222"/>
                  </a:cubicBezTo>
                  <a:cubicBezTo>
                    <a:pt x="-288" y="51555"/>
                    <a:pt x="760" y="50107"/>
                    <a:pt x="2188" y="49221"/>
                  </a:cubicBezTo>
                  <a:cubicBezTo>
                    <a:pt x="109344" y="-9833"/>
                    <a:pt x="185164" y="-5357"/>
                    <a:pt x="229931" y="8740"/>
                  </a:cubicBezTo>
                  <a:cubicBezTo>
                    <a:pt x="258220" y="16913"/>
                    <a:pt x="283557" y="32971"/>
                    <a:pt x="302988" y="55032"/>
                  </a:cubicBezTo>
                  <a:cubicBezTo>
                    <a:pt x="304798" y="57489"/>
                    <a:pt x="304416" y="60918"/>
                    <a:pt x="302130" y="62937"/>
                  </a:cubicBezTo>
                  <a:cubicBezTo>
                    <a:pt x="245743" y="109800"/>
                    <a:pt x="194117" y="125516"/>
                    <a:pt x="150112" y="125516"/>
                  </a:cubicBezTo>
                  <a:close/>
                  <a:moveTo>
                    <a:pt x="14190" y="55698"/>
                  </a:moveTo>
                  <a:cubicBezTo>
                    <a:pt x="38098" y="80177"/>
                    <a:pt x="145731" y="174284"/>
                    <a:pt x="290415" y="57889"/>
                  </a:cubicBezTo>
                  <a:cubicBezTo>
                    <a:pt x="272127" y="38268"/>
                    <a:pt x="186878" y="-36504"/>
                    <a:pt x="14190" y="556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0" name="Google Shape;290;p19"/>
          <p:cNvGrpSpPr/>
          <p:nvPr/>
        </p:nvGrpSpPr>
        <p:grpSpPr>
          <a:xfrm>
            <a:off x="518729" y="4292077"/>
            <a:ext cx="389000" cy="456343"/>
            <a:chOff x="7772529" y="1017714"/>
            <a:chExt cx="389000" cy="456343"/>
          </a:xfrm>
        </p:grpSpPr>
        <p:sp>
          <p:nvSpPr>
            <p:cNvPr id="291" name="Google Shape;291;p19"/>
            <p:cNvSpPr/>
            <p:nvPr/>
          </p:nvSpPr>
          <p:spPr>
            <a:xfrm>
              <a:off x="7772529" y="1190117"/>
              <a:ext cx="389000" cy="120586"/>
            </a:xfrm>
            <a:custGeom>
              <a:rect b="b" l="l" r="r" t="t"/>
              <a:pathLst>
                <a:path extrusionOk="0" h="120586" w="389000">
                  <a:moveTo>
                    <a:pt x="379488" y="120356"/>
                  </a:moveTo>
                  <a:lnTo>
                    <a:pt x="8013" y="120356"/>
                  </a:lnTo>
                  <a:cubicBezTo>
                    <a:pt x="3174" y="120356"/>
                    <a:pt x="-750" y="116432"/>
                    <a:pt x="-750" y="111593"/>
                  </a:cubicBezTo>
                  <a:lnTo>
                    <a:pt x="-750" y="8533"/>
                  </a:lnTo>
                  <a:cubicBezTo>
                    <a:pt x="-750" y="3694"/>
                    <a:pt x="3174" y="-230"/>
                    <a:pt x="8013" y="-230"/>
                  </a:cubicBezTo>
                  <a:lnTo>
                    <a:pt x="379488" y="-230"/>
                  </a:lnTo>
                  <a:cubicBezTo>
                    <a:pt x="384327" y="-230"/>
                    <a:pt x="388251" y="3694"/>
                    <a:pt x="388251" y="8533"/>
                  </a:cubicBezTo>
                  <a:lnTo>
                    <a:pt x="388251" y="111593"/>
                  </a:lnTo>
                  <a:cubicBezTo>
                    <a:pt x="388251" y="116432"/>
                    <a:pt x="384327" y="120356"/>
                    <a:pt x="379488" y="120356"/>
                  </a:cubicBezTo>
                  <a:close/>
                  <a:moveTo>
                    <a:pt x="11156" y="108927"/>
                  </a:moveTo>
                  <a:lnTo>
                    <a:pt x="376821" y="108927"/>
                  </a:lnTo>
                  <a:lnTo>
                    <a:pt x="376821" y="11200"/>
                  </a:lnTo>
                  <a:lnTo>
                    <a:pt x="10680" y="112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9"/>
            <p:cNvSpPr/>
            <p:nvPr/>
          </p:nvSpPr>
          <p:spPr>
            <a:xfrm>
              <a:off x="7892639" y="1017714"/>
              <a:ext cx="148209" cy="148209"/>
            </a:xfrm>
            <a:custGeom>
              <a:rect b="b" l="l" r="r" t="t"/>
              <a:pathLst>
                <a:path extrusionOk="0" h="148209" w="148209">
                  <a:moveTo>
                    <a:pt x="73450" y="147979"/>
                  </a:moveTo>
                  <a:cubicBezTo>
                    <a:pt x="32521" y="148036"/>
                    <a:pt x="-702" y="114899"/>
                    <a:pt x="-750" y="73970"/>
                  </a:cubicBezTo>
                  <a:cubicBezTo>
                    <a:pt x="-797" y="33041"/>
                    <a:pt x="32331" y="-173"/>
                    <a:pt x="73260" y="-230"/>
                  </a:cubicBezTo>
                  <a:cubicBezTo>
                    <a:pt x="114189" y="-278"/>
                    <a:pt x="147412" y="32850"/>
                    <a:pt x="147459" y="73779"/>
                  </a:cubicBezTo>
                  <a:cubicBezTo>
                    <a:pt x="147459" y="73807"/>
                    <a:pt x="147459" y="73846"/>
                    <a:pt x="147459" y="73874"/>
                  </a:cubicBezTo>
                  <a:cubicBezTo>
                    <a:pt x="147412" y="114746"/>
                    <a:pt x="114322" y="147874"/>
                    <a:pt x="73450" y="147979"/>
                  </a:cubicBezTo>
                  <a:close/>
                  <a:moveTo>
                    <a:pt x="73450" y="11200"/>
                  </a:moveTo>
                  <a:cubicBezTo>
                    <a:pt x="38836" y="11143"/>
                    <a:pt x="10737" y="39165"/>
                    <a:pt x="10680" y="73779"/>
                  </a:cubicBezTo>
                  <a:cubicBezTo>
                    <a:pt x="10633" y="108393"/>
                    <a:pt x="38646" y="136491"/>
                    <a:pt x="73260" y="136549"/>
                  </a:cubicBezTo>
                  <a:cubicBezTo>
                    <a:pt x="107873" y="136597"/>
                    <a:pt x="135972" y="108583"/>
                    <a:pt x="136029" y="73970"/>
                  </a:cubicBezTo>
                  <a:cubicBezTo>
                    <a:pt x="136029" y="73941"/>
                    <a:pt x="136029" y="73903"/>
                    <a:pt x="136029" y="73874"/>
                  </a:cubicBezTo>
                  <a:cubicBezTo>
                    <a:pt x="135972" y="39318"/>
                    <a:pt x="108006" y="11305"/>
                    <a:pt x="73450" y="1120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9"/>
            <p:cNvSpPr/>
            <p:nvPr/>
          </p:nvSpPr>
          <p:spPr>
            <a:xfrm>
              <a:off x="7892639" y="1325848"/>
              <a:ext cx="148209" cy="148209"/>
            </a:xfrm>
            <a:custGeom>
              <a:rect b="b" l="l" r="r" t="t"/>
              <a:pathLst>
                <a:path extrusionOk="0" h="148209" w="148209">
                  <a:moveTo>
                    <a:pt x="73450" y="147979"/>
                  </a:moveTo>
                  <a:cubicBezTo>
                    <a:pt x="32521" y="148027"/>
                    <a:pt x="-702" y="114899"/>
                    <a:pt x="-750" y="73970"/>
                  </a:cubicBezTo>
                  <a:cubicBezTo>
                    <a:pt x="-797" y="33041"/>
                    <a:pt x="32331" y="-182"/>
                    <a:pt x="73260" y="-230"/>
                  </a:cubicBezTo>
                  <a:cubicBezTo>
                    <a:pt x="114189" y="-278"/>
                    <a:pt x="147412" y="32851"/>
                    <a:pt x="147459" y="73780"/>
                  </a:cubicBezTo>
                  <a:cubicBezTo>
                    <a:pt x="147459" y="73808"/>
                    <a:pt x="147459" y="73846"/>
                    <a:pt x="147459" y="73874"/>
                  </a:cubicBezTo>
                  <a:cubicBezTo>
                    <a:pt x="147412" y="114746"/>
                    <a:pt x="114322" y="147874"/>
                    <a:pt x="73450" y="147979"/>
                  </a:cubicBezTo>
                  <a:close/>
                  <a:moveTo>
                    <a:pt x="73450" y="11200"/>
                  </a:moveTo>
                  <a:cubicBezTo>
                    <a:pt x="38836" y="11153"/>
                    <a:pt x="10737" y="39165"/>
                    <a:pt x="10680" y="73780"/>
                  </a:cubicBezTo>
                  <a:cubicBezTo>
                    <a:pt x="10633" y="108393"/>
                    <a:pt x="38646" y="136492"/>
                    <a:pt x="73260" y="136549"/>
                  </a:cubicBezTo>
                  <a:cubicBezTo>
                    <a:pt x="107873" y="136597"/>
                    <a:pt x="135972" y="108584"/>
                    <a:pt x="136029" y="73970"/>
                  </a:cubicBezTo>
                  <a:cubicBezTo>
                    <a:pt x="136029" y="73941"/>
                    <a:pt x="136029" y="73903"/>
                    <a:pt x="136029" y="73874"/>
                  </a:cubicBezTo>
                  <a:cubicBezTo>
                    <a:pt x="135972" y="39318"/>
                    <a:pt x="108006" y="11305"/>
                    <a:pt x="73450" y="1120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4" name="Google Shape;294;p19"/>
          <p:cNvGrpSpPr/>
          <p:nvPr/>
        </p:nvGrpSpPr>
        <p:grpSpPr>
          <a:xfrm>
            <a:off x="191806" y="2159078"/>
            <a:ext cx="8802924" cy="2621138"/>
            <a:chOff x="191805" y="2159078"/>
            <a:chExt cx="8802924" cy="2621138"/>
          </a:xfrm>
        </p:grpSpPr>
        <p:sp>
          <p:nvSpPr>
            <p:cNvPr id="295" name="Google Shape;295;p19"/>
            <p:cNvSpPr/>
            <p:nvPr/>
          </p:nvSpPr>
          <p:spPr>
            <a:xfrm>
              <a:off x="471312" y="21590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19"/>
            <p:cNvSpPr/>
            <p:nvPr/>
          </p:nvSpPr>
          <p:spPr>
            <a:xfrm rot="5400000">
              <a:off x="194860" y="40297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9"/>
            <p:cNvSpPr/>
            <p:nvPr/>
          </p:nvSpPr>
          <p:spPr>
            <a:xfrm rot="5400000">
              <a:off x="1297985" y="47471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9"/>
            <p:cNvSpPr/>
            <p:nvPr/>
          </p:nvSpPr>
          <p:spPr>
            <a:xfrm rot="5400000">
              <a:off x="8936798" y="31471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19"/>
            <p:cNvSpPr/>
            <p:nvPr/>
          </p:nvSpPr>
          <p:spPr>
            <a:xfrm rot="5400000">
              <a:off x="8861661" y="219766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19"/>
            <p:cNvSpPr/>
            <p:nvPr/>
          </p:nvSpPr>
          <p:spPr>
            <a:xfrm>
              <a:off x="8430787" y="373642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 name="Google Shape;301;p19"/>
            <p:cNvSpPr/>
            <p:nvPr/>
          </p:nvSpPr>
          <p:spPr>
            <a:xfrm rot="5400000">
              <a:off x="344960" y="37617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_1_3">
    <p:spTree>
      <p:nvGrpSpPr>
        <p:cNvPr id="302" name="Shape 302"/>
        <p:cNvGrpSpPr/>
        <p:nvPr/>
      </p:nvGrpSpPr>
      <p:grpSpPr>
        <a:xfrm>
          <a:off x="0" y="0"/>
          <a:ext cx="0" cy="0"/>
          <a:chOff x="0" y="0"/>
          <a:chExt cx="0" cy="0"/>
        </a:xfrm>
      </p:grpSpPr>
      <p:pic>
        <p:nvPicPr>
          <p:cNvPr id="303" name="Google Shape;303;p20"/>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304" name="Google Shape;304;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5" name="Google Shape;305;p20"/>
          <p:cNvSpPr txBox="1"/>
          <p:nvPr>
            <p:ph idx="1" type="subTitle"/>
          </p:nvPr>
        </p:nvSpPr>
        <p:spPr>
          <a:xfrm>
            <a:off x="2177795" y="216962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6" name="Google Shape;306;p20"/>
          <p:cNvSpPr txBox="1"/>
          <p:nvPr>
            <p:ph idx="2" type="subTitle"/>
          </p:nvPr>
        </p:nvSpPr>
        <p:spPr>
          <a:xfrm>
            <a:off x="5510489" y="216962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7" name="Google Shape;307;p20"/>
          <p:cNvSpPr txBox="1"/>
          <p:nvPr>
            <p:ph idx="3" type="subTitle"/>
          </p:nvPr>
        </p:nvSpPr>
        <p:spPr>
          <a:xfrm>
            <a:off x="2177795" y="36629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8" name="Google Shape;308;p20"/>
          <p:cNvSpPr txBox="1"/>
          <p:nvPr>
            <p:ph idx="4" type="subTitle"/>
          </p:nvPr>
        </p:nvSpPr>
        <p:spPr>
          <a:xfrm>
            <a:off x="5510489" y="36629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9" name="Google Shape;309;p20"/>
          <p:cNvSpPr txBox="1"/>
          <p:nvPr>
            <p:ph hasCustomPrompt="1" idx="5" type="title"/>
          </p:nvPr>
        </p:nvSpPr>
        <p:spPr>
          <a:xfrm>
            <a:off x="1336289" y="1379325"/>
            <a:ext cx="742200" cy="685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47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0" name="Google Shape;310;p20"/>
          <p:cNvSpPr txBox="1"/>
          <p:nvPr>
            <p:ph hasCustomPrompt="1" idx="6" type="title"/>
          </p:nvPr>
        </p:nvSpPr>
        <p:spPr>
          <a:xfrm>
            <a:off x="1328011" y="2867025"/>
            <a:ext cx="742200" cy="685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47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1" name="Google Shape;311;p20"/>
          <p:cNvSpPr txBox="1"/>
          <p:nvPr>
            <p:ph hasCustomPrompt="1" idx="7" type="title"/>
          </p:nvPr>
        </p:nvSpPr>
        <p:spPr>
          <a:xfrm>
            <a:off x="4669102" y="1379325"/>
            <a:ext cx="742200" cy="685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47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2" name="Google Shape;312;p20"/>
          <p:cNvSpPr txBox="1"/>
          <p:nvPr>
            <p:ph hasCustomPrompt="1" idx="8" type="title"/>
          </p:nvPr>
        </p:nvSpPr>
        <p:spPr>
          <a:xfrm>
            <a:off x="4669102" y="2867025"/>
            <a:ext cx="742200" cy="685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47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3" name="Google Shape;313;p20"/>
          <p:cNvSpPr txBox="1"/>
          <p:nvPr>
            <p:ph idx="9" type="subTitle"/>
          </p:nvPr>
        </p:nvSpPr>
        <p:spPr>
          <a:xfrm>
            <a:off x="2177795" y="1379325"/>
            <a:ext cx="2305500" cy="86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Nanum Pen Script"/>
                <a:ea typeface="Nanum Pen Script"/>
                <a:cs typeface="Nanum Pen Script"/>
                <a:sym typeface="Nanum Pen Scrip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4" name="Google Shape;314;p20"/>
          <p:cNvSpPr txBox="1"/>
          <p:nvPr>
            <p:ph idx="13" type="subTitle"/>
          </p:nvPr>
        </p:nvSpPr>
        <p:spPr>
          <a:xfrm>
            <a:off x="5511097" y="1379325"/>
            <a:ext cx="2304300" cy="859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Nanum Pen Script"/>
                <a:ea typeface="Nanum Pen Script"/>
                <a:cs typeface="Nanum Pen Script"/>
                <a:sym typeface="Nanum Pen Scrip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5" name="Google Shape;315;p20"/>
          <p:cNvSpPr txBox="1"/>
          <p:nvPr>
            <p:ph idx="14" type="subTitle"/>
          </p:nvPr>
        </p:nvSpPr>
        <p:spPr>
          <a:xfrm>
            <a:off x="2177795" y="2867025"/>
            <a:ext cx="2305500" cy="860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Nanum Pen Script"/>
                <a:ea typeface="Nanum Pen Script"/>
                <a:cs typeface="Nanum Pen Script"/>
                <a:sym typeface="Nanum Pen Scrip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6" name="Google Shape;316;p20"/>
          <p:cNvSpPr txBox="1"/>
          <p:nvPr>
            <p:ph idx="15" type="subTitle"/>
          </p:nvPr>
        </p:nvSpPr>
        <p:spPr>
          <a:xfrm>
            <a:off x="5511097" y="2867025"/>
            <a:ext cx="2304300" cy="859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solidFill>
                  <a:schemeClr val="lt1"/>
                </a:solidFill>
                <a:latin typeface="Nanum Pen Script"/>
                <a:ea typeface="Nanum Pen Script"/>
                <a:cs typeface="Nanum Pen Script"/>
                <a:sym typeface="Nanum Pen Scrip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17" name="Google Shape;317;p20"/>
          <p:cNvGrpSpPr/>
          <p:nvPr/>
        </p:nvGrpSpPr>
        <p:grpSpPr>
          <a:xfrm>
            <a:off x="-292510" y="-683942"/>
            <a:ext cx="9956776" cy="6078856"/>
            <a:chOff x="-292510" y="-683942"/>
            <a:chExt cx="9956776" cy="6078856"/>
          </a:xfrm>
        </p:grpSpPr>
        <p:sp>
          <p:nvSpPr>
            <p:cNvPr id="318" name="Google Shape;318;p20"/>
            <p:cNvSpPr/>
            <p:nvPr/>
          </p:nvSpPr>
          <p:spPr>
            <a:xfrm rot="-5400000">
              <a:off x="-339987"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20"/>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0" name="Google Shape;320;p20"/>
          <p:cNvGrpSpPr/>
          <p:nvPr/>
        </p:nvGrpSpPr>
        <p:grpSpPr>
          <a:xfrm>
            <a:off x="7429824" y="4282808"/>
            <a:ext cx="1714173" cy="860683"/>
            <a:chOff x="2214526" y="-2020675"/>
            <a:chExt cx="2071008" cy="1039849"/>
          </a:xfrm>
        </p:grpSpPr>
        <p:sp>
          <p:nvSpPr>
            <p:cNvPr id="321" name="Google Shape;321;p20"/>
            <p:cNvSpPr/>
            <p:nvPr/>
          </p:nvSpPr>
          <p:spPr>
            <a:xfrm>
              <a:off x="2221405" y="-1945351"/>
              <a:ext cx="1287187" cy="849207"/>
            </a:xfrm>
            <a:custGeom>
              <a:rect b="b" l="l" r="r" t="t"/>
              <a:pathLst>
                <a:path extrusionOk="0" h="849207" w="1287187">
                  <a:moveTo>
                    <a:pt x="420936" y="848977"/>
                  </a:moveTo>
                  <a:cubicBezTo>
                    <a:pt x="418898" y="848958"/>
                    <a:pt x="417022" y="847872"/>
                    <a:pt x="415984" y="846120"/>
                  </a:cubicBezTo>
                  <a:lnTo>
                    <a:pt x="27" y="136221"/>
                  </a:lnTo>
                  <a:cubicBezTo>
                    <a:pt x="-1459" y="133668"/>
                    <a:pt x="-754" y="130411"/>
                    <a:pt x="1646" y="128696"/>
                  </a:cubicBezTo>
                  <a:cubicBezTo>
                    <a:pt x="360738" y="-131050"/>
                    <a:pt x="807270" y="81643"/>
                    <a:pt x="811747" y="83834"/>
                  </a:cubicBezTo>
                  <a:cubicBezTo>
                    <a:pt x="812614" y="84243"/>
                    <a:pt x="813376" y="84862"/>
                    <a:pt x="813938" y="85643"/>
                  </a:cubicBezTo>
                  <a:lnTo>
                    <a:pt x="1285330" y="762395"/>
                  </a:lnTo>
                  <a:cubicBezTo>
                    <a:pt x="1286807" y="764404"/>
                    <a:pt x="1286807" y="767148"/>
                    <a:pt x="1285330" y="769158"/>
                  </a:cubicBezTo>
                  <a:cubicBezTo>
                    <a:pt x="1283740" y="771091"/>
                    <a:pt x="1281111" y="771815"/>
                    <a:pt x="1278758" y="770967"/>
                  </a:cubicBezTo>
                  <a:cubicBezTo>
                    <a:pt x="897282" y="629330"/>
                    <a:pt x="428175" y="846215"/>
                    <a:pt x="423508" y="848406"/>
                  </a:cubicBezTo>
                  <a:cubicBezTo>
                    <a:pt x="422708" y="848786"/>
                    <a:pt x="421822" y="848986"/>
                    <a:pt x="420936" y="848977"/>
                  </a:cubicBezTo>
                  <a:close/>
                  <a:moveTo>
                    <a:pt x="12504" y="134602"/>
                  </a:moveTo>
                  <a:lnTo>
                    <a:pt x="422937" y="835928"/>
                  </a:lnTo>
                  <a:cubicBezTo>
                    <a:pt x="472848" y="813639"/>
                    <a:pt x="903473" y="630378"/>
                    <a:pt x="1265423" y="754203"/>
                  </a:cubicBezTo>
                  <a:lnTo>
                    <a:pt x="804984" y="93454"/>
                  </a:lnTo>
                  <a:cubicBezTo>
                    <a:pt x="778505" y="81452"/>
                    <a:pt x="355690" y="-109048"/>
                    <a:pt x="12504" y="1348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20"/>
            <p:cNvSpPr/>
            <p:nvPr/>
          </p:nvSpPr>
          <p:spPr>
            <a:xfrm>
              <a:off x="3025877" y="-2020675"/>
              <a:ext cx="1259657" cy="846990"/>
            </a:xfrm>
            <a:custGeom>
              <a:rect b="b" l="l" r="r" t="t"/>
              <a:pathLst>
                <a:path extrusionOk="0" h="846990" w="1259657">
                  <a:moveTo>
                    <a:pt x="476191" y="846672"/>
                  </a:moveTo>
                  <a:cubicBezTo>
                    <a:pt x="475115" y="846672"/>
                    <a:pt x="474057" y="846377"/>
                    <a:pt x="473143" y="845816"/>
                  </a:cubicBezTo>
                  <a:cubicBezTo>
                    <a:pt x="470495" y="844110"/>
                    <a:pt x="469695" y="840595"/>
                    <a:pt x="471333" y="837910"/>
                  </a:cubicBezTo>
                  <a:cubicBezTo>
                    <a:pt x="534674" y="737135"/>
                    <a:pt x="685931" y="692177"/>
                    <a:pt x="920913" y="704560"/>
                  </a:cubicBezTo>
                  <a:cubicBezTo>
                    <a:pt x="1028165" y="710979"/>
                    <a:pt x="1134845" y="725924"/>
                    <a:pt x="1239715" y="749232"/>
                  </a:cubicBezTo>
                  <a:lnTo>
                    <a:pt x="766513" y="58574"/>
                  </a:lnTo>
                  <a:cubicBezTo>
                    <a:pt x="304265" y="-93064"/>
                    <a:pt x="11466" y="166302"/>
                    <a:pt x="8990" y="168493"/>
                  </a:cubicBezTo>
                  <a:cubicBezTo>
                    <a:pt x="6761" y="170731"/>
                    <a:pt x="3141" y="170731"/>
                    <a:pt x="903" y="168502"/>
                  </a:cubicBezTo>
                  <a:cubicBezTo>
                    <a:pt x="903" y="168502"/>
                    <a:pt x="903" y="168493"/>
                    <a:pt x="894" y="168493"/>
                  </a:cubicBezTo>
                  <a:cubicBezTo>
                    <a:pt x="-1298" y="166235"/>
                    <a:pt x="-1298" y="162654"/>
                    <a:pt x="894" y="160396"/>
                  </a:cubicBezTo>
                  <a:cubicBezTo>
                    <a:pt x="3846" y="157729"/>
                    <a:pt x="302836" y="-106304"/>
                    <a:pt x="772419" y="48287"/>
                  </a:cubicBezTo>
                  <a:cubicBezTo>
                    <a:pt x="773619" y="48668"/>
                    <a:pt x="774657" y="49439"/>
                    <a:pt x="775371" y="50478"/>
                  </a:cubicBezTo>
                  <a:lnTo>
                    <a:pt x="1257908" y="755328"/>
                  </a:lnTo>
                  <a:cubicBezTo>
                    <a:pt x="1259241" y="757281"/>
                    <a:pt x="1259241" y="759852"/>
                    <a:pt x="1257908" y="761805"/>
                  </a:cubicBezTo>
                  <a:cubicBezTo>
                    <a:pt x="1256479" y="763700"/>
                    <a:pt x="1254097" y="764595"/>
                    <a:pt x="1251811" y="764091"/>
                  </a:cubicBezTo>
                  <a:cubicBezTo>
                    <a:pt x="1245621" y="762471"/>
                    <a:pt x="627352" y="612453"/>
                    <a:pt x="481525" y="844767"/>
                  </a:cubicBezTo>
                  <a:cubicBezTo>
                    <a:pt x="480210" y="846301"/>
                    <a:pt x="478181" y="847025"/>
                    <a:pt x="476191" y="84667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20"/>
            <p:cNvSpPr/>
            <p:nvPr/>
          </p:nvSpPr>
          <p:spPr>
            <a:xfrm>
              <a:off x="2214526" y="-1784316"/>
              <a:ext cx="2044384" cy="762848"/>
            </a:xfrm>
            <a:custGeom>
              <a:rect b="b" l="l" r="r" t="t"/>
              <a:pathLst>
                <a:path extrusionOk="0" h="762848" w="2044384">
                  <a:moveTo>
                    <a:pt x="437055" y="762618"/>
                  </a:moveTo>
                  <a:lnTo>
                    <a:pt x="436102" y="762618"/>
                  </a:lnTo>
                  <a:cubicBezTo>
                    <a:pt x="434435" y="762304"/>
                    <a:pt x="432988" y="761304"/>
                    <a:pt x="432102" y="759856"/>
                  </a:cubicBezTo>
                  <a:lnTo>
                    <a:pt x="143" y="20621"/>
                  </a:lnTo>
                  <a:cubicBezTo>
                    <a:pt x="-1047" y="18725"/>
                    <a:pt x="-1047" y="16325"/>
                    <a:pt x="143" y="14430"/>
                  </a:cubicBezTo>
                  <a:cubicBezTo>
                    <a:pt x="8106" y="4447"/>
                    <a:pt x="20460" y="-991"/>
                    <a:pt x="33195" y="-144"/>
                  </a:cubicBezTo>
                  <a:cubicBezTo>
                    <a:pt x="36347" y="-144"/>
                    <a:pt x="38910" y="2419"/>
                    <a:pt x="38910" y="5571"/>
                  </a:cubicBezTo>
                  <a:cubicBezTo>
                    <a:pt x="38910" y="8724"/>
                    <a:pt x="36347" y="11286"/>
                    <a:pt x="33195" y="11286"/>
                  </a:cubicBezTo>
                  <a:cubicBezTo>
                    <a:pt x="25584" y="10886"/>
                    <a:pt x="18107" y="13448"/>
                    <a:pt x="12335" y="18430"/>
                  </a:cubicBezTo>
                  <a:lnTo>
                    <a:pt x="438769" y="748045"/>
                  </a:lnTo>
                  <a:cubicBezTo>
                    <a:pt x="688896" y="530018"/>
                    <a:pt x="1245251" y="615743"/>
                    <a:pt x="1250871" y="616695"/>
                  </a:cubicBezTo>
                  <a:cubicBezTo>
                    <a:pt x="1251404" y="616600"/>
                    <a:pt x="1251957" y="616600"/>
                    <a:pt x="1252490" y="616695"/>
                  </a:cubicBezTo>
                  <a:cubicBezTo>
                    <a:pt x="1298972" y="638889"/>
                    <a:pt x="1314974" y="609171"/>
                    <a:pt x="1315641" y="607837"/>
                  </a:cubicBezTo>
                  <a:cubicBezTo>
                    <a:pt x="1315936" y="607323"/>
                    <a:pt x="1316288" y="606846"/>
                    <a:pt x="1316688" y="606409"/>
                  </a:cubicBezTo>
                  <a:cubicBezTo>
                    <a:pt x="1514523" y="409241"/>
                    <a:pt x="1943529" y="546687"/>
                    <a:pt x="2026111" y="575738"/>
                  </a:cubicBezTo>
                  <a:lnTo>
                    <a:pt x="1991820" y="509634"/>
                  </a:lnTo>
                  <a:cubicBezTo>
                    <a:pt x="1990106" y="506986"/>
                    <a:pt x="1990868" y="503453"/>
                    <a:pt x="1993535" y="501729"/>
                  </a:cubicBezTo>
                  <a:cubicBezTo>
                    <a:pt x="1996107" y="500005"/>
                    <a:pt x="1999631" y="500757"/>
                    <a:pt x="2001441" y="503395"/>
                  </a:cubicBezTo>
                  <a:cubicBezTo>
                    <a:pt x="2001632" y="503710"/>
                    <a:pt x="2001822" y="504043"/>
                    <a:pt x="2001917" y="504396"/>
                  </a:cubicBezTo>
                  <a:lnTo>
                    <a:pt x="2042970" y="583453"/>
                  </a:lnTo>
                  <a:cubicBezTo>
                    <a:pt x="2044113" y="585568"/>
                    <a:pt x="2043732" y="588130"/>
                    <a:pt x="2042208" y="589930"/>
                  </a:cubicBezTo>
                  <a:cubicBezTo>
                    <a:pt x="2040588" y="591683"/>
                    <a:pt x="2038112" y="592283"/>
                    <a:pt x="2035826" y="591454"/>
                  </a:cubicBezTo>
                  <a:cubicBezTo>
                    <a:pt x="2030873" y="589549"/>
                    <a:pt x="1538716" y="402478"/>
                    <a:pt x="1325357" y="613933"/>
                  </a:cubicBezTo>
                  <a:cubicBezTo>
                    <a:pt x="1321642" y="620029"/>
                    <a:pt x="1299639" y="651557"/>
                    <a:pt x="1248299" y="627363"/>
                  </a:cubicBezTo>
                  <a:cubicBezTo>
                    <a:pt x="1145095" y="613066"/>
                    <a:pt x="1040873" y="607494"/>
                    <a:pt x="936736" y="610694"/>
                  </a:cubicBezTo>
                  <a:cubicBezTo>
                    <a:pt x="780717" y="615838"/>
                    <a:pt x="568024" y="646032"/>
                    <a:pt x="440865" y="760713"/>
                  </a:cubicBezTo>
                  <a:cubicBezTo>
                    <a:pt x="439884" y="761818"/>
                    <a:pt x="438522" y="762494"/>
                    <a:pt x="437055" y="76261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20"/>
            <p:cNvSpPr/>
            <p:nvPr/>
          </p:nvSpPr>
          <p:spPr>
            <a:xfrm>
              <a:off x="2216861" y="-1751302"/>
              <a:ext cx="2004185" cy="770476"/>
            </a:xfrm>
            <a:custGeom>
              <a:rect b="b" l="l" r="r" t="t"/>
              <a:pathLst>
                <a:path extrusionOk="0" h="770476" w="2004185">
                  <a:moveTo>
                    <a:pt x="447007" y="770181"/>
                  </a:moveTo>
                  <a:lnTo>
                    <a:pt x="447007" y="770181"/>
                  </a:lnTo>
                  <a:cubicBezTo>
                    <a:pt x="445197" y="770000"/>
                    <a:pt x="443569" y="768971"/>
                    <a:pt x="442626" y="767419"/>
                  </a:cubicBezTo>
                  <a:lnTo>
                    <a:pt x="-1" y="14944"/>
                  </a:lnTo>
                  <a:cubicBezTo>
                    <a:pt x="-1506" y="12238"/>
                    <a:pt x="-677" y="8838"/>
                    <a:pt x="1904" y="7133"/>
                  </a:cubicBezTo>
                  <a:lnTo>
                    <a:pt x="12381" y="656"/>
                  </a:lnTo>
                  <a:cubicBezTo>
                    <a:pt x="15049" y="-1030"/>
                    <a:pt x="18582" y="-239"/>
                    <a:pt x="20268" y="2428"/>
                  </a:cubicBezTo>
                  <a:cubicBezTo>
                    <a:pt x="20268" y="2447"/>
                    <a:pt x="20278" y="2456"/>
                    <a:pt x="20287" y="2466"/>
                  </a:cubicBezTo>
                  <a:cubicBezTo>
                    <a:pt x="21954" y="5085"/>
                    <a:pt x="21182" y="8562"/>
                    <a:pt x="18563" y="10229"/>
                  </a:cubicBezTo>
                  <a:cubicBezTo>
                    <a:pt x="18534" y="10238"/>
                    <a:pt x="18506" y="10257"/>
                    <a:pt x="18477" y="10276"/>
                  </a:cubicBezTo>
                  <a:lnTo>
                    <a:pt x="12763" y="13896"/>
                  </a:lnTo>
                  <a:lnTo>
                    <a:pt x="448436" y="755226"/>
                  </a:lnTo>
                  <a:cubicBezTo>
                    <a:pt x="657986" y="523293"/>
                    <a:pt x="1224247" y="605208"/>
                    <a:pt x="1230058" y="606065"/>
                  </a:cubicBezTo>
                  <a:cubicBezTo>
                    <a:pt x="1230762" y="606160"/>
                    <a:pt x="1231439" y="606379"/>
                    <a:pt x="1232057" y="606732"/>
                  </a:cubicBezTo>
                  <a:cubicBezTo>
                    <a:pt x="1307401" y="650451"/>
                    <a:pt x="1346357" y="593968"/>
                    <a:pt x="1347501" y="591492"/>
                  </a:cubicBezTo>
                  <a:cubicBezTo>
                    <a:pt x="1347910" y="590892"/>
                    <a:pt x="1348425" y="590377"/>
                    <a:pt x="1349025" y="589968"/>
                  </a:cubicBezTo>
                  <a:cubicBezTo>
                    <a:pt x="1591626" y="419375"/>
                    <a:pt x="1913857" y="553963"/>
                    <a:pt x="1985866" y="587682"/>
                  </a:cubicBezTo>
                  <a:lnTo>
                    <a:pt x="1961101" y="534247"/>
                  </a:lnTo>
                  <a:cubicBezTo>
                    <a:pt x="1959863" y="531351"/>
                    <a:pt x="1961101" y="527998"/>
                    <a:pt x="1963959" y="526626"/>
                  </a:cubicBezTo>
                  <a:cubicBezTo>
                    <a:pt x="1966816" y="525341"/>
                    <a:pt x="1970150" y="526569"/>
                    <a:pt x="1971483" y="529389"/>
                  </a:cubicBezTo>
                  <a:lnTo>
                    <a:pt x="2002916" y="597492"/>
                  </a:lnTo>
                  <a:cubicBezTo>
                    <a:pt x="2004249" y="600369"/>
                    <a:pt x="2002916" y="603750"/>
                    <a:pt x="2000058" y="605046"/>
                  </a:cubicBezTo>
                  <a:cubicBezTo>
                    <a:pt x="1998439" y="605751"/>
                    <a:pt x="1996629" y="605703"/>
                    <a:pt x="1995106" y="604922"/>
                  </a:cubicBezTo>
                  <a:cubicBezTo>
                    <a:pt x="1991391" y="603017"/>
                    <a:pt x="1623631" y="411469"/>
                    <a:pt x="1356359" y="598826"/>
                  </a:cubicBezTo>
                  <a:cubicBezTo>
                    <a:pt x="1350358" y="607017"/>
                    <a:pt x="1305876" y="662168"/>
                    <a:pt x="1227295" y="617209"/>
                  </a:cubicBezTo>
                  <a:cubicBezTo>
                    <a:pt x="1199387" y="613209"/>
                    <a:pt x="648842" y="538914"/>
                    <a:pt x="451865" y="768562"/>
                  </a:cubicBezTo>
                  <a:cubicBezTo>
                    <a:pt x="450598" y="769848"/>
                    <a:pt x="448788" y="770457"/>
                    <a:pt x="447007" y="77018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20"/>
            <p:cNvSpPr/>
            <p:nvPr/>
          </p:nvSpPr>
          <p:spPr>
            <a:xfrm>
              <a:off x="3296276" y="-1732141"/>
              <a:ext cx="486898" cy="427780"/>
            </a:xfrm>
            <a:custGeom>
              <a:rect b="b" l="l" r="r" t="t"/>
              <a:pathLst>
                <a:path extrusionOk="0" h="427780" w="486898">
                  <a:moveTo>
                    <a:pt x="215793" y="427551"/>
                  </a:moveTo>
                  <a:cubicBezTo>
                    <a:pt x="213774" y="427551"/>
                    <a:pt x="211898" y="426503"/>
                    <a:pt x="210841" y="424788"/>
                  </a:cubicBezTo>
                  <a:lnTo>
                    <a:pt x="52" y="77793"/>
                  </a:lnTo>
                  <a:cubicBezTo>
                    <a:pt x="-691" y="76497"/>
                    <a:pt x="-929" y="74973"/>
                    <a:pt x="-614" y="73506"/>
                  </a:cubicBezTo>
                  <a:cubicBezTo>
                    <a:pt x="-252" y="72011"/>
                    <a:pt x="709" y="70735"/>
                    <a:pt x="2052" y="69982"/>
                  </a:cubicBezTo>
                  <a:cubicBezTo>
                    <a:pt x="3100" y="69315"/>
                    <a:pt x="104923" y="10165"/>
                    <a:pt x="287802" y="-217"/>
                  </a:cubicBezTo>
                  <a:cubicBezTo>
                    <a:pt x="289955" y="-360"/>
                    <a:pt x="292012" y="707"/>
                    <a:pt x="293136" y="2545"/>
                  </a:cubicBezTo>
                  <a:lnTo>
                    <a:pt x="485541" y="329919"/>
                  </a:lnTo>
                  <a:cubicBezTo>
                    <a:pt x="486351" y="331500"/>
                    <a:pt x="486351" y="333387"/>
                    <a:pt x="485541" y="334968"/>
                  </a:cubicBezTo>
                  <a:cubicBezTo>
                    <a:pt x="484913" y="336653"/>
                    <a:pt x="483484" y="337901"/>
                    <a:pt x="481732" y="338301"/>
                  </a:cubicBezTo>
                  <a:cubicBezTo>
                    <a:pt x="479636" y="338873"/>
                    <a:pt x="278849" y="390879"/>
                    <a:pt x="218651" y="426693"/>
                  </a:cubicBezTo>
                  <a:cubicBezTo>
                    <a:pt x="217803" y="427246"/>
                    <a:pt x="216812" y="427551"/>
                    <a:pt x="215793" y="427551"/>
                  </a:cubicBezTo>
                  <a:close/>
                  <a:moveTo>
                    <a:pt x="13006" y="77031"/>
                  </a:moveTo>
                  <a:lnTo>
                    <a:pt x="217794" y="414120"/>
                  </a:lnTo>
                  <a:cubicBezTo>
                    <a:pt x="277611" y="381259"/>
                    <a:pt x="435059" y="338777"/>
                    <a:pt x="471540" y="329157"/>
                  </a:cubicBezTo>
                  <a:lnTo>
                    <a:pt x="284659" y="11118"/>
                  </a:lnTo>
                  <a:cubicBezTo>
                    <a:pt x="129878" y="20643"/>
                    <a:pt x="35200" y="65410"/>
                    <a:pt x="13006" y="7703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20"/>
            <p:cNvSpPr/>
            <p:nvPr/>
          </p:nvSpPr>
          <p:spPr>
            <a:xfrm>
              <a:off x="2860897" y="-1848639"/>
              <a:ext cx="359225" cy="350084"/>
            </a:xfrm>
            <a:custGeom>
              <a:rect b="b" l="l" r="r" t="t"/>
              <a:pathLst>
                <a:path extrusionOk="0" h="350084" w="359225">
                  <a:moveTo>
                    <a:pt x="233405" y="349834"/>
                  </a:moveTo>
                  <a:cubicBezTo>
                    <a:pt x="231500" y="349872"/>
                    <a:pt x="229710" y="348938"/>
                    <a:pt x="228643" y="347357"/>
                  </a:cubicBezTo>
                  <a:lnTo>
                    <a:pt x="43" y="8648"/>
                  </a:lnTo>
                  <a:cubicBezTo>
                    <a:pt x="-1014" y="6857"/>
                    <a:pt x="-1014" y="4629"/>
                    <a:pt x="43" y="2838"/>
                  </a:cubicBezTo>
                  <a:cubicBezTo>
                    <a:pt x="1014" y="1000"/>
                    <a:pt x="2910" y="-172"/>
                    <a:pt x="4996" y="-210"/>
                  </a:cubicBezTo>
                  <a:cubicBezTo>
                    <a:pt x="8234" y="-210"/>
                    <a:pt x="87482" y="-1829"/>
                    <a:pt x="141203" y="24174"/>
                  </a:cubicBezTo>
                  <a:cubicBezTo>
                    <a:pt x="142070" y="24584"/>
                    <a:pt x="142832" y="25203"/>
                    <a:pt x="143394" y="25984"/>
                  </a:cubicBezTo>
                  <a:lnTo>
                    <a:pt x="357612" y="333546"/>
                  </a:lnTo>
                  <a:cubicBezTo>
                    <a:pt x="358764" y="335413"/>
                    <a:pt x="358764" y="337775"/>
                    <a:pt x="357612" y="339642"/>
                  </a:cubicBezTo>
                  <a:cubicBezTo>
                    <a:pt x="356564" y="341566"/>
                    <a:pt x="354468" y="342690"/>
                    <a:pt x="352277" y="342499"/>
                  </a:cubicBezTo>
                  <a:cubicBezTo>
                    <a:pt x="351516" y="342499"/>
                    <a:pt x="276077" y="337261"/>
                    <a:pt x="235311" y="349643"/>
                  </a:cubicBezTo>
                  <a:cubicBezTo>
                    <a:pt x="234691" y="349834"/>
                    <a:pt x="234044" y="349891"/>
                    <a:pt x="233405" y="349834"/>
                  </a:cubicBezTo>
                  <a:close/>
                  <a:moveTo>
                    <a:pt x="15283" y="11315"/>
                  </a:moveTo>
                  <a:lnTo>
                    <a:pt x="235787" y="337166"/>
                  </a:lnTo>
                  <a:cubicBezTo>
                    <a:pt x="269029" y="328307"/>
                    <a:pt x="318464" y="329165"/>
                    <a:pt x="340562" y="330117"/>
                  </a:cubicBezTo>
                  <a:lnTo>
                    <a:pt x="133964" y="33413"/>
                  </a:lnTo>
                  <a:cubicBezTo>
                    <a:pt x="94436" y="15030"/>
                    <a:pt x="38524" y="11791"/>
                    <a:pt x="15283" y="1131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20"/>
            <p:cNvSpPr/>
            <p:nvPr/>
          </p:nvSpPr>
          <p:spPr>
            <a:xfrm>
              <a:off x="2300249" y="-1859167"/>
              <a:ext cx="536564" cy="113514"/>
            </a:xfrm>
            <a:custGeom>
              <a:rect b="b" l="l" r="r" t="t"/>
              <a:pathLst>
                <a:path extrusionOk="0" h="113514" w="536564">
                  <a:moveTo>
                    <a:pt x="5003" y="113284"/>
                  </a:moveTo>
                  <a:cubicBezTo>
                    <a:pt x="1850" y="113303"/>
                    <a:pt x="-731" y="110760"/>
                    <a:pt x="-750" y="107607"/>
                  </a:cubicBezTo>
                  <a:cubicBezTo>
                    <a:pt x="-760" y="105740"/>
                    <a:pt x="146" y="103978"/>
                    <a:pt x="1669" y="102902"/>
                  </a:cubicBezTo>
                  <a:cubicBezTo>
                    <a:pt x="230269" y="-57880"/>
                    <a:pt x="528878" y="17177"/>
                    <a:pt x="531831" y="17843"/>
                  </a:cubicBezTo>
                  <a:cubicBezTo>
                    <a:pt x="534841" y="18806"/>
                    <a:pt x="536498" y="22016"/>
                    <a:pt x="535545" y="25025"/>
                  </a:cubicBezTo>
                  <a:cubicBezTo>
                    <a:pt x="534660" y="27797"/>
                    <a:pt x="531831" y="29464"/>
                    <a:pt x="528973" y="28892"/>
                  </a:cubicBezTo>
                  <a:cubicBezTo>
                    <a:pt x="526020" y="28131"/>
                    <a:pt x="232270" y="-45402"/>
                    <a:pt x="8337" y="112236"/>
                  </a:cubicBezTo>
                  <a:cubicBezTo>
                    <a:pt x="7346" y="112893"/>
                    <a:pt x="6194" y="113255"/>
                    <a:pt x="5003"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20"/>
            <p:cNvSpPr/>
            <p:nvPr/>
          </p:nvSpPr>
          <p:spPr>
            <a:xfrm>
              <a:off x="2353672" y="-1774966"/>
              <a:ext cx="536797" cy="113513"/>
            </a:xfrm>
            <a:custGeom>
              <a:rect b="b" l="l" r="r" t="t"/>
              <a:pathLst>
                <a:path extrusionOk="0" h="113513" w="536797">
                  <a:moveTo>
                    <a:pt x="4920" y="113284"/>
                  </a:moveTo>
                  <a:cubicBezTo>
                    <a:pt x="3053" y="113255"/>
                    <a:pt x="1320" y="112331"/>
                    <a:pt x="253" y="110807"/>
                  </a:cubicBezTo>
                  <a:cubicBezTo>
                    <a:pt x="-1519" y="108226"/>
                    <a:pt x="-881" y="104702"/>
                    <a:pt x="1681" y="102902"/>
                  </a:cubicBezTo>
                  <a:cubicBezTo>
                    <a:pt x="230281" y="-57880"/>
                    <a:pt x="528795" y="17177"/>
                    <a:pt x="531748" y="17843"/>
                  </a:cubicBezTo>
                  <a:cubicBezTo>
                    <a:pt x="534767" y="18577"/>
                    <a:pt x="536615" y="21615"/>
                    <a:pt x="535891" y="24625"/>
                  </a:cubicBezTo>
                  <a:cubicBezTo>
                    <a:pt x="535872" y="24682"/>
                    <a:pt x="535863" y="24739"/>
                    <a:pt x="535843" y="24797"/>
                  </a:cubicBezTo>
                  <a:cubicBezTo>
                    <a:pt x="535053" y="27845"/>
                    <a:pt x="531938" y="29673"/>
                    <a:pt x="528890" y="28892"/>
                  </a:cubicBezTo>
                  <a:cubicBezTo>
                    <a:pt x="525938" y="28130"/>
                    <a:pt x="232186" y="-45403"/>
                    <a:pt x="8254" y="112236"/>
                  </a:cubicBezTo>
                  <a:cubicBezTo>
                    <a:pt x="7263" y="112893"/>
                    <a:pt x="6111" y="113255"/>
                    <a:pt x="4920"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20"/>
            <p:cNvSpPr/>
            <p:nvPr/>
          </p:nvSpPr>
          <p:spPr>
            <a:xfrm>
              <a:off x="2406460" y="-1690765"/>
              <a:ext cx="536556" cy="113514"/>
            </a:xfrm>
            <a:custGeom>
              <a:rect b="b" l="l" r="r" t="t"/>
              <a:pathLst>
                <a:path extrusionOk="0" h="113514" w="536556">
                  <a:moveTo>
                    <a:pt x="4995" y="113284"/>
                  </a:moveTo>
                  <a:cubicBezTo>
                    <a:pt x="3147" y="113294"/>
                    <a:pt x="1404" y="112408"/>
                    <a:pt x="328" y="110903"/>
                  </a:cubicBezTo>
                  <a:cubicBezTo>
                    <a:pt x="-1520" y="108340"/>
                    <a:pt x="-930" y="104769"/>
                    <a:pt x="1623" y="102930"/>
                  </a:cubicBezTo>
                  <a:cubicBezTo>
                    <a:pt x="1642" y="102921"/>
                    <a:pt x="1652" y="102911"/>
                    <a:pt x="1661" y="102902"/>
                  </a:cubicBezTo>
                  <a:cubicBezTo>
                    <a:pt x="230261" y="-57880"/>
                    <a:pt x="528775" y="17177"/>
                    <a:pt x="531823" y="17843"/>
                  </a:cubicBezTo>
                  <a:cubicBezTo>
                    <a:pt x="534833" y="18805"/>
                    <a:pt x="536490" y="22015"/>
                    <a:pt x="535538" y="25025"/>
                  </a:cubicBezTo>
                  <a:cubicBezTo>
                    <a:pt x="534652" y="27797"/>
                    <a:pt x="531823" y="29464"/>
                    <a:pt x="528965" y="28892"/>
                  </a:cubicBezTo>
                  <a:cubicBezTo>
                    <a:pt x="526013" y="28130"/>
                    <a:pt x="232167" y="-45403"/>
                    <a:pt x="8234" y="112236"/>
                  </a:cubicBezTo>
                  <a:cubicBezTo>
                    <a:pt x="7281" y="112903"/>
                    <a:pt x="6157" y="113274"/>
                    <a:pt x="4995"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20"/>
            <p:cNvSpPr/>
            <p:nvPr/>
          </p:nvSpPr>
          <p:spPr>
            <a:xfrm>
              <a:off x="2459506" y="-1606564"/>
              <a:ext cx="536564" cy="113514"/>
            </a:xfrm>
            <a:custGeom>
              <a:rect b="b" l="l" r="r" t="t"/>
              <a:pathLst>
                <a:path extrusionOk="0" h="113514" w="536564">
                  <a:moveTo>
                    <a:pt x="5003" y="113284"/>
                  </a:moveTo>
                  <a:cubicBezTo>
                    <a:pt x="1851" y="113303"/>
                    <a:pt x="-731" y="110760"/>
                    <a:pt x="-750" y="107607"/>
                  </a:cubicBezTo>
                  <a:cubicBezTo>
                    <a:pt x="-759" y="105740"/>
                    <a:pt x="146" y="103978"/>
                    <a:pt x="1670" y="102902"/>
                  </a:cubicBezTo>
                  <a:cubicBezTo>
                    <a:pt x="230270" y="-57880"/>
                    <a:pt x="528878" y="17177"/>
                    <a:pt x="531831" y="17844"/>
                  </a:cubicBezTo>
                  <a:cubicBezTo>
                    <a:pt x="534841" y="18805"/>
                    <a:pt x="536498" y="22015"/>
                    <a:pt x="535546" y="25025"/>
                  </a:cubicBezTo>
                  <a:cubicBezTo>
                    <a:pt x="534660" y="27797"/>
                    <a:pt x="531831" y="29464"/>
                    <a:pt x="528974" y="28892"/>
                  </a:cubicBezTo>
                  <a:cubicBezTo>
                    <a:pt x="526021" y="28130"/>
                    <a:pt x="232270" y="-45403"/>
                    <a:pt x="8337" y="112236"/>
                  </a:cubicBezTo>
                  <a:cubicBezTo>
                    <a:pt x="7365" y="112941"/>
                    <a:pt x="6194" y="113303"/>
                    <a:pt x="5003"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20"/>
            <p:cNvSpPr/>
            <p:nvPr/>
          </p:nvSpPr>
          <p:spPr>
            <a:xfrm>
              <a:off x="2512637" y="-1522363"/>
              <a:ext cx="536870" cy="113514"/>
            </a:xfrm>
            <a:custGeom>
              <a:rect b="b" l="l" r="r" t="t"/>
              <a:pathLst>
                <a:path extrusionOk="0" h="113514" w="536870">
                  <a:moveTo>
                    <a:pt x="5022" y="113284"/>
                  </a:moveTo>
                  <a:cubicBezTo>
                    <a:pt x="3145" y="113274"/>
                    <a:pt x="1393" y="112398"/>
                    <a:pt x="259" y="110903"/>
                  </a:cubicBezTo>
                  <a:cubicBezTo>
                    <a:pt x="-1522" y="108293"/>
                    <a:pt x="-884" y="104740"/>
                    <a:pt x="1688" y="102902"/>
                  </a:cubicBezTo>
                  <a:cubicBezTo>
                    <a:pt x="230288" y="-57880"/>
                    <a:pt x="528802" y="17177"/>
                    <a:pt x="531754" y="17844"/>
                  </a:cubicBezTo>
                  <a:cubicBezTo>
                    <a:pt x="534822" y="18587"/>
                    <a:pt x="536708" y="21682"/>
                    <a:pt x="535955" y="24749"/>
                  </a:cubicBezTo>
                  <a:cubicBezTo>
                    <a:pt x="535955" y="24759"/>
                    <a:pt x="535945" y="24778"/>
                    <a:pt x="535945" y="24797"/>
                  </a:cubicBezTo>
                  <a:cubicBezTo>
                    <a:pt x="535107" y="27854"/>
                    <a:pt x="531974" y="29683"/>
                    <a:pt x="528897" y="28893"/>
                  </a:cubicBezTo>
                  <a:cubicBezTo>
                    <a:pt x="526040" y="28130"/>
                    <a:pt x="232193" y="-45403"/>
                    <a:pt x="8260" y="112236"/>
                  </a:cubicBezTo>
                  <a:cubicBezTo>
                    <a:pt x="7317" y="112922"/>
                    <a:pt x="6184" y="113294"/>
                    <a:pt x="5022"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20"/>
            <p:cNvSpPr/>
            <p:nvPr/>
          </p:nvSpPr>
          <p:spPr>
            <a:xfrm>
              <a:off x="2556529" y="-1451768"/>
              <a:ext cx="731022" cy="127122"/>
            </a:xfrm>
            <a:custGeom>
              <a:rect b="b" l="l" r="r" t="t"/>
              <a:pathLst>
                <a:path extrusionOk="0" h="127122" w="731022">
                  <a:moveTo>
                    <a:pt x="5040" y="126889"/>
                  </a:moveTo>
                  <a:cubicBezTo>
                    <a:pt x="2974" y="126889"/>
                    <a:pt x="1059" y="125804"/>
                    <a:pt x="-8" y="124032"/>
                  </a:cubicBezTo>
                  <a:cubicBezTo>
                    <a:pt x="-1560" y="121289"/>
                    <a:pt x="-598" y="117802"/>
                    <a:pt x="2145" y="116240"/>
                  </a:cubicBezTo>
                  <a:cubicBezTo>
                    <a:pt x="2155" y="116231"/>
                    <a:pt x="2173" y="116231"/>
                    <a:pt x="2183" y="116221"/>
                  </a:cubicBezTo>
                  <a:cubicBezTo>
                    <a:pt x="273836" y="-36179"/>
                    <a:pt x="589590" y="302"/>
                    <a:pt x="693412" y="12494"/>
                  </a:cubicBezTo>
                  <a:cubicBezTo>
                    <a:pt x="707128" y="14018"/>
                    <a:pt x="718939" y="15447"/>
                    <a:pt x="721987" y="15256"/>
                  </a:cubicBezTo>
                  <a:cubicBezTo>
                    <a:pt x="724806" y="13837"/>
                    <a:pt x="728245" y="14971"/>
                    <a:pt x="729664" y="17799"/>
                  </a:cubicBezTo>
                  <a:cubicBezTo>
                    <a:pt x="730865" y="20181"/>
                    <a:pt x="730246" y="23086"/>
                    <a:pt x="728178" y="24781"/>
                  </a:cubicBezTo>
                  <a:cubicBezTo>
                    <a:pt x="725130" y="27829"/>
                    <a:pt x="722273" y="27544"/>
                    <a:pt x="691793" y="24019"/>
                  </a:cubicBezTo>
                  <a:cubicBezTo>
                    <a:pt x="588923" y="12018"/>
                    <a:pt x="275931" y="-24558"/>
                    <a:pt x="7517" y="126413"/>
                  </a:cubicBezTo>
                  <a:cubicBezTo>
                    <a:pt x="6736" y="126756"/>
                    <a:pt x="5888" y="126918"/>
                    <a:pt x="5040" y="12688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20"/>
            <p:cNvSpPr/>
            <p:nvPr/>
          </p:nvSpPr>
          <p:spPr>
            <a:xfrm>
              <a:off x="2644453" y="-1345248"/>
              <a:ext cx="694253" cy="143368"/>
            </a:xfrm>
            <a:custGeom>
              <a:rect b="b" l="l" r="r" t="t"/>
              <a:pathLst>
                <a:path extrusionOk="0" h="143368" w="694253">
                  <a:moveTo>
                    <a:pt x="4937" y="143052"/>
                  </a:moveTo>
                  <a:cubicBezTo>
                    <a:pt x="2908" y="142994"/>
                    <a:pt x="1051" y="141918"/>
                    <a:pt x="-16" y="140194"/>
                  </a:cubicBezTo>
                  <a:cubicBezTo>
                    <a:pt x="-1541" y="137451"/>
                    <a:pt x="-616" y="133993"/>
                    <a:pt x="2079" y="132384"/>
                  </a:cubicBezTo>
                  <a:cubicBezTo>
                    <a:pt x="384603" y="-91645"/>
                    <a:pt x="687117" y="35610"/>
                    <a:pt x="690070" y="37134"/>
                  </a:cubicBezTo>
                  <a:cubicBezTo>
                    <a:pt x="692965" y="38400"/>
                    <a:pt x="694290" y="41763"/>
                    <a:pt x="693023" y="44658"/>
                  </a:cubicBezTo>
                  <a:cubicBezTo>
                    <a:pt x="691756" y="47554"/>
                    <a:pt x="688394" y="48878"/>
                    <a:pt x="685498" y="47611"/>
                  </a:cubicBezTo>
                  <a:cubicBezTo>
                    <a:pt x="682545" y="46278"/>
                    <a:pt x="385079" y="-78500"/>
                    <a:pt x="7890" y="142861"/>
                  </a:cubicBezTo>
                  <a:cubicBezTo>
                    <a:pt x="6937" y="143147"/>
                    <a:pt x="5927" y="143213"/>
                    <a:pt x="4937" y="1430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20"/>
            <p:cNvSpPr/>
            <p:nvPr/>
          </p:nvSpPr>
          <p:spPr>
            <a:xfrm>
              <a:off x="3111922" y="-1951792"/>
              <a:ext cx="661399" cy="121079"/>
            </a:xfrm>
            <a:custGeom>
              <a:rect b="b" l="l" r="r" t="t"/>
              <a:pathLst>
                <a:path extrusionOk="0" h="121079" w="661399">
                  <a:moveTo>
                    <a:pt x="4955" y="120850"/>
                  </a:moveTo>
                  <a:cubicBezTo>
                    <a:pt x="3327" y="120831"/>
                    <a:pt x="1774" y="120145"/>
                    <a:pt x="669" y="118945"/>
                  </a:cubicBezTo>
                  <a:cubicBezTo>
                    <a:pt x="-1398" y="116564"/>
                    <a:pt x="-1179" y="112973"/>
                    <a:pt x="1146" y="110849"/>
                  </a:cubicBezTo>
                  <a:cubicBezTo>
                    <a:pt x="3050" y="109229"/>
                    <a:pt x="193550" y="-53839"/>
                    <a:pt x="656370" y="18075"/>
                  </a:cubicBezTo>
                  <a:cubicBezTo>
                    <a:pt x="659427" y="18866"/>
                    <a:pt x="661256" y="21990"/>
                    <a:pt x="660466" y="25048"/>
                  </a:cubicBezTo>
                  <a:cubicBezTo>
                    <a:pt x="659780" y="27667"/>
                    <a:pt x="657361" y="29448"/>
                    <a:pt x="654656" y="29315"/>
                  </a:cubicBezTo>
                  <a:cubicBezTo>
                    <a:pt x="415768" y="-7738"/>
                    <a:pt x="252796" y="18742"/>
                    <a:pt x="158213" y="47508"/>
                  </a:cubicBezTo>
                  <a:cubicBezTo>
                    <a:pt x="56295" y="78369"/>
                    <a:pt x="9242" y="119040"/>
                    <a:pt x="8670" y="119421"/>
                  </a:cubicBezTo>
                  <a:cubicBezTo>
                    <a:pt x="7642" y="120326"/>
                    <a:pt x="6327" y="120831"/>
                    <a:pt x="4955" y="12085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20"/>
            <p:cNvSpPr/>
            <p:nvPr/>
          </p:nvSpPr>
          <p:spPr>
            <a:xfrm>
              <a:off x="3171547" y="-1869980"/>
              <a:ext cx="659767" cy="96613"/>
            </a:xfrm>
            <a:custGeom>
              <a:rect b="b" l="l" r="r" t="t"/>
              <a:pathLst>
                <a:path extrusionOk="0" h="96613" w="659767">
                  <a:moveTo>
                    <a:pt x="4861" y="96378"/>
                  </a:moveTo>
                  <a:cubicBezTo>
                    <a:pt x="1709" y="96321"/>
                    <a:pt x="-806" y="93711"/>
                    <a:pt x="-749" y="90558"/>
                  </a:cubicBezTo>
                  <a:cubicBezTo>
                    <a:pt x="-701" y="88406"/>
                    <a:pt x="546" y="86453"/>
                    <a:pt x="2480" y="85520"/>
                  </a:cubicBezTo>
                  <a:cubicBezTo>
                    <a:pt x="5623" y="84091"/>
                    <a:pt x="320711" y="-56784"/>
                    <a:pt x="654657" y="25607"/>
                  </a:cubicBezTo>
                  <a:cubicBezTo>
                    <a:pt x="657734" y="26370"/>
                    <a:pt x="659610" y="29484"/>
                    <a:pt x="658848" y="32561"/>
                  </a:cubicBezTo>
                  <a:cubicBezTo>
                    <a:pt x="658086" y="35637"/>
                    <a:pt x="654971" y="37514"/>
                    <a:pt x="651894" y="36752"/>
                  </a:cubicBezTo>
                  <a:cubicBezTo>
                    <a:pt x="321758" y="-44782"/>
                    <a:pt x="10386" y="94473"/>
                    <a:pt x="7243" y="95902"/>
                  </a:cubicBezTo>
                  <a:cubicBezTo>
                    <a:pt x="6500" y="96255"/>
                    <a:pt x="5680" y="96417"/>
                    <a:pt x="4861" y="9637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20"/>
            <p:cNvSpPr/>
            <p:nvPr/>
          </p:nvSpPr>
          <p:spPr>
            <a:xfrm>
              <a:off x="3647834" y="-1736626"/>
              <a:ext cx="260027" cy="35549"/>
            </a:xfrm>
            <a:custGeom>
              <a:rect b="b" l="l" r="r" t="t"/>
              <a:pathLst>
                <a:path extrusionOk="0" h="35549" w="260027">
                  <a:moveTo>
                    <a:pt x="4824" y="35320"/>
                  </a:moveTo>
                  <a:cubicBezTo>
                    <a:pt x="1671" y="35244"/>
                    <a:pt x="-824" y="32624"/>
                    <a:pt x="-748" y="29462"/>
                  </a:cubicBezTo>
                  <a:cubicBezTo>
                    <a:pt x="-691" y="27147"/>
                    <a:pt x="756" y="25100"/>
                    <a:pt x="2919" y="24271"/>
                  </a:cubicBezTo>
                  <a:cubicBezTo>
                    <a:pt x="4157" y="23794"/>
                    <a:pt x="129220" y="-18496"/>
                    <a:pt x="254760" y="9126"/>
                  </a:cubicBezTo>
                  <a:cubicBezTo>
                    <a:pt x="257865" y="9812"/>
                    <a:pt x="259827" y="12879"/>
                    <a:pt x="259141" y="15984"/>
                  </a:cubicBezTo>
                  <a:cubicBezTo>
                    <a:pt x="258455" y="19089"/>
                    <a:pt x="255389" y="21051"/>
                    <a:pt x="252284" y="20365"/>
                  </a:cubicBezTo>
                  <a:cubicBezTo>
                    <a:pt x="129982" y="-6590"/>
                    <a:pt x="7872" y="34653"/>
                    <a:pt x="6633" y="34653"/>
                  </a:cubicBezTo>
                  <a:cubicBezTo>
                    <a:pt x="6072" y="34967"/>
                    <a:pt x="5462" y="35196"/>
                    <a:pt x="4824" y="3532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20"/>
            <p:cNvSpPr/>
            <p:nvPr/>
          </p:nvSpPr>
          <p:spPr>
            <a:xfrm>
              <a:off x="3717840" y="-1657899"/>
              <a:ext cx="260564" cy="35499"/>
            </a:xfrm>
            <a:custGeom>
              <a:rect b="b" l="l" r="r" t="t"/>
              <a:pathLst>
                <a:path extrusionOk="0" h="35499" w="260564">
                  <a:moveTo>
                    <a:pt x="4922" y="35269"/>
                  </a:moveTo>
                  <a:cubicBezTo>
                    <a:pt x="2503" y="35308"/>
                    <a:pt x="341" y="33764"/>
                    <a:pt x="-412" y="31459"/>
                  </a:cubicBezTo>
                  <a:cubicBezTo>
                    <a:pt x="-1479" y="28488"/>
                    <a:pt x="65" y="25220"/>
                    <a:pt x="3036" y="24154"/>
                  </a:cubicBezTo>
                  <a:cubicBezTo>
                    <a:pt x="3065" y="24144"/>
                    <a:pt x="3084" y="24135"/>
                    <a:pt x="3113" y="24125"/>
                  </a:cubicBezTo>
                  <a:cubicBezTo>
                    <a:pt x="4351" y="24125"/>
                    <a:pt x="129414" y="-18547"/>
                    <a:pt x="254859" y="9076"/>
                  </a:cubicBezTo>
                  <a:cubicBezTo>
                    <a:pt x="257983" y="9495"/>
                    <a:pt x="260183" y="12371"/>
                    <a:pt x="259763" y="15496"/>
                  </a:cubicBezTo>
                  <a:cubicBezTo>
                    <a:pt x="259345" y="18629"/>
                    <a:pt x="256468" y="20820"/>
                    <a:pt x="253344" y="20401"/>
                  </a:cubicBezTo>
                  <a:cubicBezTo>
                    <a:pt x="253049" y="20363"/>
                    <a:pt x="252763" y="20306"/>
                    <a:pt x="252477" y="20220"/>
                  </a:cubicBezTo>
                  <a:cubicBezTo>
                    <a:pt x="129985" y="-6736"/>
                    <a:pt x="8065" y="34507"/>
                    <a:pt x="6827" y="34984"/>
                  </a:cubicBezTo>
                  <a:cubicBezTo>
                    <a:pt x="6208" y="35174"/>
                    <a:pt x="5570" y="35269"/>
                    <a:pt x="4922" y="3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20"/>
            <p:cNvSpPr/>
            <p:nvPr/>
          </p:nvSpPr>
          <p:spPr>
            <a:xfrm>
              <a:off x="3847503" y="-1472924"/>
              <a:ext cx="260436" cy="35499"/>
            </a:xfrm>
            <a:custGeom>
              <a:rect b="b" l="l" r="r" t="t"/>
              <a:pathLst>
                <a:path extrusionOk="0" h="35499" w="260436">
                  <a:moveTo>
                    <a:pt x="4990" y="35269"/>
                  </a:moveTo>
                  <a:cubicBezTo>
                    <a:pt x="2561" y="35260"/>
                    <a:pt x="398" y="33736"/>
                    <a:pt x="-439" y="31459"/>
                  </a:cubicBezTo>
                  <a:cubicBezTo>
                    <a:pt x="-1458" y="28459"/>
                    <a:pt x="113" y="25201"/>
                    <a:pt x="3085" y="24125"/>
                  </a:cubicBezTo>
                  <a:cubicBezTo>
                    <a:pt x="4323" y="24125"/>
                    <a:pt x="129386" y="-18547"/>
                    <a:pt x="254926" y="9076"/>
                  </a:cubicBezTo>
                  <a:cubicBezTo>
                    <a:pt x="258069" y="9609"/>
                    <a:pt x="260164" y="12562"/>
                    <a:pt x="259593" y="15676"/>
                  </a:cubicBezTo>
                  <a:cubicBezTo>
                    <a:pt x="259022" y="18782"/>
                    <a:pt x="256069" y="20877"/>
                    <a:pt x="253021" y="20344"/>
                  </a:cubicBezTo>
                  <a:cubicBezTo>
                    <a:pt x="252830" y="20315"/>
                    <a:pt x="252640" y="20267"/>
                    <a:pt x="252449" y="20220"/>
                  </a:cubicBezTo>
                  <a:cubicBezTo>
                    <a:pt x="130053" y="-6736"/>
                    <a:pt x="8037" y="34507"/>
                    <a:pt x="6800" y="34984"/>
                  </a:cubicBezTo>
                  <a:cubicBezTo>
                    <a:pt x="6218" y="35174"/>
                    <a:pt x="5609" y="35269"/>
                    <a:pt x="4990" y="3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20"/>
            <p:cNvSpPr/>
            <p:nvPr/>
          </p:nvSpPr>
          <p:spPr>
            <a:xfrm>
              <a:off x="3768831" y="-1572841"/>
              <a:ext cx="260197" cy="35499"/>
            </a:xfrm>
            <a:custGeom>
              <a:rect b="b" l="l" r="r" t="t"/>
              <a:pathLst>
                <a:path extrusionOk="0" h="35499" w="260197">
                  <a:moveTo>
                    <a:pt x="4985" y="35269"/>
                  </a:moveTo>
                  <a:cubicBezTo>
                    <a:pt x="2537" y="35241"/>
                    <a:pt x="356" y="33679"/>
                    <a:pt x="-444" y="31364"/>
                  </a:cubicBezTo>
                  <a:cubicBezTo>
                    <a:pt x="-1454" y="28392"/>
                    <a:pt x="118" y="25163"/>
                    <a:pt x="3080" y="24125"/>
                  </a:cubicBezTo>
                  <a:cubicBezTo>
                    <a:pt x="4319" y="24125"/>
                    <a:pt x="129382" y="-18547"/>
                    <a:pt x="254921" y="9076"/>
                  </a:cubicBezTo>
                  <a:cubicBezTo>
                    <a:pt x="258007" y="9733"/>
                    <a:pt x="259979" y="12771"/>
                    <a:pt x="259322" y="15857"/>
                  </a:cubicBezTo>
                  <a:cubicBezTo>
                    <a:pt x="259312" y="15886"/>
                    <a:pt x="259312" y="15905"/>
                    <a:pt x="259303" y="15934"/>
                  </a:cubicBezTo>
                  <a:cubicBezTo>
                    <a:pt x="258550" y="18982"/>
                    <a:pt x="255512" y="20877"/>
                    <a:pt x="252445" y="20220"/>
                  </a:cubicBezTo>
                  <a:cubicBezTo>
                    <a:pt x="130049" y="-6736"/>
                    <a:pt x="8033" y="34507"/>
                    <a:pt x="6795" y="34984"/>
                  </a:cubicBezTo>
                  <a:cubicBezTo>
                    <a:pt x="6214" y="35174"/>
                    <a:pt x="5605" y="35269"/>
                    <a:pt x="4985" y="3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0" name="Google Shape;340;p20"/>
          <p:cNvGrpSpPr/>
          <p:nvPr/>
        </p:nvGrpSpPr>
        <p:grpSpPr>
          <a:xfrm>
            <a:off x="375932" y="487840"/>
            <a:ext cx="674581" cy="685836"/>
            <a:chOff x="6137172" y="-1843083"/>
            <a:chExt cx="763187" cy="775833"/>
          </a:xfrm>
        </p:grpSpPr>
        <p:sp>
          <p:nvSpPr>
            <p:cNvPr id="341" name="Google Shape;341;p20"/>
            <p:cNvSpPr/>
            <p:nvPr/>
          </p:nvSpPr>
          <p:spPr>
            <a:xfrm>
              <a:off x="6249164" y="-1843083"/>
              <a:ext cx="651195" cy="775833"/>
            </a:xfrm>
            <a:custGeom>
              <a:rect b="b" l="l" r="r" t="t"/>
              <a:pathLst>
                <a:path extrusionOk="0" h="775833" w="651195">
                  <a:moveTo>
                    <a:pt x="223953" y="775591"/>
                  </a:moveTo>
                  <a:cubicBezTo>
                    <a:pt x="182328" y="775372"/>
                    <a:pt x="141752" y="762408"/>
                    <a:pt x="107653" y="738443"/>
                  </a:cubicBezTo>
                  <a:cubicBezTo>
                    <a:pt x="57265" y="702915"/>
                    <a:pt x="19831" y="643193"/>
                    <a:pt x="5068" y="574804"/>
                  </a:cubicBezTo>
                  <a:cubicBezTo>
                    <a:pt x="-13982" y="484697"/>
                    <a:pt x="12593" y="369635"/>
                    <a:pt x="101937" y="324296"/>
                  </a:cubicBezTo>
                  <a:cubicBezTo>
                    <a:pt x="148800" y="300579"/>
                    <a:pt x="203950" y="300674"/>
                    <a:pt x="251956" y="302770"/>
                  </a:cubicBezTo>
                  <a:cubicBezTo>
                    <a:pt x="255099" y="302874"/>
                    <a:pt x="257481" y="305465"/>
                    <a:pt x="257385" y="308570"/>
                  </a:cubicBezTo>
                  <a:cubicBezTo>
                    <a:pt x="257385" y="308608"/>
                    <a:pt x="257385" y="308637"/>
                    <a:pt x="257385" y="308675"/>
                  </a:cubicBezTo>
                  <a:cubicBezTo>
                    <a:pt x="257290" y="311828"/>
                    <a:pt x="254623" y="314304"/>
                    <a:pt x="251480" y="314200"/>
                  </a:cubicBezTo>
                  <a:cubicBezTo>
                    <a:pt x="251480" y="314200"/>
                    <a:pt x="251480" y="314200"/>
                    <a:pt x="251480" y="314200"/>
                  </a:cubicBezTo>
                  <a:cubicBezTo>
                    <a:pt x="204903" y="312199"/>
                    <a:pt x="151563" y="312009"/>
                    <a:pt x="107081" y="334488"/>
                  </a:cubicBezTo>
                  <a:cubicBezTo>
                    <a:pt x="22880" y="377255"/>
                    <a:pt x="-2362" y="486888"/>
                    <a:pt x="16212" y="572613"/>
                  </a:cubicBezTo>
                  <a:cubicBezTo>
                    <a:pt x="30405" y="638335"/>
                    <a:pt x="66124" y="695390"/>
                    <a:pt x="114224" y="729299"/>
                  </a:cubicBezTo>
                  <a:cubicBezTo>
                    <a:pt x="167946" y="767399"/>
                    <a:pt x="238049" y="775115"/>
                    <a:pt x="291961" y="749873"/>
                  </a:cubicBezTo>
                  <a:cubicBezTo>
                    <a:pt x="299581" y="746349"/>
                    <a:pt x="307106" y="742063"/>
                    <a:pt x="314440" y="737967"/>
                  </a:cubicBezTo>
                  <a:cubicBezTo>
                    <a:pt x="325203" y="731452"/>
                    <a:pt x="336443" y="725851"/>
                    <a:pt x="348159" y="721203"/>
                  </a:cubicBezTo>
                  <a:cubicBezTo>
                    <a:pt x="372828" y="713811"/>
                    <a:pt x="398641" y="710592"/>
                    <a:pt x="424359" y="711678"/>
                  </a:cubicBezTo>
                  <a:cubicBezTo>
                    <a:pt x="442266" y="711906"/>
                    <a:pt x="460173" y="710602"/>
                    <a:pt x="477794" y="707773"/>
                  </a:cubicBezTo>
                  <a:cubicBezTo>
                    <a:pt x="530943" y="697486"/>
                    <a:pt x="579425" y="657576"/>
                    <a:pt x="607429" y="600902"/>
                  </a:cubicBezTo>
                  <a:cubicBezTo>
                    <a:pt x="630099" y="554991"/>
                    <a:pt x="640385" y="498699"/>
                    <a:pt x="638862" y="428881"/>
                  </a:cubicBezTo>
                  <a:cubicBezTo>
                    <a:pt x="637433" y="363348"/>
                    <a:pt x="622574" y="275242"/>
                    <a:pt x="559804" y="228189"/>
                  </a:cubicBezTo>
                  <a:cubicBezTo>
                    <a:pt x="517894" y="196661"/>
                    <a:pt x="457410" y="188184"/>
                    <a:pt x="402070" y="205901"/>
                  </a:cubicBezTo>
                  <a:cubicBezTo>
                    <a:pt x="349016" y="224627"/>
                    <a:pt x="303486" y="259926"/>
                    <a:pt x="272054" y="306580"/>
                  </a:cubicBezTo>
                  <a:cubicBezTo>
                    <a:pt x="271101" y="307999"/>
                    <a:pt x="269578" y="308875"/>
                    <a:pt x="267863" y="308961"/>
                  </a:cubicBezTo>
                  <a:cubicBezTo>
                    <a:pt x="266243" y="309113"/>
                    <a:pt x="264529" y="308523"/>
                    <a:pt x="263386" y="307341"/>
                  </a:cubicBezTo>
                  <a:cubicBezTo>
                    <a:pt x="183853" y="227332"/>
                    <a:pt x="183853" y="81504"/>
                    <a:pt x="263386" y="1494"/>
                  </a:cubicBezTo>
                  <a:cubicBezTo>
                    <a:pt x="265577" y="-744"/>
                    <a:pt x="269101" y="-811"/>
                    <a:pt x="271292" y="1342"/>
                  </a:cubicBezTo>
                  <a:cubicBezTo>
                    <a:pt x="271387" y="1389"/>
                    <a:pt x="271387" y="1446"/>
                    <a:pt x="271482" y="1494"/>
                  </a:cubicBezTo>
                  <a:cubicBezTo>
                    <a:pt x="273673" y="3723"/>
                    <a:pt x="273768" y="7342"/>
                    <a:pt x="271482" y="9581"/>
                  </a:cubicBezTo>
                  <a:cubicBezTo>
                    <a:pt x="271482" y="9581"/>
                    <a:pt x="271482" y="9581"/>
                    <a:pt x="271482" y="9590"/>
                  </a:cubicBezTo>
                  <a:cubicBezTo>
                    <a:pt x="197759" y="83790"/>
                    <a:pt x="196139" y="217616"/>
                    <a:pt x="266815" y="294388"/>
                  </a:cubicBezTo>
                  <a:cubicBezTo>
                    <a:pt x="299296" y="248353"/>
                    <a:pt x="345396" y="213625"/>
                    <a:pt x="398545" y="195042"/>
                  </a:cubicBezTo>
                  <a:cubicBezTo>
                    <a:pt x="457410" y="175992"/>
                    <a:pt x="521800" y="185517"/>
                    <a:pt x="566662" y="219045"/>
                  </a:cubicBezTo>
                  <a:cubicBezTo>
                    <a:pt x="633337" y="268861"/>
                    <a:pt x="648863" y="360491"/>
                    <a:pt x="650292" y="428595"/>
                  </a:cubicBezTo>
                  <a:cubicBezTo>
                    <a:pt x="651911" y="500223"/>
                    <a:pt x="640767" y="558230"/>
                    <a:pt x="617620" y="605855"/>
                  </a:cubicBezTo>
                  <a:cubicBezTo>
                    <a:pt x="588093" y="665767"/>
                    <a:pt x="536563" y="707963"/>
                    <a:pt x="479985" y="718822"/>
                  </a:cubicBezTo>
                  <a:cubicBezTo>
                    <a:pt x="461696" y="721822"/>
                    <a:pt x="443123" y="723232"/>
                    <a:pt x="424550" y="723013"/>
                  </a:cubicBezTo>
                  <a:cubicBezTo>
                    <a:pt x="387782" y="719374"/>
                    <a:pt x="350920" y="728233"/>
                    <a:pt x="319775" y="748159"/>
                  </a:cubicBezTo>
                  <a:cubicBezTo>
                    <a:pt x="312250" y="752445"/>
                    <a:pt x="304534" y="756826"/>
                    <a:pt x="296533" y="760541"/>
                  </a:cubicBezTo>
                  <a:cubicBezTo>
                    <a:pt x="273673" y="770761"/>
                    <a:pt x="248908" y="775895"/>
                    <a:pt x="223953" y="7755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20"/>
            <p:cNvSpPr/>
            <p:nvPr/>
          </p:nvSpPr>
          <p:spPr>
            <a:xfrm>
              <a:off x="6710213" y="-1585962"/>
              <a:ext cx="94421" cy="72360"/>
            </a:xfrm>
            <a:custGeom>
              <a:rect b="b" l="l" r="r" t="t"/>
              <a:pathLst>
                <a:path extrusionOk="0" h="72360" w="94421">
                  <a:moveTo>
                    <a:pt x="87897" y="72128"/>
                  </a:moveTo>
                  <a:cubicBezTo>
                    <a:pt x="86372" y="72128"/>
                    <a:pt x="84849" y="71518"/>
                    <a:pt x="83800" y="70413"/>
                  </a:cubicBezTo>
                  <a:cubicBezTo>
                    <a:pt x="60083" y="46163"/>
                    <a:pt x="32557" y="25960"/>
                    <a:pt x="2362" y="10596"/>
                  </a:cubicBezTo>
                  <a:cubicBezTo>
                    <a:pt x="-496" y="9149"/>
                    <a:pt x="-1543" y="5691"/>
                    <a:pt x="-114" y="2881"/>
                  </a:cubicBezTo>
                  <a:cubicBezTo>
                    <a:pt x="1315" y="71"/>
                    <a:pt x="4743" y="-1043"/>
                    <a:pt x="7600" y="405"/>
                  </a:cubicBezTo>
                  <a:cubicBezTo>
                    <a:pt x="38938" y="16378"/>
                    <a:pt x="67418" y="37323"/>
                    <a:pt x="91993" y="62412"/>
                  </a:cubicBezTo>
                  <a:cubicBezTo>
                    <a:pt x="94183" y="64641"/>
                    <a:pt x="94279" y="68261"/>
                    <a:pt x="91993" y="70499"/>
                  </a:cubicBezTo>
                  <a:cubicBezTo>
                    <a:pt x="91993" y="70499"/>
                    <a:pt x="91993" y="70499"/>
                    <a:pt x="91993" y="70508"/>
                  </a:cubicBezTo>
                  <a:cubicBezTo>
                    <a:pt x="90944" y="71594"/>
                    <a:pt x="89421" y="72175"/>
                    <a:pt x="87897" y="721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 name="Google Shape;343;p20"/>
            <p:cNvSpPr/>
            <p:nvPr/>
          </p:nvSpPr>
          <p:spPr>
            <a:xfrm>
              <a:off x="6723235" y="-1524741"/>
              <a:ext cx="56557" cy="81145"/>
            </a:xfrm>
            <a:custGeom>
              <a:rect b="b" l="l" r="r" t="t"/>
              <a:pathLst>
                <a:path extrusionOk="0" h="81145" w="56557">
                  <a:moveTo>
                    <a:pt x="50110" y="80916"/>
                  </a:moveTo>
                  <a:cubicBezTo>
                    <a:pt x="47919" y="80887"/>
                    <a:pt x="45918" y="79640"/>
                    <a:pt x="44966" y="77677"/>
                  </a:cubicBezTo>
                  <a:cubicBezTo>
                    <a:pt x="33059" y="53103"/>
                    <a:pt x="18106" y="30100"/>
                    <a:pt x="579" y="9192"/>
                  </a:cubicBezTo>
                  <a:cubicBezTo>
                    <a:pt x="-1421" y="6773"/>
                    <a:pt x="-1135" y="3173"/>
                    <a:pt x="1246" y="1144"/>
                  </a:cubicBezTo>
                  <a:cubicBezTo>
                    <a:pt x="1342" y="1125"/>
                    <a:pt x="1342" y="1115"/>
                    <a:pt x="1342" y="1096"/>
                  </a:cubicBezTo>
                  <a:cubicBezTo>
                    <a:pt x="3723" y="-904"/>
                    <a:pt x="7247" y="-609"/>
                    <a:pt x="9247" y="1763"/>
                  </a:cubicBezTo>
                  <a:cubicBezTo>
                    <a:pt x="9247" y="1791"/>
                    <a:pt x="9342" y="1830"/>
                    <a:pt x="9342" y="1858"/>
                  </a:cubicBezTo>
                  <a:cubicBezTo>
                    <a:pt x="27535" y="23499"/>
                    <a:pt x="42966" y="47302"/>
                    <a:pt x="55253" y="72724"/>
                  </a:cubicBezTo>
                  <a:cubicBezTo>
                    <a:pt x="56586" y="75562"/>
                    <a:pt x="55443" y="78973"/>
                    <a:pt x="52586" y="80344"/>
                  </a:cubicBezTo>
                  <a:cubicBezTo>
                    <a:pt x="51823" y="80725"/>
                    <a:pt x="50966" y="80916"/>
                    <a:pt x="50110" y="809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20"/>
            <p:cNvSpPr/>
            <p:nvPr/>
          </p:nvSpPr>
          <p:spPr>
            <a:xfrm>
              <a:off x="6137172" y="-1746888"/>
              <a:ext cx="304879" cy="125746"/>
            </a:xfrm>
            <a:custGeom>
              <a:rect b="b" l="l" r="r" t="t"/>
              <a:pathLst>
                <a:path extrusionOk="0" h="125746" w="304879">
                  <a:moveTo>
                    <a:pt x="150112" y="125516"/>
                  </a:moveTo>
                  <a:cubicBezTo>
                    <a:pt x="59719" y="125516"/>
                    <a:pt x="1522" y="58841"/>
                    <a:pt x="665" y="57889"/>
                  </a:cubicBezTo>
                  <a:cubicBezTo>
                    <a:pt x="-478" y="56612"/>
                    <a:pt x="-955" y="54898"/>
                    <a:pt x="-669" y="53222"/>
                  </a:cubicBezTo>
                  <a:cubicBezTo>
                    <a:pt x="-288" y="51555"/>
                    <a:pt x="760" y="50107"/>
                    <a:pt x="2188" y="49221"/>
                  </a:cubicBezTo>
                  <a:cubicBezTo>
                    <a:pt x="109344" y="-9833"/>
                    <a:pt x="185164" y="-5357"/>
                    <a:pt x="229931" y="8740"/>
                  </a:cubicBezTo>
                  <a:cubicBezTo>
                    <a:pt x="258220" y="16913"/>
                    <a:pt x="283557" y="32971"/>
                    <a:pt x="302988" y="55032"/>
                  </a:cubicBezTo>
                  <a:cubicBezTo>
                    <a:pt x="304798" y="57489"/>
                    <a:pt x="304416" y="60918"/>
                    <a:pt x="302130" y="62937"/>
                  </a:cubicBezTo>
                  <a:cubicBezTo>
                    <a:pt x="245743" y="109800"/>
                    <a:pt x="194117" y="125516"/>
                    <a:pt x="150112" y="125516"/>
                  </a:cubicBezTo>
                  <a:close/>
                  <a:moveTo>
                    <a:pt x="14190" y="55698"/>
                  </a:moveTo>
                  <a:cubicBezTo>
                    <a:pt x="38098" y="80177"/>
                    <a:pt x="145731" y="174284"/>
                    <a:pt x="290415" y="57889"/>
                  </a:cubicBezTo>
                  <a:cubicBezTo>
                    <a:pt x="272127" y="38268"/>
                    <a:pt x="186878" y="-36504"/>
                    <a:pt x="14190" y="556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5" name="Google Shape;345;p20"/>
          <p:cNvGrpSpPr/>
          <p:nvPr/>
        </p:nvGrpSpPr>
        <p:grpSpPr>
          <a:xfrm>
            <a:off x="232318" y="1949518"/>
            <a:ext cx="8728736" cy="1714908"/>
            <a:chOff x="232318" y="1949518"/>
            <a:chExt cx="8728736" cy="1714908"/>
          </a:xfrm>
        </p:grpSpPr>
        <p:sp>
          <p:nvSpPr>
            <p:cNvPr id="346" name="Google Shape;346;p20"/>
            <p:cNvSpPr/>
            <p:nvPr/>
          </p:nvSpPr>
          <p:spPr>
            <a:xfrm>
              <a:off x="659737" y="355282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20"/>
            <p:cNvSpPr/>
            <p:nvPr/>
          </p:nvSpPr>
          <p:spPr>
            <a:xfrm rot="5400000">
              <a:off x="8903123" y="30460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 name="Google Shape;348;p20"/>
            <p:cNvSpPr/>
            <p:nvPr/>
          </p:nvSpPr>
          <p:spPr>
            <a:xfrm rot="5400000">
              <a:off x="8691098" y="19482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 name="Google Shape;349;p20"/>
            <p:cNvSpPr/>
            <p:nvPr/>
          </p:nvSpPr>
          <p:spPr>
            <a:xfrm rot="5400000">
              <a:off x="235373" y="29317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18" name="Google Shape;18;p3"/>
          <p:cNvSpPr txBox="1"/>
          <p:nvPr>
            <p:ph type="title"/>
          </p:nvPr>
        </p:nvSpPr>
        <p:spPr>
          <a:xfrm>
            <a:off x="1673100" y="2670675"/>
            <a:ext cx="5797800" cy="8418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SzPts val="3600"/>
              <a:buNone/>
              <a:defRPr sz="5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hasCustomPrompt="1" idx="2" type="title"/>
          </p:nvPr>
        </p:nvSpPr>
        <p:spPr>
          <a:xfrm>
            <a:off x="3915225" y="1476498"/>
            <a:ext cx="1268400" cy="1062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8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 name="Google Shape;20;p3"/>
          <p:cNvSpPr txBox="1"/>
          <p:nvPr>
            <p:ph idx="1" type="subTitle"/>
          </p:nvPr>
        </p:nvSpPr>
        <p:spPr>
          <a:xfrm>
            <a:off x="1673100" y="3398175"/>
            <a:ext cx="5797800" cy="47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 name="Google Shape;21;p3"/>
          <p:cNvSpPr/>
          <p:nvPr/>
        </p:nvSpPr>
        <p:spPr>
          <a:xfrm>
            <a:off x="471312" y="21590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3"/>
          <p:cNvSpPr/>
          <p:nvPr/>
        </p:nvSpPr>
        <p:spPr>
          <a:xfrm rot="5400000">
            <a:off x="8687873" y="26127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3"/>
          <p:cNvSpPr/>
          <p:nvPr/>
        </p:nvSpPr>
        <p:spPr>
          <a:xfrm rot="5400000">
            <a:off x="8567273" y="1443385"/>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 name="Google Shape;24;p3"/>
          <p:cNvGrpSpPr/>
          <p:nvPr/>
        </p:nvGrpSpPr>
        <p:grpSpPr>
          <a:xfrm>
            <a:off x="-292510" y="-683942"/>
            <a:ext cx="9956776" cy="6078856"/>
            <a:chOff x="-292510" y="-683942"/>
            <a:chExt cx="9956776" cy="6078856"/>
          </a:xfrm>
        </p:grpSpPr>
        <p:sp>
          <p:nvSpPr>
            <p:cNvPr id="25" name="Google Shape;25;p3"/>
            <p:cNvSpPr/>
            <p:nvPr/>
          </p:nvSpPr>
          <p:spPr>
            <a:xfrm rot="-5400000">
              <a:off x="-339987"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3"/>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3"/>
            <p:cNvSpPr/>
            <p:nvPr/>
          </p:nvSpPr>
          <p:spPr>
            <a:xfrm>
              <a:off x="-104670" y="863713"/>
              <a:ext cx="1111221" cy="820626"/>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 name="Google Shape;28;p3"/>
          <p:cNvSpPr/>
          <p:nvPr/>
        </p:nvSpPr>
        <p:spPr>
          <a:xfrm rot="5400000">
            <a:off x="696646" y="339837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50" name="Shape 350"/>
        <p:cNvGrpSpPr/>
        <p:nvPr/>
      </p:nvGrpSpPr>
      <p:grpSpPr>
        <a:xfrm>
          <a:off x="0" y="0"/>
          <a:ext cx="0" cy="0"/>
          <a:chOff x="0" y="0"/>
          <a:chExt cx="0" cy="0"/>
        </a:xfrm>
      </p:grpSpPr>
      <p:pic>
        <p:nvPicPr>
          <p:cNvPr id="351" name="Google Shape;351;p21"/>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352" name="Google Shape;352;p21"/>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5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3" name="Google Shape;353;p21"/>
          <p:cNvSpPr txBox="1"/>
          <p:nvPr>
            <p:ph idx="1" type="subTitle"/>
          </p:nvPr>
        </p:nvSpPr>
        <p:spPr>
          <a:xfrm>
            <a:off x="2347900" y="1689050"/>
            <a:ext cx="4448100" cy="123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
        <p:nvSpPr>
          <p:cNvPr id="354" name="Google Shape;354;p21"/>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lt1"/>
                </a:solidFill>
                <a:latin typeface="Figtree"/>
                <a:ea typeface="Figtree"/>
                <a:cs typeface="Figtree"/>
                <a:sym typeface="Figtree"/>
              </a:rPr>
              <a:t>CREDITS: This presentation template was created by </a:t>
            </a:r>
            <a:r>
              <a:rPr lang="en" sz="1200" u="sng">
                <a:solidFill>
                  <a:schemeClr val="lt1"/>
                </a:solidFill>
                <a:latin typeface="Figtree"/>
                <a:ea typeface="Figtree"/>
                <a:cs typeface="Figtree"/>
                <a:sym typeface="Figtree"/>
                <a:hlinkClick r:id="rId3">
                  <a:extLst>
                    <a:ext uri="{A12FA001-AC4F-418D-AE19-62706E023703}">
                      <ahyp:hlinkClr val="tx"/>
                    </a:ext>
                  </a:extLst>
                </a:hlinkClick>
              </a:rPr>
              <a:t>Slidesgo</a:t>
            </a:r>
            <a:r>
              <a:rPr lang="en" sz="1200">
                <a:solidFill>
                  <a:schemeClr val="lt1"/>
                </a:solidFill>
                <a:latin typeface="Figtree"/>
                <a:ea typeface="Figtree"/>
                <a:cs typeface="Figtree"/>
                <a:sym typeface="Figtree"/>
              </a:rPr>
              <a:t>, and includes icons by </a:t>
            </a:r>
            <a:r>
              <a:rPr lang="en" sz="1200" u="sng">
                <a:solidFill>
                  <a:schemeClr val="lt1"/>
                </a:solidFill>
                <a:latin typeface="Figtree"/>
                <a:ea typeface="Figtree"/>
                <a:cs typeface="Figtree"/>
                <a:sym typeface="Figtree"/>
                <a:hlinkClick r:id="rId4">
                  <a:extLst>
                    <a:ext uri="{A12FA001-AC4F-418D-AE19-62706E023703}">
                      <ahyp:hlinkClr val="tx"/>
                    </a:ext>
                  </a:extLst>
                </a:hlinkClick>
              </a:rPr>
              <a:t>Flaticon</a:t>
            </a:r>
            <a:r>
              <a:rPr lang="en" sz="1200">
                <a:solidFill>
                  <a:schemeClr val="lt1"/>
                </a:solidFill>
                <a:latin typeface="Figtree"/>
                <a:ea typeface="Figtree"/>
                <a:cs typeface="Figtree"/>
                <a:sym typeface="Figtree"/>
              </a:rPr>
              <a:t>, and infographics &amp; images by </a:t>
            </a:r>
            <a:r>
              <a:rPr lang="en" sz="1200" u="sng">
                <a:solidFill>
                  <a:schemeClr val="lt1"/>
                </a:solidFill>
                <a:latin typeface="Figtree"/>
                <a:ea typeface="Figtree"/>
                <a:cs typeface="Figtree"/>
                <a:sym typeface="Figtree"/>
                <a:hlinkClick r:id="rId5">
                  <a:extLst>
                    <a:ext uri="{A12FA001-AC4F-418D-AE19-62706E023703}">
                      <ahyp:hlinkClr val="tx"/>
                    </a:ext>
                  </a:extLst>
                </a:hlinkClick>
              </a:rPr>
              <a:t>Freepik</a:t>
            </a:r>
            <a:r>
              <a:rPr lang="en" sz="1200" u="sng">
                <a:solidFill>
                  <a:schemeClr val="lt1"/>
                </a:solidFill>
                <a:latin typeface="Figtree"/>
                <a:ea typeface="Figtree"/>
                <a:cs typeface="Figtree"/>
                <a:sym typeface="Figtree"/>
              </a:rPr>
              <a:t> </a:t>
            </a:r>
            <a:endParaRPr sz="1200" u="sng">
              <a:solidFill>
                <a:schemeClr val="lt1"/>
              </a:solidFill>
              <a:latin typeface="Figtree"/>
              <a:ea typeface="Figtree"/>
              <a:cs typeface="Figtree"/>
              <a:sym typeface="Figtree"/>
            </a:endParaRPr>
          </a:p>
        </p:txBody>
      </p:sp>
      <p:grpSp>
        <p:nvGrpSpPr>
          <p:cNvPr id="355" name="Google Shape;355;p21"/>
          <p:cNvGrpSpPr/>
          <p:nvPr/>
        </p:nvGrpSpPr>
        <p:grpSpPr>
          <a:xfrm>
            <a:off x="-475677" y="-482035"/>
            <a:ext cx="10325296" cy="6110647"/>
            <a:chOff x="-475677" y="-482035"/>
            <a:chExt cx="10325296" cy="6110647"/>
          </a:xfrm>
        </p:grpSpPr>
        <p:sp>
          <p:nvSpPr>
            <p:cNvPr id="356" name="Google Shape;356;p21"/>
            <p:cNvSpPr/>
            <p:nvPr/>
          </p:nvSpPr>
          <p:spPr>
            <a:xfrm rot="-6304748">
              <a:off x="8243520" y="-12416"/>
              <a:ext cx="1110568" cy="820144"/>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21"/>
            <p:cNvSpPr/>
            <p:nvPr/>
          </p:nvSpPr>
          <p:spPr>
            <a:xfrm rot="-405102">
              <a:off x="-393804" y="-394255"/>
              <a:ext cx="1580939" cy="1486039"/>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 name="Google Shape;358;p21"/>
            <p:cNvSpPr/>
            <p:nvPr/>
          </p:nvSpPr>
          <p:spPr>
            <a:xfrm rot="9707491">
              <a:off x="8074939" y="3931678"/>
              <a:ext cx="1581963" cy="148700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59" name="Google Shape;359;p21"/>
          <p:cNvGrpSpPr/>
          <p:nvPr/>
        </p:nvGrpSpPr>
        <p:grpSpPr>
          <a:xfrm>
            <a:off x="232318" y="1949517"/>
            <a:ext cx="8728736" cy="1857373"/>
            <a:chOff x="232318" y="1949518"/>
            <a:chExt cx="8728736" cy="1857373"/>
          </a:xfrm>
        </p:grpSpPr>
        <p:sp>
          <p:nvSpPr>
            <p:cNvPr id="360" name="Google Shape;360;p21"/>
            <p:cNvSpPr/>
            <p:nvPr/>
          </p:nvSpPr>
          <p:spPr>
            <a:xfrm>
              <a:off x="659737" y="355282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21"/>
            <p:cNvSpPr/>
            <p:nvPr/>
          </p:nvSpPr>
          <p:spPr>
            <a:xfrm rot="5400000">
              <a:off x="8903123" y="30460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21"/>
            <p:cNvSpPr/>
            <p:nvPr/>
          </p:nvSpPr>
          <p:spPr>
            <a:xfrm rot="5400000">
              <a:off x="8372983" y="3783244"/>
              <a:ext cx="23946" cy="23346"/>
            </a:xfrm>
            <a:custGeom>
              <a:rect b="b" l="l" r="r" t="t"/>
              <a:pathLst>
                <a:path extrusionOk="0" h="23346" w="23946">
                  <a:moveTo>
                    <a:pt x="9654" y="23220"/>
                  </a:moveTo>
                  <a:cubicBezTo>
                    <a:pt x="13559" y="23182"/>
                    <a:pt x="17283" y="21611"/>
                    <a:pt x="20036" y="18839"/>
                  </a:cubicBezTo>
                  <a:cubicBezTo>
                    <a:pt x="21846" y="17153"/>
                    <a:pt x="23103" y="14962"/>
                    <a:pt x="23656" y="12552"/>
                  </a:cubicBezTo>
                  <a:cubicBezTo>
                    <a:pt x="24504" y="7533"/>
                    <a:pt x="21722" y="2608"/>
                    <a:pt x="16989" y="742"/>
                  </a:cubicBezTo>
                  <a:cubicBezTo>
                    <a:pt x="320" y="-5355"/>
                    <a:pt x="-7872" y="22649"/>
                    <a:pt x="9654" y="2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21"/>
            <p:cNvSpPr/>
            <p:nvPr/>
          </p:nvSpPr>
          <p:spPr>
            <a:xfrm rot="5400000">
              <a:off x="8691098" y="19482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21"/>
            <p:cNvSpPr/>
            <p:nvPr/>
          </p:nvSpPr>
          <p:spPr>
            <a:xfrm rot="5400000">
              <a:off x="235373" y="29317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_4">
    <p:spTree>
      <p:nvGrpSpPr>
        <p:cNvPr id="365" name="Shape 365"/>
        <p:cNvGrpSpPr/>
        <p:nvPr/>
      </p:nvGrpSpPr>
      <p:grpSpPr>
        <a:xfrm>
          <a:off x="0" y="0"/>
          <a:ext cx="0" cy="0"/>
          <a:chOff x="0" y="0"/>
          <a:chExt cx="0" cy="0"/>
        </a:xfrm>
      </p:grpSpPr>
      <p:pic>
        <p:nvPicPr>
          <p:cNvPr id="366" name="Google Shape;366;p22"/>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grpSp>
        <p:nvGrpSpPr>
          <p:cNvPr id="367" name="Google Shape;367;p22"/>
          <p:cNvGrpSpPr/>
          <p:nvPr/>
        </p:nvGrpSpPr>
        <p:grpSpPr>
          <a:xfrm>
            <a:off x="-292510" y="-683942"/>
            <a:ext cx="9956776" cy="6078856"/>
            <a:chOff x="-292510" y="-683942"/>
            <a:chExt cx="9956776" cy="6078856"/>
          </a:xfrm>
        </p:grpSpPr>
        <p:sp>
          <p:nvSpPr>
            <p:cNvPr id="368" name="Google Shape;368;p22"/>
            <p:cNvSpPr/>
            <p:nvPr/>
          </p:nvSpPr>
          <p:spPr>
            <a:xfrm rot="-5400000">
              <a:off x="-339987"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22"/>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0" name="Google Shape;370;p22"/>
          <p:cNvGrpSpPr/>
          <p:nvPr/>
        </p:nvGrpSpPr>
        <p:grpSpPr>
          <a:xfrm>
            <a:off x="7429824" y="4282808"/>
            <a:ext cx="1714173" cy="860683"/>
            <a:chOff x="2214526" y="-2020675"/>
            <a:chExt cx="2071008" cy="1039849"/>
          </a:xfrm>
        </p:grpSpPr>
        <p:sp>
          <p:nvSpPr>
            <p:cNvPr id="371" name="Google Shape;371;p22"/>
            <p:cNvSpPr/>
            <p:nvPr/>
          </p:nvSpPr>
          <p:spPr>
            <a:xfrm>
              <a:off x="2221405" y="-1945351"/>
              <a:ext cx="1287187" cy="849207"/>
            </a:xfrm>
            <a:custGeom>
              <a:rect b="b" l="l" r="r" t="t"/>
              <a:pathLst>
                <a:path extrusionOk="0" h="849207" w="1287187">
                  <a:moveTo>
                    <a:pt x="420936" y="848977"/>
                  </a:moveTo>
                  <a:cubicBezTo>
                    <a:pt x="418898" y="848958"/>
                    <a:pt x="417022" y="847872"/>
                    <a:pt x="415984" y="846120"/>
                  </a:cubicBezTo>
                  <a:lnTo>
                    <a:pt x="27" y="136221"/>
                  </a:lnTo>
                  <a:cubicBezTo>
                    <a:pt x="-1459" y="133668"/>
                    <a:pt x="-754" y="130411"/>
                    <a:pt x="1646" y="128696"/>
                  </a:cubicBezTo>
                  <a:cubicBezTo>
                    <a:pt x="360738" y="-131050"/>
                    <a:pt x="807270" y="81643"/>
                    <a:pt x="811747" y="83834"/>
                  </a:cubicBezTo>
                  <a:cubicBezTo>
                    <a:pt x="812614" y="84243"/>
                    <a:pt x="813376" y="84862"/>
                    <a:pt x="813938" y="85643"/>
                  </a:cubicBezTo>
                  <a:lnTo>
                    <a:pt x="1285330" y="762395"/>
                  </a:lnTo>
                  <a:cubicBezTo>
                    <a:pt x="1286807" y="764404"/>
                    <a:pt x="1286807" y="767148"/>
                    <a:pt x="1285330" y="769158"/>
                  </a:cubicBezTo>
                  <a:cubicBezTo>
                    <a:pt x="1283740" y="771091"/>
                    <a:pt x="1281111" y="771815"/>
                    <a:pt x="1278758" y="770967"/>
                  </a:cubicBezTo>
                  <a:cubicBezTo>
                    <a:pt x="897282" y="629330"/>
                    <a:pt x="428175" y="846215"/>
                    <a:pt x="423508" y="848406"/>
                  </a:cubicBezTo>
                  <a:cubicBezTo>
                    <a:pt x="422708" y="848786"/>
                    <a:pt x="421822" y="848986"/>
                    <a:pt x="420936" y="848977"/>
                  </a:cubicBezTo>
                  <a:close/>
                  <a:moveTo>
                    <a:pt x="12504" y="134602"/>
                  </a:moveTo>
                  <a:lnTo>
                    <a:pt x="422937" y="835928"/>
                  </a:lnTo>
                  <a:cubicBezTo>
                    <a:pt x="472848" y="813639"/>
                    <a:pt x="903473" y="630378"/>
                    <a:pt x="1265423" y="754203"/>
                  </a:cubicBezTo>
                  <a:lnTo>
                    <a:pt x="804984" y="93454"/>
                  </a:lnTo>
                  <a:cubicBezTo>
                    <a:pt x="778505" y="81452"/>
                    <a:pt x="355690" y="-109048"/>
                    <a:pt x="12504" y="13488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22"/>
            <p:cNvSpPr/>
            <p:nvPr/>
          </p:nvSpPr>
          <p:spPr>
            <a:xfrm>
              <a:off x="3025877" y="-2020675"/>
              <a:ext cx="1259657" cy="846990"/>
            </a:xfrm>
            <a:custGeom>
              <a:rect b="b" l="l" r="r" t="t"/>
              <a:pathLst>
                <a:path extrusionOk="0" h="846990" w="1259657">
                  <a:moveTo>
                    <a:pt x="476191" y="846672"/>
                  </a:moveTo>
                  <a:cubicBezTo>
                    <a:pt x="475115" y="846672"/>
                    <a:pt x="474057" y="846377"/>
                    <a:pt x="473143" y="845816"/>
                  </a:cubicBezTo>
                  <a:cubicBezTo>
                    <a:pt x="470495" y="844110"/>
                    <a:pt x="469695" y="840595"/>
                    <a:pt x="471333" y="837910"/>
                  </a:cubicBezTo>
                  <a:cubicBezTo>
                    <a:pt x="534674" y="737135"/>
                    <a:pt x="685931" y="692177"/>
                    <a:pt x="920913" y="704560"/>
                  </a:cubicBezTo>
                  <a:cubicBezTo>
                    <a:pt x="1028165" y="710979"/>
                    <a:pt x="1134845" y="725924"/>
                    <a:pt x="1239715" y="749232"/>
                  </a:cubicBezTo>
                  <a:lnTo>
                    <a:pt x="766513" y="58574"/>
                  </a:lnTo>
                  <a:cubicBezTo>
                    <a:pt x="304265" y="-93064"/>
                    <a:pt x="11466" y="166302"/>
                    <a:pt x="8990" y="168493"/>
                  </a:cubicBezTo>
                  <a:cubicBezTo>
                    <a:pt x="6761" y="170731"/>
                    <a:pt x="3141" y="170731"/>
                    <a:pt x="903" y="168502"/>
                  </a:cubicBezTo>
                  <a:cubicBezTo>
                    <a:pt x="903" y="168502"/>
                    <a:pt x="903" y="168493"/>
                    <a:pt x="894" y="168493"/>
                  </a:cubicBezTo>
                  <a:cubicBezTo>
                    <a:pt x="-1298" y="166235"/>
                    <a:pt x="-1298" y="162654"/>
                    <a:pt x="894" y="160396"/>
                  </a:cubicBezTo>
                  <a:cubicBezTo>
                    <a:pt x="3846" y="157729"/>
                    <a:pt x="302836" y="-106304"/>
                    <a:pt x="772419" y="48287"/>
                  </a:cubicBezTo>
                  <a:cubicBezTo>
                    <a:pt x="773619" y="48668"/>
                    <a:pt x="774657" y="49439"/>
                    <a:pt x="775371" y="50478"/>
                  </a:cubicBezTo>
                  <a:lnTo>
                    <a:pt x="1257908" y="755328"/>
                  </a:lnTo>
                  <a:cubicBezTo>
                    <a:pt x="1259241" y="757281"/>
                    <a:pt x="1259241" y="759852"/>
                    <a:pt x="1257908" y="761805"/>
                  </a:cubicBezTo>
                  <a:cubicBezTo>
                    <a:pt x="1256479" y="763700"/>
                    <a:pt x="1254097" y="764595"/>
                    <a:pt x="1251811" y="764091"/>
                  </a:cubicBezTo>
                  <a:cubicBezTo>
                    <a:pt x="1245621" y="762471"/>
                    <a:pt x="627352" y="612453"/>
                    <a:pt x="481525" y="844767"/>
                  </a:cubicBezTo>
                  <a:cubicBezTo>
                    <a:pt x="480210" y="846301"/>
                    <a:pt x="478181" y="847025"/>
                    <a:pt x="476191" y="84667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22"/>
            <p:cNvSpPr/>
            <p:nvPr/>
          </p:nvSpPr>
          <p:spPr>
            <a:xfrm>
              <a:off x="2214526" y="-1784316"/>
              <a:ext cx="2044384" cy="762848"/>
            </a:xfrm>
            <a:custGeom>
              <a:rect b="b" l="l" r="r" t="t"/>
              <a:pathLst>
                <a:path extrusionOk="0" h="762848" w="2044384">
                  <a:moveTo>
                    <a:pt x="437055" y="762618"/>
                  </a:moveTo>
                  <a:lnTo>
                    <a:pt x="436102" y="762618"/>
                  </a:lnTo>
                  <a:cubicBezTo>
                    <a:pt x="434435" y="762304"/>
                    <a:pt x="432988" y="761304"/>
                    <a:pt x="432102" y="759856"/>
                  </a:cubicBezTo>
                  <a:lnTo>
                    <a:pt x="143" y="20621"/>
                  </a:lnTo>
                  <a:cubicBezTo>
                    <a:pt x="-1047" y="18725"/>
                    <a:pt x="-1047" y="16325"/>
                    <a:pt x="143" y="14430"/>
                  </a:cubicBezTo>
                  <a:cubicBezTo>
                    <a:pt x="8106" y="4447"/>
                    <a:pt x="20460" y="-991"/>
                    <a:pt x="33195" y="-144"/>
                  </a:cubicBezTo>
                  <a:cubicBezTo>
                    <a:pt x="36347" y="-144"/>
                    <a:pt x="38910" y="2419"/>
                    <a:pt x="38910" y="5571"/>
                  </a:cubicBezTo>
                  <a:cubicBezTo>
                    <a:pt x="38910" y="8724"/>
                    <a:pt x="36347" y="11286"/>
                    <a:pt x="33195" y="11286"/>
                  </a:cubicBezTo>
                  <a:cubicBezTo>
                    <a:pt x="25584" y="10886"/>
                    <a:pt x="18107" y="13448"/>
                    <a:pt x="12335" y="18430"/>
                  </a:cubicBezTo>
                  <a:lnTo>
                    <a:pt x="438769" y="748045"/>
                  </a:lnTo>
                  <a:cubicBezTo>
                    <a:pt x="688896" y="530018"/>
                    <a:pt x="1245251" y="615743"/>
                    <a:pt x="1250871" y="616695"/>
                  </a:cubicBezTo>
                  <a:cubicBezTo>
                    <a:pt x="1251404" y="616600"/>
                    <a:pt x="1251957" y="616600"/>
                    <a:pt x="1252490" y="616695"/>
                  </a:cubicBezTo>
                  <a:cubicBezTo>
                    <a:pt x="1298972" y="638889"/>
                    <a:pt x="1314974" y="609171"/>
                    <a:pt x="1315641" y="607837"/>
                  </a:cubicBezTo>
                  <a:cubicBezTo>
                    <a:pt x="1315936" y="607323"/>
                    <a:pt x="1316288" y="606846"/>
                    <a:pt x="1316688" y="606409"/>
                  </a:cubicBezTo>
                  <a:cubicBezTo>
                    <a:pt x="1514523" y="409241"/>
                    <a:pt x="1943529" y="546687"/>
                    <a:pt x="2026111" y="575738"/>
                  </a:cubicBezTo>
                  <a:lnTo>
                    <a:pt x="1991820" y="509634"/>
                  </a:lnTo>
                  <a:cubicBezTo>
                    <a:pt x="1990106" y="506986"/>
                    <a:pt x="1990868" y="503453"/>
                    <a:pt x="1993535" y="501729"/>
                  </a:cubicBezTo>
                  <a:cubicBezTo>
                    <a:pt x="1996107" y="500005"/>
                    <a:pt x="1999631" y="500757"/>
                    <a:pt x="2001441" y="503395"/>
                  </a:cubicBezTo>
                  <a:cubicBezTo>
                    <a:pt x="2001632" y="503710"/>
                    <a:pt x="2001822" y="504043"/>
                    <a:pt x="2001917" y="504396"/>
                  </a:cubicBezTo>
                  <a:lnTo>
                    <a:pt x="2042970" y="583453"/>
                  </a:lnTo>
                  <a:cubicBezTo>
                    <a:pt x="2044113" y="585568"/>
                    <a:pt x="2043732" y="588130"/>
                    <a:pt x="2042208" y="589930"/>
                  </a:cubicBezTo>
                  <a:cubicBezTo>
                    <a:pt x="2040588" y="591683"/>
                    <a:pt x="2038112" y="592283"/>
                    <a:pt x="2035826" y="591454"/>
                  </a:cubicBezTo>
                  <a:cubicBezTo>
                    <a:pt x="2030873" y="589549"/>
                    <a:pt x="1538716" y="402478"/>
                    <a:pt x="1325357" y="613933"/>
                  </a:cubicBezTo>
                  <a:cubicBezTo>
                    <a:pt x="1321642" y="620029"/>
                    <a:pt x="1299639" y="651557"/>
                    <a:pt x="1248299" y="627363"/>
                  </a:cubicBezTo>
                  <a:cubicBezTo>
                    <a:pt x="1145095" y="613066"/>
                    <a:pt x="1040873" y="607494"/>
                    <a:pt x="936736" y="610694"/>
                  </a:cubicBezTo>
                  <a:cubicBezTo>
                    <a:pt x="780717" y="615838"/>
                    <a:pt x="568024" y="646032"/>
                    <a:pt x="440865" y="760713"/>
                  </a:cubicBezTo>
                  <a:cubicBezTo>
                    <a:pt x="439884" y="761818"/>
                    <a:pt x="438522" y="762494"/>
                    <a:pt x="437055" y="76261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22"/>
            <p:cNvSpPr/>
            <p:nvPr/>
          </p:nvSpPr>
          <p:spPr>
            <a:xfrm>
              <a:off x="2216861" y="-1751302"/>
              <a:ext cx="2004185" cy="770476"/>
            </a:xfrm>
            <a:custGeom>
              <a:rect b="b" l="l" r="r" t="t"/>
              <a:pathLst>
                <a:path extrusionOk="0" h="770476" w="2004185">
                  <a:moveTo>
                    <a:pt x="447007" y="770181"/>
                  </a:moveTo>
                  <a:lnTo>
                    <a:pt x="447007" y="770181"/>
                  </a:lnTo>
                  <a:cubicBezTo>
                    <a:pt x="445197" y="770000"/>
                    <a:pt x="443569" y="768971"/>
                    <a:pt x="442626" y="767419"/>
                  </a:cubicBezTo>
                  <a:lnTo>
                    <a:pt x="-1" y="14944"/>
                  </a:lnTo>
                  <a:cubicBezTo>
                    <a:pt x="-1506" y="12238"/>
                    <a:pt x="-677" y="8838"/>
                    <a:pt x="1904" y="7133"/>
                  </a:cubicBezTo>
                  <a:lnTo>
                    <a:pt x="12381" y="656"/>
                  </a:lnTo>
                  <a:cubicBezTo>
                    <a:pt x="15049" y="-1030"/>
                    <a:pt x="18582" y="-239"/>
                    <a:pt x="20268" y="2428"/>
                  </a:cubicBezTo>
                  <a:cubicBezTo>
                    <a:pt x="20268" y="2447"/>
                    <a:pt x="20278" y="2456"/>
                    <a:pt x="20287" y="2466"/>
                  </a:cubicBezTo>
                  <a:cubicBezTo>
                    <a:pt x="21954" y="5085"/>
                    <a:pt x="21182" y="8562"/>
                    <a:pt x="18563" y="10229"/>
                  </a:cubicBezTo>
                  <a:cubicBezTo>
                    <a:pt x="18534" y="10238"/>
                    <a:pt x="18506" y="10257"/>
                    <a:pt x="18477" y="10276"/>
                  </a:cubicBezTo>
                  <a:lnTo>
                    <a:pt x="12763" y="13896"/>
                  </a:lnTo>
                  <a:lnTo>
                    <a:pt x="448436" y="755226"/>
                  </a:lnTo>
                  <a:cubicBezTo>
                    <a:pt x="657986" y="523293"/>
                    <a:pt x="1224247" y="605208"/>
                    <a:pt x="1230058" y="606065"/>
                  </a:cubicBezTo>
                  <a:cubicBezTo>
                    <a:pt x="1230762" y="606160"/>
                    <a:pt x="1231439" y="606379"/>
                    <a:pt x="1232057" y="606732"/>
                  </a:cubicBezTo>
                  <a:cubicBezTo>
                    <a:pt x="1307401" y="650451"/>
                    <a:pt x="1346357" y="593968"/>
                    <a:pt x="1347501" y="591492"/>
                  </a:cubicBezTo>
                  <a:cubicBezTo>
                    <a:pt x="1347910" y="590892"/>
                    <a:pt x="1348425" y="590377"/>
                    <a:pt x="1349025" y="589968"/>
                  </a:cubicBezTo>
                  <a:cubicBezTo>
                    <a:pt x="1591626" y="419375"/>
                    <a:pt x="1913857" y="553963"/>
                    <a:pt x="1985866" y="587682"/>
                  </a:cubicBezTo>
                  <a:lnTo>
                    <a:pt x="1961101" y="534247"/>
                  </a:lnTo>
                  <a:cubicBezTo>
                    <a:pt x="1959863" y="531351"/>
                    <a:pt x="1961101" y="527998"/>
                    <a:pt x="1963959" y="526626"/>
                  </a:cubicBezTo>
                  <a:cubicBezTo>
                    <a:pt x="1966816" y="525341"/>
                    <a:pt x="1970150" y="526569"/>
                    <a:pt x="1971483" y="529389"/>
                  </a:cubicBezTo>
                  <a:lnTo>
                    <a:pt x="2002916" y="597492"/>
                  </a:lnTo>
                  <a:cubicBezTo>
                    <a:pt x="2004249" y="600369"/>
                    <a:pt x="2002916" y="603750"/>
                    <a:pt x="2000058" y="605046"/>
                  </a:cubicBezTo>
                  <a:cubicBezTo>
                    <a:pt x="1998439" y="605751"/>
                    <a:pt x="1996629" y="605703"/>
                    <a:pt x="1995106" y="604922"/>
                  </a:cubicBezTo>
                  <a:cubicBezTo>
                    <a:pt x="1991391" y="603017"/>
                    <a:pt x="1623631" y="411469"/>
                    <a:pt x="1356359" y="598826"/>
                  </a:cubicBezTo>
                  <a:cubicBezTo>
                    <a:pt x="1350358" y="607017"/>
                    <a:pt x="1305876" y="662168"/>
                    <a:pt x="1227295" y="617209"/>
                  </a:cubicBezTo>
                  <a:cubicBezTo>
                    <a:pt x="1199387" y="613209"/>
                    <a:pt x="648842" y="538914"/>
                    <a:pt x="451865" y="768562"/>
                  </a:cubicBezTo>
                  <a:cubicBezTo>
                    <a:pt x="450598" y="769848"/>
                    <a:pt x="448788" y="770457"/>
                    <a:pt x="447007" y="77018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22"/>
            <p:cNvSpPr/>
            <p:nvPr/>
          </p:nvSpPr>
          <p:spPr>
            <a:xfrm>
              <a:off x="3296276" y="-1732141"/>
              <a:ext cx="486898" cy="427780"/>
            </a:xfrm>
            <a:custGeom>
              <a:rect b="b" l="l" r="r" t="t"/>
              <a:pathLst>
                <a:path extrusionOk="0" h="427780" w="486898">
                  <a:moveTo>
                    <a:pt x="215793" y="427551"/>
                  </a:moveTo>
                  <a:cubicBezTo>
                    <a:pt x="213774" y="427551"/>
                    <a:pt x="211898" y="426503"/>
                    <a:pt x="210841" y="424788"/>
                  </a:cubicBezTo>
                  <a:lnTo>
                    <a:pt x="52" y="77793"/>
                  </a:lnTo>
                  <a:cubicBezTo>
                    <a:pt x="-691" y="76497"/>
                    <a:pt x="-929" y="74973"/>
                    <a:pt x="-614" y="73506"/>
                  </a:cubicBezTo>
                  <a:cubicBezTo>
                    <a:pt x="-252" y="72011"/>
                    <a:pt x="709" y="70735"/>
                    <a:pt x="2052" y="69982"/>
                  </a:cubicBezTo>
                  <a:cubicBezTo>
                    <a:pt x="3100" y="69315"/>
                    <a:pt x="104923" y="10165"/>
                    <a:pt x="287802" y="-217"/>
                  </a:cubicBezTo>
                  <a:cubicBezTo>
                    <a:pt x="289955" y="-360"/>
                    <a:pt x="292012" y="707"/>
                    <a:pt x="293136" y="2545"/>
                  </a:cubicBezTo>
                  <a:lnTo>
                    <a:pt x="485541" y="329919"/>
                  </a:lnTo>
                  <a:cubicBezTo>
                    <a:pt x="486351" y="331500"/>
                    <a:pt x="486351" y="333387"/>
                    <a:pt x="485541" y="334968"/>
                  </a:cubicBezTo>
                  <a:cubicBezTo>
                    <a:pt x="484913" y="336653"/>
                    <a:pt x="483484" y="337901"/>
                    <a:pt x="481732" y="338301"/>
                  </a:cubicBezTo>
                  <a:cubicBezTo>
                    <a:pt x="479636" y="338873"/>
                    <a:pt x="278849" y="390879"/>
                    <a:pt x="218651" y="426693"/>
                  </a:cubicBezTo>
                  <a:cubicBezTo>
                    <a:pt x="217803" y="427246"/>
                    <a:pt x="216812" y="427551"/>
                    <a:pt x="215793" y="427551"/>
                  </a:cubicBezTo>
                  <a:close/>
                  <a:moveTo>
                    <a:pt x="13006" y="77031"/>
                  </a:moveTo>
                  <a:lnTo>
                    <a:pt x="217794" y="414120"/>
                  </a:lnTo>
                  <a:cubicBezTo>
                    <a:pt x="277611" y="381259"/>
                    <a:pt x="435059" y="338777"/>
                    <a:pt x="471540" y="329157"/>
                  </a:cubicBezTo>
                  <a:lnTo>
                    <a:pt x="284659" y="11118"/>
                  </a:lnTo>
                  <a:cubicBezTo>
                    <a:pt x="129878" y="20643"/>
                    <a:pt x="35200" y="65410"/>
                    <a:pt x="13006" y="7703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22"/>
            <p:cNvSpPr/>
            <p:nvPr/>
          </p:nvSpPr>
          <p:spPr>
            <a:xfrm>
              <a:off x="2860897" y="-1848639"/>
              <a:ext cx="359225" cy="350084"/>
            </a:xfrm>
            <a:custGeom>
              <a:rect b="b" l="l" r="r" t="t"/>
              <a:pathLst>
                <a:path extrusionOk="0" h="350084" w="359225">
                  <a:moveTo>
                    <a:pt x="233405" y="349834"/>
                  </a:moveTo>
                  <a:cubicBezTo>
                    <a:pt x="231500" y="349872"/>
                    <a:pt x="229710" y="348938"/>
                    <a:pt x="228643" y="347357"/>
                  </a:cubicBezTo>
                  <a:lnTo>
                    <a:pt x="43" y="8648"/>
                  </a:lnTo>
                  <a:cubicBezTo>
                    <a:pt x="-1014" y="6857"/>
                    <a:pt x="-1014" y="4629"/>
                    <a:pt x="43" y="2838"/>
                  </a:cubicBezTo>
                  <a:cubicBezTo>
                    <a:pt x="1014" y="1000"/>
                    <a:pt x="2910" y="-172"/>
                    <a:pt x="4996" y="-210"/>
                  </a:cubicBezTo>
                  <a:cubicBezTo>
                    <a:pt x="8234" y="-210"/>
                    <a:pt x="87482" y="-1829"/>
                    <a:pt x="141203" y="24174"/>
                  </a:cubicBezTo>
                  <a:cubicBezTo>
                    <a:pt x="142070" y="24584"/>
                    <a:pt x="142832" y="25203"/>
                    <a:pt x="143394" y="25984"/>
                  </a:cubicBezTo>
                  <a:lnTo>
                    <a:pt x="357612" y="333546"/>
                  </a:lnTo>
                  <a:cubicBezTo>
                    <a:pt x="358764" y="335413"/>
                    <a:pt x="358764" y="337775"/>
                    <a:pt x="357612" y="339642"/>
                  </a:cubicBezTo>
                  <a:cubicBezTo>
                    <a:pt x="356564" y="341566"/>
                    <a:pt x="354468" y="342690"/>
                    <a:pt x="352277" y="342499"/>
                  </a:cubicBezTo>
                  <a:cubicBezTo>
                    <a:pt x="351516" y="342499"/>
                    <a:pt x="276077" y="337261"/>
                    <a:pt x="235311" y="349643"/>
                  </a:cubicBezTo>
                  <a:cubicBezTo>
                    <a:pt x="234691" y="349834"/>
                    <a:pt x="234044" y="349891"/>
                    <a:pt x="233405" y="349834"/>
                  </a:cubicBezTo>
                  <a:close/>
                  <a:moveTo>
                    <a:pt x="15283" y="11315"/>
                  </a:moveTo>
                  <a:lnTo>
                    <a:pt x="235787" y="337166"/>
                  </a:lnTo>
                  <a:cubicBezTo>
                    <a:pt x="269029" y="328307"/>
                    <a:pt x="318464" y="329165"/>
                    <a:pt x="340562" y="330117"/>
                  </a:cubicBezTo>
                  <a:lnTo>
                    <a:pt x="133964" y="33413"/>
                  </a:lnTo>
                  <a:cubicBezTo>
                    <a:pt x="94436" y="15030"/>
                    <a:pt x="38524" y="11791"/>
                    <a:pt x="15283" y="1131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22"/>
            <p:cNvSpPr/>
            <p:nvPr/>
          </p:nvSpPr>
          <p:spPr>
            <a:xfrm>
              <a:off x="2300249" y="-1859167"/>
              <a:ext cx="536564" cy="113514"/>
            </a:xfrm>
            <a:custGeom>
              <a:rect b="b" l="l" r="r" t="t"/>
              <a:pathLst>
                <a:path extrusionOk="0" h="113514" w="536564">
                  <a:moveTo>
                    <a:pt x="5003" y="113284"/>
                  </a:moveTo>
                  <a:cubicBezTo>
                    <a:pt x="1850" y="113303"/>
                    <a:pt x="-731" y="110760"/>
                    <a:pt x="-750" y="107607"/>
                  </a:cubicBezTo>
                  <a:cubicBezTo>
                    <a:pt x="-760" y="105740"/>
                    <a:pt x="146" y="103978"/>
                    <a:pt x="1669" y="102902"/>
                  </a:cubicBezTo>
                  <a:cubicBezTo>
                    <a:pt x="230269" y="-57880"/>
                    <a:pt x="528878" y="17177"/>
                    <a:pt x="531831" y="17843"/>
                  </a:cubicBezTo>
                  <a:cubicBezTo>
                    <a:pt x="534841" y="18806"/>
                    <a:pt x="536498" y="22016"/>
                    <a:pt x="535545" y="25025"/>
                  </a:cubicBezTo>
                  <a:cubicBezTo>
                    <a:pt x="534660" y="27797"/>
                    <a:pt x="531831" y="29464"/>
                    <a:pt x="528973" y="28892"/>
                  </a:cubicBezTo>
                  <a:cubicBezTo>
                    <a:pt x="526020" y="28131"/>
                    <a:pt x="232270" y="-45402"/>
                    <a:pt x="8337" y="112236"/>
                  </a:cubicBezTo>
                  <a:cubicBezTo>
                    <a:pt x="7346" y="112893"/>
                    <a:pt x="6194" y="113255"/>
                    <a:pt x="5003"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22"/>
            <p:cNvSpPr/>
            <p:nvPr/>
          </p:nvSpPr>
          <p:spPr>
            <a:xfrm>
              <a:off x="2353672" y="-1774966"/>
              <a:ext cx="536797" cy="113513"/>
            </a:xfrm>
            <a:custGeom>
              <a:rect b="b" l="l" r="r" t="t"/>
              <a:pathLst>
                <a:path extrusionOk="0" h="113513" w="536797">
                  <a:moveTo>
                    <a:pt x="4920" y="113284"/>
                  </a:moveTo>
                  <a:cubicBezTo>
                    <a:pt x="3053" y="113255"/>
                    <a:pt x="1320" y="112331"/>
                    <a:pt x="253" y="110807"/>
                  </a:cubicBezTo>
                  <a:cubicBezTo>
                    <a:pt x="-1519" y="108226"/>
                    <a:pt x="-881" y="104702"/>
                    <a:pt x="1681" y="102902"/>
                  </a:cubicBezTo>
                  <a:cubicBezTo>
                    <a:pt x="230281" y="-57880"/>
                    <a:pt x="528795" y="17177"/>
                    <a:pt x="531748" y="17843"/>
                  </a:cubicBezTo>
                  <a:cubicBezTo>
                    <a:pt x="534767" y="18577"/>
                    <a:pt x="536615" y="21615"/>
                    <a:pt x="535891" y="24625"/>
                  </a:cubicBezTo>
                  <a:cubicBezTo>
                    <a:pt x="535872" y="24682"/>
                    <a:pt x="535863" y="24739"/>
                    <a:pt x="535843" y="24797"/>
                  </a:cubicBezTo>
                  <a:cubicBezTo>
                    <a:pt x="535053" y="27845"/>
                    <a:pt x="531938" y="29673"/>
                    <a:pt x="528890" y="28892"/>
                  </a:cubicBezTo>
                  <a:cubicBezTo>
                    <a:pt x="525938" y="28130"/>
                    <a:pt x="232186" y="-45403"/>
                    <a:pt x="8254" y="112236"/>
                  </a:cubicBezTo>
                  <a:cubicBezTo>
                    <a:pt x="7263" y="112893"/>
                    <a:pt x="6111" y="113255"/>
                    <a:pt x="4920"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22"/>
            <p:cNvSpPr/>
            <p:nvPr/>
          </p:nvSpPr>
          <p:spPr>
            <a:xfrm>
              <a:off x="2406460" y="-1690765"/>
              <a:ext cx="536556" cy="113514"/>
            </a:xfrm>
            <a:custGeom>
              <a:rect b="b" l="l" r="r" t="t"/>
              <a:pathLst>
                <a:path extrusionOk="0" h="113514" w="536556">
                  <a:moveTo>
                    <a:pt x="4995" y="113284"/>
                  </a:moveTo>
                  <a:cubicBezTo>
                    <a:pt x="3147" y="113294"/>
                    <a:pt x="1404" y="112408"/>
                    <a:pt x="328" y="110903"/>
                  </a:cubicBezTo>
                  <a:cubicBezTo>
                    <a:pt x="-1520" y="108340"/>
                    <a:pt x="-930" y="104769"/>
                    <a:pt x="1623" y="102930"/>
                  </a:cubicBezTo>
                  <a:cubicBezTo>
                    <a:pt x="1642" y="102921"/>
                    <a:pt x="1652" y="102911"/>
                    <a:pt x="1661" y="102902"/>
                  </a:cubicBezTo>
                  <a:cubicBezTo>
                    <a:pt x="230261" y="-57880"/>
                    <a:pt x="528775" y="17177"/>
                    <a:pt x="531823" y="17843"/>
                  </a:cubicBezTo>
                  <a:cubicBezTo>
                    <a:pt x="534833" y="18805"/>
                    <a:pt x="536490" y="22015"/>
                    <a:pt x="535538" y="25025"/>
                  </a:cubicBezTo>
                  <a:cubicBezTo>
                    <a:pt x="534652" y="27797"/>
                    <a:pt x="531823" y="29464"/>
                    <a:pt x="528965" y="28892"/>
                  </a:cubicBezTo>
                  <a:cubicBezTo>
                    <a:pt x="526013" y="28130"/>
                    <a:pt x="232167" y="-45403"/>
                    <a:pt x="8234" y="112236"/>
                  </a:cubicBezTo>
                  <a:cubicBezTo>
                    <a:pt x="7281" y="112903"/>
                    <a:pt x="6157" y="113274"/>
                    <a:pt x="4995"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22"/>
            <p:cNvSpPr/>
            <p:nvPr/>
          </p:nvSpPr>
          <p:spPr>
            <a:xfrm>
              <a:off x="2459506" y="-1606564"/>
              <a:ext cx="536564" cy="113514"/>
            </a:xfrm>
            <a:custGeom>
              <a:rect b="b" l="l" r="r" t="t"/>
              <a:pathLst>
                <a:path extrusionOk="0" h="113514" w="536564">
                  <a:moveTo>
                    <a:pt x="5003" y="113284"/>
                  </a:moveTo>
                  <a:cubicBezTo>
                    <a:pt x="1851" y="113303"/>
                    <a:pt x="-731" y="110760"/>
                    <a:pt x="-750" y="107607"/>
                  </a:cubicBezTo>
                  <a:cubicBezTo>
                    <a:pt x="-759" y="105740"/>
                    <a:pt x="146" y="103978"/>
                    <a:pt x="1670" y="102902"/>
                  </a:cubicBezTo>
                  <a:cubicBezTo>
                    <a:pt x="230270" y="-57880"/>
                    <a:pt x="528878" y="17177"/>
                    <a:pt x="531831" y="17844"/>
                  </a:cubicBezTo>
                  <a:cubicBezTo>
                    <a:pt x="534841" y="18805"/>
                    <a:pt x="536498" y="22015"/>
                    <a:pt x="535546" y="25025"/>
                  </a:cubicBezTo>
                  <a:cubicBezTo>
                    <a:pt x="534660" y="27797"/>
                    <a:pt x="531831" y="29464"/>
                    <a:pt x="528974" y="28892"/>
                  </a:cubicBezTo>
                  <a:cubicBezTo>
                    <a:pt x="526021" y="28130"/>
                    <a:pt x="232270" y="-45403"/>
                    <a:pt x="8337" y="112236"/>
                  </a:cubicBezTo>
                  <a:cubicBezTo>
                    <a:pt x="7365" y="112941"/>
                    <a:pt x="6194" y="113303"/>
                    <a:pt x="5003"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22"/>
            <p:cNvSpPr/>
            <p:nvPr/>
          </p:nvSpPr>
          <p:spPr>
            <a:xfrm>
              <a:off x="2512637" y="-1522363"/>
              <a:ext cx="536870" cy="113514"/>
            </a:xfrm>
            <a:custGeom>
              <a:rect b="b" l="l" r="r" t="t"/>
              <a:pathLst>
                <a:path extrusionOk="0" h="113514" w="536870">
                  <a:moveTo>
                    <a:pt x="5022" y="113284"/>
                  </a:moveTo>
                  <a:cubicBezTo>
                    <a:pt x="3145" y="113274"/>
                    <a:pt x="1393" y="112398"/>
                    <a:pt x="259" y="110903"/>
                  </a:cubicBezTo>
                  <a:cubicBezTo>
                    <a:pt x="-1522" y="108293"/>
                    <a:pt x="-884" y="104740"/>
                    <a:pt x="1688" y="102902"/>
                  </a:cubicBezTo>
                  <a:cubicBezTo>
                    <a:pt x="230288" y="-57880"/>
                    <a:pt x="528802" y="17177"/>
                    <a:pt x="531754" y="17844"/>
                  </a:cubicBezTo>
                  <a:cubicBezTo>
                    <a:pt x="534822" y="18587"/>
                    <a:pt x="536708" y="21682"/>
                    <a:pt x="535955" y="24749"/>
                  </a:cubicBezTo>
                  <a:cubicBezTo>
                    <a:pt x="535955" y="24759"/>
                    <a:pt x="535945" y="24778"/>
                    <a:pt x="535945" y="24797"/>
                  </a:cubicBezTo>
                  <a:cubicBezTo>
                    <a:pt x="535107" y="27854"/>
                    <a:pt x="531974" y="29683"/>
                    <a:pt x="528897" y="28893"/>
                  </a:cubicBezTo>
                  <a:cubicBezTo>
                    <a:pt x="526040" y="28130"/>
                    <a:pt x="232193" y="-45403"/>
                    <a:pt x="8260" y="112236"/>
                  </a:cubicBezTo>
                  <a:cubicBezTo>
                    <a:pt x="7317" y="112922"/>
                    <a:pt x="6184" y="113294"/>
                    <a:pt x="5022" y="11328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22"/>
            <p:cNvSpPr/>
            <p:nvPr/>
          </p:nvSpPr>
          <p:spPr>
            <a:xfrm>
              <a:off x="2556529" y="-1451768"/>
              <a:ext cx="731022" cy="127122"/>
            </a:xfrm>
            <a:custGeom>
              <a:rect b="b" l="l" r="r" t="t"/>
              <a:pathLst>
                <a:path extrusionOk="0" h="127122" w="731022">
                  <a:moveTo>
                    <a:pt x="5040" y="126889"/>
                  </a:moveTo>
                  <a:cubicBezTo>
                    <a:pt x="2974" y="126889"/>
                    <a:pt x="1059" y="125804"/>
                    <a:pt x="-8" y="124032"/>
                  </a:cubicBezTo>
                  <a:cubicBezTo>
                    <a:pt x="-1560" y="121289"/>
                    <a:pt x="-598" y="117802"/>
                    <a:pt x="2145" y="116240"/>
                  </a:cubicBezTo>
                  <a:cubicBezTo>
                    <a:pt x="2155" y="116231"/>
                    <a:pt x="2173" y="116231"/>
                    <a:pt x="2183" y="116221"/>
                  </a:cubicBezTo>
                  <a:cubicBezTo>
                    <a:pt x="273836" y="-36179"/>
                    <a:pt x="589590" y="302"/>
                    <a:pt x="693412" y="12494"/>
                  </a:cubicBezTo>
                  <a:cubicBezTo>
                    <a:pt x="707128" y="14018"/>
                    <a:pt x="718939" y="15447"/>
                    <a:pt x="721987" y="15256"/>
                  </a:cubicBezTo>
                  <a:cubicBezTo>
                    <a:pt x="724806" y="13837"/>
                    <a:pt x="728245" y="14971"/>
                    <a:pt x="729664" y="17799"/>
                  </a:cubicBezTo>
                  <a:cubicBezTo>
                    <a:pt x="730865" y="20181"/>
                    <a:pt x="730246" y="23086"/>
                    <a:pt x="728178" y="24781"/>
                  </a:cubicBezTo>
                  <a:cubicBezTo>
                    <a:pt x="725130" y="27829"/>
                    <a:pt x="722273" y="27544"/>
                    <a:pt x="691793" y="24019"/>
                  </a:cubicBezTo>
                  <a:cubicBezTo>
                    <a:pt x="588923" y="12018"/>
                    <a:pt x="275931" y="-24558"/>
                    <a:pt x="7517" y="126413"/>
                  </a:cubicBezTo>
                  <a:cubicBezTo>
                    <a:pt x="6736" y="126756"/>
                    <a:pt x="5888" y="126918"/>
                    <a:pt x="5040" y="12688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22"/>
            <p:cNvSpPr/>
            <p:nvPr/>
          </p:nvSpPr>
          <p:spPr>
            <a:xfrm>
              <a:off x="2644453" y="-1345248"/>
              <a:ext cx="694253" cy="143368"/>
            </a:xfrm>
            <a:custGeom>
              <a:rect b="b" l="l" r="r" t="t"/>
              <a:pathLst>
                <a:path extrusionOk="0" h="143368" w="694253">
                  <a:moveTo>
                    <a:pt x="4937" y="143052"/>
                  </a:moveTo>
                  <a:cubicBezTo>
                    <a:pt x="2908" y="142994"/>
                    <a:pt x="1051" y="141918"/>
                    <a:pt x="-16" y="140194"/>
                  </a:cubicBezTo>
                  <a:cubicBezTo>
                    <a:pt x="-1541" y="137451"/>
                    <a:pt x="-616" y="133993"/>
                    <a:pt x="2079" y="132384"/>
                  </a:cubicBezTo>
                  <a:cubicBezTo>
                    <a:pt x="384603" y="-91645"/>
                    <a:pt x="687117" y="35610"/>
                    <a:pt x="690070" y="37134"/>
                  </a:cubicBezTo>
                  <a:cubicBezTo>
                    <a:pt x="692965" y="38400"/>
                    <a:pt x="694290" y="41763"/>
                    <a:pt x="693023" y="44658"/>
                  </a:cubicBezTo>
                  <a:cubicBezTo>
                    <a:pt x="691756" y="47554"/>
                    <a:pt x="688394" y="48878"/>
                    <a:pt x="685498" y="47611"/>
                  </a:cubicBezTo>
                  <a:cubicBezTo>
                    <a:pt x="682545" y="46278"/>
                    <a:pt x="385079" y="-78500"/>
                    <a:pt x="7890" y="142861"/>
                  </a:cubicBezTo>
                  <a:cubicBezTo>
                    <a:pt x="6937" y="143147"/>
                    <a:pt x="5927" y="143213"/>
                    <a:pt x="4937" y="1430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 name="Google Shape;384;p22"/>
            <p:cNvSpPr/>
            <p:nvPr/>
          </p:nvSpPr>
          <p:spPr>
            <a:xfrm>
              <a:off x="3111922" y="-1951792"/>
              <a:ext cx="661399" cy="121079"/>
            </a:xfrm>
            <a:custGeom>
              <a:rect b="b" l="l" r="r" t="t"/>
              <a:pathLst>
                <a:path extrusionOk="0" h="121079" w="661399">
                  <a:moveTo>
                    <a:pt x="4955" y="120850"/>
                  </a:moveTo>
                  <a:cubicBezTo>
                    <a:pt x="3327" y="120831"/>
                    <a:pt x="1774" y="120145"/>
                    <a:pt x="669" y="118945"/>
                  </a:cubicBezTo>
                  <a:cubicBezTo>
                    <a:pt x="-1398" y="116564"/>
                    <a:pt x="-1179" y="112973"/>
                    <a:pt x="1146" y="110849"/>
                  </a:cubicBezTo>
                  <a:cubicBezTo>
                    <a:pt x="3050" y="109229"/>
                    <a:pt x="193550" y="-53839"/>
                    <a:pt x="656370" y="18075"/>
                  </a:cubicBezTo>
                  <a:cubicBezTo>
                    <a:pt x="659427" y="18866"/>
                    <a:pt x="661256" y="21990"/>
                    <a:pt x="660466" y="25048"/>
                  </a:cubicBezTo>
                  <a:cubicBezTo>
                    <a:pt x="659780" y="27667"/>
                    <a:pt x="657361" y="29448"/>
                    <a:pt x="654656" y="29315"/>
                  </a:cubicBezTo>
                  <a:cubicBezTo>
                    <a:pt x="415768" y="-7738"/>
                    <a:pt x="252796" y="18742"/>
                    <a:pt x="158213" y="47508"/>
                  </a:cubicBezTo>
                  <a:cubicBezTo>
                    <a:pt x="56295" y="78369"/>
                    <a:pt x="9242" y="119040"/>
                    <a:pt x="8670" y="119421"/>
                  </a:cubicBezTo>
                  <a:cubicBezTo>
                    <a:pt x="7642" y="120326"/>
                    <a:pt x="6327" y="120831"/>
                    <a:pt x="4955" y="12085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 name="Google Shape;385;p22"/>
            <p:cNvSpPr/>
            <p:nvPr/>
          </p:nvSpPr>
          <p:spPr>
            <a:xfrm>
              <a:off x="3171547" y="-1869980"/>
              <a:ext cx="659767" cy="96613"/>
            </a:xfrm>
            <a:custGeom>
              <a:rect b="b" l="l" r="r" t="t"/>
              <a:pathLst>
                <a:path extrusionOk="0" h="96613" w="659767">
                  <a:moveTo>
                    <a:pt x="4861" y="96378"/>
                  </a:moveTo>
                  <a:cubicBezTo>
                    <a:pt x="1709" y="96321"/>
                    <a:pt x="-806" y="93711"/>
                    <a:pt x="-749" y="90558"/>
                  </a:cubicBezTo>
                  <a:cubicBezTo>
                    <a:pt x="-701" y="88406"/>
                    <a:pt x="546" y="86453"/>
                    <a:pt x="2480" y="85520"/>
                  </a:cubicBezTo>
                  <a:cubicBezTo>
                    <a:pt x="5623" y="84091"/>
                    <a:pt x="320711" y="-56784"/>
                    <a:pt x="654657" y="25607"/>
                  </a:cubicBezTo>
                  <a:cubicBezTo>
                    <a:pt x="657734" y="26370"/>
                    <a:pt x="659610" y="29484"/>
                    <a:pt x="658848" y="32561"/>
                  </a:cubicBezTo>
                  <a:cubicBezTo>
                    <a:pt x="658086" y="35637"/>
                    <a:pt x="654971" y="37514"/>
                    <a:pt x="651894" y="36752"/>
                  </a:cubicBezTo>
                  <a:cubicBezTo>
                    <a:pt x="321758" y="-44782"/>
                    <a:pt x="10386" y="94473"/>
                    <a:pt x="7243" y="95902"/>
                  </a:cubicBezTo>
                  <a:cubicBezTo>
                    <a:pt x="6500" y="96255"/>
                    <a:pt x="5680" y="96417"/>
                    <a:pt x="4861" y="9637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6" name="Google Shape;386;p22"/>
            <p:cNvSpPr/>
            <p:nvPr/>
          </p:nvSpPr>
          <p:spPr>
            <a:xfrm>
              <a:off x="3647834" y="-1736626"/>
              <a:ext cx="260027" cy="35549"/>
            </a:xfrm>
            <a:custGeom>
              <a:rect b="b" l="l" r="r" t="t"/>
              <a:pathLst>
                <a:path extrusionOk="0" h="35549" w="260027">
                  <a:moveTo>
                    <a:pt x="4824" y="35320"/>
                  </a:moveTo>
                  <a:cubicBezTo>
                    <a:pt x="1671" y="35244"/>
                    <a:pt x="-824" y="32624"/>
                    <a:pt x="-748" y="29462"/>
                  </a:cubicBezTo>
                  <a:cubicBezTo>
                    <a:pt x="-691" y="27147"/>
                    <a:pt x="756" y="25100"/>
                    <a:pt x="2919" y="24271"/>
                  </a:cubicBezTo>
                  <a:cubicBezTo>
                    <a:pt x="4157" y="23794"/>
                    <a:pt x="129220" y="-18496"/>
                    <a:pt x="254760" y="9126"/>
                  </a:cubicBezTo>
                  <a:cubicBezTo>
                    <a:pt x="257865" y="9812"/>
                    <a:pt x="259827" y="12879"/>
                    <a:pt x="259141" y="15984"/>
                  </a:cubicBezTo>
                  <a:cubicBezTo>
                    <a:pt x="258455" y="19089"/>
                    <a:pt x="255389" y="21051"/>
                    <a:pt x="252284" y="20365"/>
                  </a:cubicBezTo>
                  <a:cubicBezTo>
                    <a:pt x="129982" y="-6590"/>
                    <a:pt x="7872" y="34653"/>
                    <a:pt x="6633" y="34653"/>
                  </a:cubicBezTo>
                  <a:cubicBezTo>
                    <a:pt x="6072" y="34967"/>
                    <a:pt x="5462" y="35196"/>
                    <a:pt x="4824" y="3532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22"/>
            <p:cNvSpPr/>
            <p:nvPr/>
          </p:nvSpPr>
          <p:spPr>
            <a:xfrm>
              <a:off x="3717840" y="-1657899"/>
              <a:ext cx="260564" cy="35499"/>
            </a:xfrm>
            <a:custGeom>
              <a:rect b="b" l="l" r="r" t="t"/>
              <a:pathLst>
                <a:path extrusionOk="0" h="35499" w="260564">
                  <a:moveTo>
                    <a:pt x="4922" y="35269"/>
                  </a:moveTo>
                  <a:cubicBezTo>
                    <a:pt x="2503" y="35308"/>
                    <a:pt x="341" y="33764"/>
                    <a:pt x="-412" y="31459"/>
                  </a:cubicBezTo>
                  <a:cubicBezTo>
                    <a:pt x="-1479" y="28488"/>
                    <a:pt x="65" y="25220"/>
                    <a:pt x="3036" y="24154"/>
                  </a:cubicBezTo>
                  <a:cubicBezTo>
                    <a:pt x="3065" y="24144"/>
                    <a:pt x="3084" y="24135"/>
                    <a:pt x="3113" y="24125"/>
                  </a:cubicBezTo>
                  <a:cubicBezTo>
                    <a:pt x="4351" y="24125"/>
                    <a:pt x="129414" y="-18547"/>
                    <a:pt x="254859" y="9076"/>
                  </a:cubicBezTo>
                  <a:cubicBezTo>
                    <a:pt x="257983" y="9495"/>
                    <a:pt x="260183" y="12371"/>
                    <a:pt x="259763" y="15496"/>
                  </a:cubicBezTo>
                  <a:cubicBezTo>
                    <a:pt x="259345" y="18629"/>
                    <a:pt x="256468" y="20820"/>
                    <a:pt x="253344" y="20401"/>
                  </a:cubicBezTo>
                  <a:cubicBezTo>
                    <a:pt x="253049" y="20363"/>
                    <a:pt x="252763" y="20306"/>
                    <a:pt x="252477" y="20220"/>
                  </a:cubicBezTo>
                  <a:cubicBezTo>
                    <a:pt x="129985" y="-6736"/>
                    <a:pt x="8065" y="34507"/>
                    <a:pt x="6827" y="34984"/>
                  </a:cubicBezTo>
                  <a:cubicBezTo>
                    <a:pt x="6208" y="35174"/>
                    <a:pt x="5570" y="35269"/>
                    <a:pt x="4922" y="3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22"/>
            <p:cNvSpPr/>
            <p:nvPr/>
          </p:nvSpPr>
          <p:spPr>
            <a:xfrm>
              <a:off x="3847503" y="-1472924"/>
              <a:ext cx="260436" cy="35499"/>
            </a:xfrm>
            <a:custGeom>
              <a:rect b="b" l="l" r="r" t="t"/>
              <a:pathLst>
                <a:path extrusionOk="0" h="35499" w="260436">
                  <a:moveTo>
                    <a:pt x="4990" y="35269"/>
                  </a:moveTo>
                  <a:cubicBezTo>
                    <a:pt x="2561" y="35260"/>
                    <a:pt x="398" y="33736"/>
                    <a:pt x="-439" y="31459"/>
                  </a:cubicBezTo>
                  <a:cubicBezTo>
                    <a:pt x="-1458" y="28459"/>
                    <a:pt x="113" y="25201"/>
                    <a:pt x="3085" y="24125"/>
                  </a:cubicBezTo>
                  <a:cubicBezTo>
                    <a:pt x="4323" y="24125"/>
                    <a:pt x="129386" y="-18547"/>
                    <a:pt x="254926" y="9076"/>
                  </a:cubicBezTo>
                  <a:cubicBezTo>
                    <a:pt x="258069" y="9609"/>
                    <a:pt x="260164" y="12562"/>
                    <a:pt x="259593" y="15676"/>
                  </a:cubicBezTo>
                  <a:cubicBezTo>
                    <a:pt x="259022" y="18782"/>
                    <a:pt x="256069" y="20877"/>
                    <a:pt x="253021" y="20344"/>
                  </a:cubicBezTo>
                  <a:cubicBezTo>
                    <a:pt x="252830" y="20315"/>
                    <a:pt x="252640" y="20267"/>
                    <a:pt x="252449" y="20220"/>
                  </a:cubicBezTo>
                  <a:cubicBezTo>
                    <a:pt x="130053" y="-6736"/>
                    <a:pt x="8037" y="34507"/>
                    <a:pt x="6800" y="34984"/>
                  </a:cubicBezTo>
                  <a:cubicBezTo>
                    <a:pt x="6218" y="35174"/>
                    <a:pt x="5609" y="35269"/>
                    <a:pt x="4990" y="3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 name="Google Shape;389;p22"/>
            <p:cNvSpPr/>
            <p:nvPr/>
          </p:nvSpPr>
          <p:spPr>
            <a:xfrm>
              <a:off x="3768831" y="-1572841"/>
              <a:ext cx="260197" cy="35499"/>
            </a:xfrm>
            <a:custGeom>
              <a:rect b="b" l="l" r="r" t="t"/>
              <a:pathLst>
                <a:path extrusionOk="0" h="35499" w="260197">
                  <a:moveTo>
                    <a:pt x="4985" y="35269"/>
                  </a:moveTo>
                  <a:cubicBezTo>
                    <a:pt x="2537" y="35241"/>
                    <a:pt x="356" y="33679"/>
                    <a:pt x="-444" y="31364"/>
                  </a:cubicBezTo>
                  <a:cubicBezTo>
                    <a:pt x="-1454" y="28392"/>
                    <a:pt x="118" y="25163"/>
                    <a:pt x="3080" y="24125"/>
                  </a:cubicBezTo>
                  <a:cubicBezTo>
                    <a:pt x="4319" y="24125"/>
                    <a:pt x="129382" y="-18547"/>
                    <a:pt x="254921" y="9076"/>
                  </a:cubicBezTo>
                  <a:cubicBezTo>
                    <a:pt x="258007" y="9733"/>
                    <a:pt x="259979" y="12771"/>
                    <a:pt x="259322" y="15857"/>
                  </a:cubicBezTo>
                  <a:cubicBezTo>
                    <a:pt x="259312" y="15886"/>
                    <a:pt x="259312" y="15905"/>
                    <a:pt x="259303" y="15934"/>
                  </a:cubicBezTo>
                  <a:cubicBezTo>
                    <a:pt x="258550" y="18982"/>
                    <a:pt x="255512" y="20877"/>
                    <a:pt x="252445" y="20220"/>
                  </a:cubicBezTo>
                  <a:cubicBezTo>
                    <a:pt x="130049" y="-6736"/>
                    <a:pt x="8033" y="34507"/>
                    <a:pt x="6795" y="34984"/>
                  </a:cubicBezTo>
                  <a:cubicBezTo>
                    <a:pt x="6214" y="35174"/>
                    <a:pt x="5605" y="35269"/>
                    <a:pt x="4985" y="352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0" name="Google Shape;390;p22"/>
          <p:cNvGrpSpPr/>
          <p:nvPr/>
        </p:nvGrpSpPr>
        <p:grpSpPr>
          <a:xfrm>
            <a:off x="375932" y="487840"/>
            <a:ext cx="674581" cy="685836"/>
            <a:chOff x="6137172" y="-1843083"/>
            <a:chExt cx="763187" cy="775833"/>
          </a:xfrm>
        </p:grpSpPr>
        <p:sp>
          <p:nvSpPr>
            <p:cNvPr id="391" name="Google Shape;391;p22"/>
            <p:cNvSpPr/>
            <p:nvPr/>
          </p:nvSpPr>
          <p:spPr>
            <a:xfrm>
              <a:off x="6249164" y="-1843083"/>
              <a:ext cx="651195" cy="775833"/>
            </a:xfrm>
            <a:custGeom>
              <a:rect b="b" l="l" r="r" t="t"/>
              <a:pathLst>
                <a:path extrusionOk="0" h="775833" w="651195">
                  <a:moveTo>
                    <a:pt x="223953" y="775591"/>
                  </a:moveTo>
                  <a:cubicBezTo>
                    <a:pt x="182328" y="775372"/>
                    <a:pt x="141752" y="762408"/>
                    <a:pt x="107653" y="738443"/>
                  </a:cubicBezTo>
                  <a:cubicBezTo>
                    <a:pt x="57265" y="702915"/>
                    <a:pt x="19831" y="643193"/>
                    <a:pt x="5068" y="574804"/>
                  </a:cubicBezTo>
                  <a:cubicBezTo>
                    <a:pt x="-13982" y="484697"/>
                    <a:pt x="12593" y="369635"/>
                    <a:pt x="101937" y="324296"/>
                  </a:cubicBezTo>
                  <a:cubicBezTo>
                    <a:pt x="148800" y="300579"/>
                    <a:pt x="203950" y="300674"/>
                    <a:pt x="251956" y="302770"/>
                  </a:cubicBezTo>
                  <a:cubicBezTo>
                    <a:pt x="255099" y="302874"/>
                    <a:pt x="257481" y="305465"/>
                    <a:pt x="257385" y="308570"/>
                  </a:cubicBezTo>
                  <a:cubicBezTo>
                    <a:pt x="257385" y="308608"/>
                    <a:pt x="257385" y="308637"/>
                    <a:pt x="257385" y="308675"/>
                  </a:cubicBezTo>
                  <a:cubicBezTo>
                    <a:pt x="257290" y="311828"/>
                    <a:pt x="254623" y="314304"/>
                    <a:pt x="251480" y="314200"/>
                  </a:cubicBezTo>
                  <a:cubicBezTo>
                    <a:pt x="251480" y="314200"/>
                    <a:pt x="251480" y="314200"/>
                    <a:pt x="251480" y="314200"/>
                  </a:cubicBezTo>
                  <a:cubicBezTo>
                    <a:pt x="204903" y="312199"/>
                    <a:pt x="151563" y="312009"/>
                    <a:pt x="107081" y="334488"/>
                  </a:cubicBezTo>
                  <a:cubicBezTo>
                    <a:pt x="22880" y="377255"/>
                    <a:pt x="-2362" y="486888"/>
                    <a:pt x="16212" y="572613"/>
                  </a:cubicBezTo>
                  <a:cubicBezTo>
                    <a:pt x="30405" y="638335"/>
                    <a:pt x="66124" y="695390"/>
                    <a:pt x="114224" y="729299"/>
                  </a:cubicBezTo>
                  <a:cubicBezTo>
                    <a:pt x="167946" y="767399"/>
                    <a:pt x="238049" y="775115"/>
                    <a:pt x="291961" y="749873"/>
                  </a:cubicBezTo>
                  <a:cubicBezTo>
                    <a:pt x="299581" y="746349"/>
                    <a:pt x="307106" y="742063"/>
                    <a:pt x="314440" y="737967"/>
                  </a:cubicBezTo>
                  <a:cubicBezTo>
                    <a:pt x="325203" y="731452"/>
                    <a:pt x="336443" y="725851"/>
                    <a:pt x="348159" y="721203"/>
                  </a:cubicBezTo>
                  <a:cubicBezTo>
                    <a:pt x="372828" y="713811"/>
                    <a:pt x="398641" y="710592"/>
                    <a:pt x="424359" y="711678"/>
                  </a:cubicBezTo>
                  <a:cubicBezTo>
                    <a:pt x="442266" y="711906"/>
                    <a:pt x="460173" y="710602"/>
                    <a:pt x="477794" y="707773"/>
                  </a:cubicBezTo>
                  <a:cubicBezTo>
                    <a:pt x="530943" y="697486"/>
                    <a:pt x="579425" y="657576"/>
                    <a:pt x="607429" y="600902"/>
                  </a:cubicBezTo>
                  <a:cubicBezTo>
                    <a:pt x="630099" y="554991"/>
                    <a:pt x="640385" y="498699"/>
                    <a:pt x="638862" y="428881"/>
                  </a:cubicBezTo>
                  <a:cubicBezTo>
                    <a:pt x="637433" y="363348"/>
                    <a:pt x="622574" y="275242"/>
                    <a:pt x="559804" y="228189"/>
                  </a:cubicBezTo>
                  <a:cubicBezTo>
                    <a:pt x="517894" y="196661"/>
                    <a:pt x="457410" y="188184"/>
                    <a:pt x="402070" y="205901"/>
                  </a:cubicBezTo>
                  <a:cubicBezTo>
                    <a:pt x="349016" y="224627"/>
                    <a:pt x="303486" y="259926"/>
                    <a:pt x="272054" y="306580"/>
                  </a:cubicBezTo>
                  <a:cubicBezTo>
                    <a:pt x="271101" y="307999"/>
                    <a:pt x="269578" y="308875"/>
                    <a:pt x="267863" y="308961"/>
                  </a:cubicBezTo>
                  <a:cubicBezTo>
                    <a:pt x="266243" y="309113"/>
                    <a:pt x="264529" y="308523"/>
                    <a:pt x="263386" y="307341"/>
                  </a:cubicBezTo>
                  <a:cubicBezTo>
                    <a:pt x="183853" y="227332"/>
                    <a:pt x="183853" y="81504"/>
                    <a:pt x="263386" y="1494"/>
                  </a:cubicBezTo>
                  <a:cubicBezTo>
                    <a:pt x="265577" y="-744"/>
                    <a:pt x="269101" y="-811"/>
                    <a:pt x="271292" y="1342"/>
                  </a:cubicBezTo>
                  <a:cubicBezTo>
                    <a:pt x="271387" y="1389"/>
                    <a:pt x="271387" y="1446"/>
                    <a:pt x="271482" y="1494"/>
                  </a:cubicBezTo>
                  <a:cubicBezTo>
                    <a:pt x="273673" y="3723"/>
                    <a:pt x="273768" y="7342"/>
                    <a:pt x="271482" y="9581"/>
                  </a:cubicBezTo>
                  <a:cubicBezTo>
                    <a:pt x="271482" y="9581"/>
                    <a:pt x="271482" y="9581"/>
                    <a:pt x="271482" y="9590"/>
                  </a:cubicBezTo>
                  <a:cubicBezTo>
                    <a:pt x="197759" y="83790"/>
                    <a:pt x="196139" y="217616"/>
                    <a:pt x="266815" y="294388"/>
                  </a:cubicBezTo>
                  <a:cubicBezTo>
                    <a:pt x="299296" y="248353"/>
                    <a:pt x="345396" y="213625"/>
                    <a:pt x="398545" y="195042"/>
                  </a:cubicBezTo>
                  <a:cubicBezTo>
                    <a:pt x="457410" y="175992"/>
                    <a:pt x="521800" y="185517"/>
                    <a:pt x="566662" y="219045"/>
                  </a:cubicBezTo>
                  <a:cubicBezTo>
                    <a:pt x="633337" y="268861"/>
                    <a:pt x="648863" y="360491"/>
                    <a:pt x="650292" y="428595"/>
                  </a:cubicBezTo>
                  <a:cubicBezTo>
                    <a:pt x="651911" y="500223"/>
                    <a:pt x="640767" y="558230"/>
                    <a:pt x="617620" y="605855"/>
                  </a:cubicBezTo>
                  <a:cubicBezTo>
                    <a:pt x="588093" y="665767"/>
                    <a:pt x="536563" y="707963"/>
                    <a:pt x="479985" y="718822"/>
                  </a:cubicBezTo>
                  <a:cubicBezTo>
                    <a:pt x="461696" y="721822"/>
                    <a:pt x="443123" y="723232"/>
                    <a:pt x="424550" y="723013"/>
                  </a:cubicBezTo>
                  <a:cubicBezTo>
                    <a:pt x="387782" y="719374"/>
                    <a:pt x="350920" y="728233"/>
                    <a:pt x="319775" y="748159"/>
                  </a:cubicBezTo>
                  <a:cubicBezTo>
                    <a:pt x="312250" y="752445"/>
                    <a:pt x="304534" y="756826"/>
                    <a:pt x="296533" y="760541"/>
                  </a:cubicBezTo>
                  <a:cubicBezTo>
                    <a:pt x="273673" y="770761"/>
                    <a:pt x="248908" y="775895"/>
                    <a:pt x="223953" y="7755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22"/>
            <p:cNvSpPr/>
            <p:nvPr/>
          </p:nvSpPr>
          <p:spPr>
            <a:xfrm>
              <a:off x="6710213" y="-1585962"/>
              <a:ext cx="94421" cy="72360"/>
            </a:xfrm>
            <a:custGeom>
              <a:rect b="b" l="l" r="r" t="t"/>
              <a:pathLst>
                <a:path extrusionOk="0" h="72360" w="94421">
                  <a:moveTo>
                    <a:pt x="87897" y="72128"/>
                  </a:moveTo>
                  <a:cubicBezTo>
                    <a:pt x="86372" y="72128"/>
                    <a:pt x="84849" y="71518"/>
                    <a:pt x="83800" y="70413"/>
                  </a:cubicBezTo>
                  <a:cubicBezTo>
                    <a:pt x="60083" y="46163"/>
                    <a:pt x="32557" y="25960"/>
                    <a:pt x="2362" y="10596"/>
                  </a:cubicBezTo>
                  <a:cubicBezTo>
                    <a:pt x="-496" y="9149"/>
                    <a:pt x="-1543" y="5691"/>
                    <a:pt x="-114" y="2881"/>
                  </a:cubicBezTo>
                  <a:cubicBezTo>
                    <a:pt x="1315" y="71"/>
                    <a:pt x="4743" y="-1043"/>
                    <a:pt x="7600" y="405"/>
                  </a:cubicBezTo>
                  <a:cubicBezTo>
                    <a:pt x="38938" y="16378"/>
                    <a:pt x="67418" y="37323"/>
                    <a:pt x="91993" y="62412"/>
                  </a:cubicBezTo>
                  <a:cubicBezTo>
                    <a:pt x="94183" y="64641"/>
                    <a:pt x="94279" y="68261"/>
                    <a:pt x="91993" y="70499"/>
                  </a:cubicBezTo>
                  <a:cubicBezTo>
                    <a:pt x="91993" y="70499"/>
                    <a:pt x="91993" y="70499"/>
                    <a:pt x="91993" y="70508"/>
                  </a:cubicBezTo>
                  <a:cubicBezTo>
                    <a:pt x="90944" y="71594"/>
                    <a:pt x="89421" y="72175"/>
                    <a:pt x="87897" y="721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 name="Google Shape;393;p22"/>
            <p:cNvSpPr/>
            <p:nvPr/>
          </p:nvSpPr>
          <p:spPr>
            <a:xfrm>
              <a:off x="6723235" y="-1524741"/>
              <a:ext cx="56557" cy="81145"/>
            </a:xfrm>
            <a:custGeom>
              <a:rect b="b" l="l" r="r" t="t"/>
              <a:pathLst>
                <a:path extrusionOk="0" h="81145" w="56557">
                  <a:moveTo>
                    <a:pt x="50110" y="80916"/>
                  </a:moveTo>
                  <a:cubicBezTo>
                    <a:pt x="47919" y="80887"/>
                    <a:pt x="45918" y="79640"/>
                    <a:pt x="44966" y="77677"/>
                  </a:cubicBezTo>
                  <a:cubicBezTo>
                    <a:pt x="33059" y="53103"/>
                    <a:pt x="18106" y="30100"/>
                    <a:pt x="579" y="9192"/>
                  </a:cubicBezTo>
                  <a:cubicBezTo>
                    <a:pt x="-1421" y="6773"/>
                    <a:pt x="-1135" y="3173"/>
                    <a:pt x="1246" y="1144"/>
                  </a:cubicBezTo>
                  <a:cubicBezTo>
                    <a:pt x="1342" y="1125"/>
                    <a:pt x="1342" y="1115"/>
                    <a:pt x="1342" y="1096"/>
                  </a:cubicBezTo>
                  <a:cubicBezTo>
                    <a:pt x="3723" y="-904"/>
                    <a:pt x="7247" y="-609"/>
                    <a:pt x="9247" y="1763"/>
                  </a:cubicBezTo>
                  <a:cubicBezTo>
                    <a:pt x="9247" y="1791"/>
                    <a:pt x="9342" y="1830"/>
                    <a:pt x="9342" y="1858"/>
                  </a:cubicBezTo>
                  <a:cubicBezTo>
                    <a:pt x="27535" y="23499"/>
                    <a:pt x="42966" y="47302"/>
                    <a:pt x="55253" y="72724"/>
                  </a:cubicBezTo>
                  <a:cubicBezTo>
                    <a:pt x="56586" y="75562"/>
                    <a:pt x="55443" y="78973"/>
                    <a:pt x="52586" y="80344"/>
                  </a:cubicBezTo>
                  <a:cubicBezTo>
                    <a:pt x="51823" y="80725"/>
                    <a:pt x="50966" y="80916"/>
                    <a:pt x="50110" y="809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 name="Google Shape;394;p22"/>
            <p:cNvSpPr/>
            <p:nvPr/>
          </p:nvSpPr>
          <p:spPr>
            <a:xfrm>
              <a:off x="6137172" y="-1746888"/>
              <a:ext cx="304879" cy="125746"/>
            </a:xfrm>
            <a:custGeom>
              <a:rect b="b" l="l" r="r" t="t"/>
              <a:pathLst>
                <a:path extrusionOk="0" h="125746" w="304879">
                  <a:moveTo>
                    <a:pt x="150112" y="125516"/>
                  </a:moveTo>
                  <a:cubicBezTo>
                    <a:pt x="59719" y="125516"/>
                    <a:pt x="1522" y="58841"/>
                    <a:pt x="665" y="57889"/>
                  </a:cubicBezTo>
                  <a:cubicBezTo>
                    <a:pt x="-478" y="56612"/>
                    <a:pt x="-955" y="54898"/>
                    <a:pt x="-669" y="53222"/>
                  </a:cubicBezTo>
                  <a:cubicBezTo>
                    <a:pt x="-288" y="51555"/>
                    <a:pt x="760" y="50107"/>
                    <a:pt x="2188" y="49221"/>
                  </a:cubicBezTo>
                  <a:cubicBezTo>
                    <a:pt x="109344" y="-9833"/>
                    <a:pt x="185164" y="-5357"/>
                    <a:pt x="229931" y="8740"/>
                  </a:cubicBezTo>
                  <a:cubicBezTo>
                    <a:pt x="258220" y="16913"/>
                    <a:pt x="283557" y="32971"/>
                    <a:pt x="302988" y="55032"/>
                  </a:cubicBezTo>
                  <a:cubicBezTo>
                    <a:pt x="304798" y="57489"/>
                    <a:pt x="304416" y="60918"/>
                    <a:pt x="302130" y="62937"/>
                  </a:cubicBezTo>
                  <a:cubicBezTo>
                    <a:pt x="245743" y="109800"/>
                    <a:pt x="194117" y="125516"/>
                    <a:pt x="150112" y="125516"/>
                  </a:cubicBezTo>
                  <a:close/>
                  <a:moveTo>
                    <a:pt x="14190" y="55698"/>
                  </a:moveTo>
                  <a:cubicBezTo>
                    <a:pt x="38098" y="80177"/>
                    <a:pt x="145731" y="174284"/>
                    <a:pt x="290415" y="57889"/>
                  </a:cubicBezTo>
                  <a:cubicBezTo>
                    <a:pt x="272127" y="38268"/>
                    <a:pt x="186878" y="-36504"/>
                    <a:pt x="14190" y="556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95" name="Google Shape;395;p22"/>
          <p:cNvGrpSpPr/>
          <p:nvPr/>
        </p:nvGrpSpPr>
        <p:grpSpPr>
          <a:xfrm>
            <a:off x="232318" y="1949518"/>
            <a:ext cx="8728736" cy="1714908"/>
            <a:chOff x="232318" y="1949518"/>
            <a:chExt cx="8728736" cy="1714908"/>
          </a:xfrm>
        </p:grpSpPr>
        <p:sp>
          <p:nvSpPr>
            <p:cNvPr id="396" name="Google Shape;396;p22"/>
            <p:cNvSpPr/>
            <p:nvPr/>
          </p:nvSpPr>
          <p:spPr>
            <a:xfrm>
              <a:off x="659737" y="355282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 name="Google Shape;397;p22"/>
            <p:cNvSpPr/>
            <p:nvPr/>
          </p:nvSpPr>
          <p:spPr>
            <a:xfrm rot="5400000">
              <a:off x="8903123" y="30460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 name="Google Shape;398;p22"/>
            <p:cNvSpPr/>
            <p:nvPr/>
          </p:nvSpPr>
          <p:spPr>
            <a:xfrm rot="5400000">
              <a:off x="8691098" y="19482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 name="Google Shape;399;p22"/>
            <p:cNvSpPr/>
            <p:nvPr/>
          </p:nvSpPr>
          <p:spPr>
            <a:xfrm rot="5400000">
              <a:off x="235373" y="29317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400" name="Shape 400"/>
        <p:cNvGrpSpPr/>
        <p:nvPr/>
      </p:nvGrpSpPr>
      <p:grpSpPr>
        <a:xfrm>
          <a:off x="0" y="0"/>
          <a:ext cx="0" cy="0"/>
          <a:chOff x="0" y="0"/>
          <a:chExt cx="0" cy="0"/>
        </a:xfrm>
      </p:grpSpPr>
      <p:pic>
        <p:nvPicPr>
          <p:cNvPr id="401" name="Google Shape;401;p23"/>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grpSp>
        <p:nvGrpSpPr>
          <p:cNvPr id="402" name="Google Shape;402;p23"/>
          <p:cNvGrpSpPr/>
          <p:nvPr/>
        </p:nvGrpSpPr>
        <p:grpSpPr>
          <a:xfrm>
            <a:off x="-601429" y="1987138"/>
            <a:ext cx="9896030" cy="3826145"/>
            <a:chOff x="-601429" y="1987138"/>
            <a:chExt cx="9896030" cy="3826145"/>
          </a:xfrm>
        </p:grpSpPr>
        <p:sp>
          <p:nvSpPr>
            <p:cNvPr id="403" name="Google Shape;403;p23"/>
            <p:cNvSpPr/>
            <p:nvPr/>
          </p:nvSpPr>
          <p:spPr>
            <a:xfrm rot="-6647444">
              <a:off x="-416552" y="4066315"/>
              <a:ext cx="1582037" cy="148707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23"/>
            <p:cNvSpPr/>
            <p:nvPr/>
          </p:nvSpPr>
          <p:spPr>
            <a:xfrm flipH="1">
              <a:off x="8183380" y="1987138"/>
              <a:ext cx="1111221" cy="820626"/>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5" name="Google Shape;405;p23"/>
          <p:cNvGrpSpPr/>
          <p:nvPr/>
        </p:nvGrpSpPr>
        <p:grpSpPr>
          <a:xfrm>
            <a:off x="8120550" y="241151"/>
            <a:ext cx="864356" cy="478285"/>
            <a:chOff x="1450700" y="623851"/>
            <a:chExt cx="864356" cy="478285"/>
          </a:xfrm>
        </p:grpSpPr>
        <p:sp>
          <p:nvSpPr>
            <p:cNvPr id="406" name="Google Shape;406;p23"/>
            <p:cNvSpPr/>
            <p:nvPr/>
          </p:nvSpPr>
          <p:spPr>
            <a:xfrm>
              <a:off x="1450700" y="623851"/>
              <a:ext cx="864356" cy="478285"/>
            </a:xfrm>
            <a:custGeom>
              <a:rect b="b" l="l" r="r" t="t"/>
              <a:pathLst>
                <a:path extrusionOk="0" h="478285" w="864356">
                  <a:moveTo>
                    <a:pt x="282973" y="478159"/>
                  </a:moveTo>
                  <a:cubicBezTo>
                    <a:pt x="282059" y="478150"/>
                    <a:pt x="281145" y="477959"/>
                    <a:pt x="280306" y="477588"/>
                  </a:cubicBezTo>
                  <a:cubicBezTo>
                    <a:pt x="278173" y="476712"/>
                    <a:pt x="276582" y="474873"/>
                    <a:pt x="276020" y="472635"/>
                  </a:cubicBezTo>
                  <a:lnTo>
                    <a:pt x="220489" y="246416"/>
                  </a:lnTo>
                  <a:cubicBezTo>
                    <a:pt x="220003" y="244540"/>
                    <a:pt x="220308" y="242540"/>
                    <a:pt x="221346" y="240892"/>
                  </a:cubicBezTo>
                  <a:cubicBezTo>
                    <a:pt x="222347" y="239253"/>
                    <a:pt x="223956" y="238091"/>
                    <a:pt x="225823" y="237653"/>
                  </a:cubicBezTo>
                  <a:lnTo>
                    <a:pt x="777226" y="113828"/>
                  </a:lnTo>
                  <a:lnTo>
                    <a:pt x="143242" y="141641"/>
                  </a:lnTo>
                  <a:cubicBezTo>
                    <a:pt x="141308" y="141755"/>
                    <a:pt x="139412" y="141060"/>
                    <a:pt x="138003" y="139736"/>
                  </a:cubicBezTo>
                  <a:lnTo>
                    <a:pt x="2081" y="12196"/>
                  </a:lnTo>
                  <a:cubicBezTo>
                    <a:pt x="-776" y="9482"/>
                    <a:pt x="-891" y="4957"/>
                    <a:pt x="1824" y="2100"/>
                  </a:cubicBezTo>
                  <a:cubicBezTo>
                    <a:pt x="3338" y="500"/>
                    <a:pt x="5510" y="-310"/>
                    <a:pt x="7701" y="-91"/>
                  </a:cubicBezTo>
                  <a:lnTo>
                    <a:pt x="857807" y="96778"/>
                  </a:lnTo>
                  <a:cubicBezTo>
                    <a:pt x="860998" y="97064"/>
                    <a:pt x="863608" y="99436"/>
                    <a:pt x="864189" y="102589"/>
                  </a:cubicBezTo>
                  <a:cubicBezTo>
                    <a:pt x="864227" y="102941"/>
                    <a:pt x="864227" y="103284"/>
                    <a:pt x="864189" y="103636"/>
                  </a:cubicBezTo>
                  <a:cubicBezTo>
                    <a:pt x="864227" y="104970"/>
                    <a:pt x="863894" y="106284"/>
                    <a:pt x="863236" y="107446"/>
                  </a:cubicBezTo>
                  <a:lnTo>
                    <a:pt x="862188" y="108875"/>
                  </a:lnTo>
                  <a:cubicBezTo>
                    <a:pt x="861750" y="109275"/>
                    <a:pt x="861274" y="109628"/>
                    <a:pt x="860760" y="109923"/>
                  </a:cubicBezTo>
                  <a:lnTo>
                    <a:pt x="286688" y="477016"/>
                  </a:lnTo>
                  <a:cubicBezTo>
                    <a:pt x="285583" y="477750"/>
                    <a:pt x="284297" y="478140"/>
                    <a:pt x="282973" y="478159"/>
                  </a:cubicBezTo>
                  <a:close/>
                  <a:moveTo>
                    <a:pt x="236110" y="250417"/>
                  </a:moveTo>
                  <a:lnTo>
                    <a:pt x="287545" y="459967"/>
                  </a:lnTo>
                  <a:lnTo>
                    <a:pt x="819040" y="120115"/>
                  </a:lnTo>
                  <a:close/>
                  <a:moveTo>
                    <a:pt x="27513" y="16578"/>
                  </a:moveTo>
                  <a:lnTo>
                    <a:pt x="145623" y="127354"/>
                  </a:lnTo>
                  <a:lnTo>
                    <a:pt x="765795" y="1006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23"/>
            <p:cNvSpPr/>
            <p:nvPr/>
          </p:nvSpPr>
          <p:spPr>
            <a:xfrm>
              <a:off x="1480654" y="751989"/>
              <a:ext cx="204210" cy="250801"/>
            </a:xfrm>
            <a:custGeom>
              <a:rect b="b" l="l" r="r" t="t"/>
              <a:pathLst>
                <a:path extrusionOk="0" h="250801" w="204210">
                  <a:moveTo>
                    <a:pt x="6989" y="250676"/>
                  </a:moveTo>
                  <a:cubicBezTo>
                    <a:pt x="5322" y="250676"/>
                    <a:pt x="3713" y="250104"/>
                    <a:pt x="2417" y="249057"/>
                  </a:cubicBezTo>
                  <a:cubicBezTo>
                    <a:pt x="-50" y="247018"/>
                    <a:pt x="-831" y="243580"/>
                    <a:pt x="512" y="240675"/>
                  </a:cubicBezTo>
                  <a:lnTo>
                    <a:pt x="106430" y="3978"/>
                  </a:lnTo>
                  <a:cubicBezTo>
                    <a:pt x="108106" y="406"/>
                    <a:pt x="112364" y="-1127"/>
                    <a:pt x="115936" y="559"/>
                  </a:cubicBezTo>
                  <a:cubicBezTo>
                    <a:pt x="119403" y="2188"/>
                    <a:pt x="120965" y="6255"/>
                    <a:pt x="119479" y="9789"/>
                  </a:cubicBezTo>
                  <a:lnTo>
                    <a:pt x="23562" y="224006"/>
                  </a:lnTo>
                  <a:lnTo>
                    <a:pt x="193488" y="110944"/>
                  </a:lnTo>
                  <a:cubicBezTo>
                    <a:pt x="196708" y="109058"/>
                    <a:pt x="200823" y="109925"/>
                    <a:pt x="203013" y="112944"/>
                  </a:cubicBezTo>
                  <a:cubicBezTo>
                    <a:pt x="204995" y="116145"/>
                    <a:pt x="204118" y="120336"/>
                    <a:pt x="201013" y="122469"/>
                  </a:cubicBezTo>
                  <a:lnTo>
                    <a:pt x="10513" y="249152"/>
                  </a:lnTo>
                  <a:cubicBezTo>
                    <a:pt x="9485" y="249952"/>
                    <a:pt x="8275" y="250476"/>
                    <a:pt x="6989" y="2506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23"/>
            <p:cNvSpPr/>
            <p:nvPr/>
          </p:nvSpPr>
          <p:spPr>
            <a:xfrm>
              <a:off x="1480668" y="931187"/>
              <a:ext cx="222304" cy="71604"/>
            </a:xfrm>
            <a:custGeom>
              <a:rect b="b" l="l" r="r" t="t"/>
              <a:pathLst>
                <a:path extrusionOk="0" h="71604" w="222304">
                  <a:moveTo>
                    <a:pt x="6975" y="71478"/>
                  </a:moveTo>
                  <a:cubicBezTo>
                    <a:pt x="3765" y="71497"/>
                    <a:pt x="946" y="69345"/>
                    <a:pt x="117" y="66240"/>
                  </a:cubicBezTo>
                  <a:cubicBezTo>
                    <a:pt x="-922" y="62458"/>
                    <a:pt x="1288" y="58544"/>
                    <a:pt x="5070" y="57477"/>
                  </a:cubicBezTo>
                  <a:lnTo>
                    <a:pt x="212524" y="327"/>
                  </a:lnTo>
                  <a:cubicBezTo>
                    <a:pt x="216220" y="-1054"/>
                    <a:pt x="220335" y="831"/>
                    <a:pt x="221716" y="4527"/>
                  </a:cubicBezTo>
                  <a:cubicBezTo>
                    <a:pt x="223088" y="8223"/>
                    <a:pt x="221211" y="12338"/>
                    <a:pt x="217506" y="13719"/>
                  </a:cubicBezTo>
                  <a:cubicBezTo>
                    <a:pt x="217125" y="13862"/>
                    <a:pt x="216734" y="13966"/>
                    <a:pt x="216334" y="14043"/>
                  </a:cubicBezTo>
                  <a:lnTo>
                    <a:pt x="8880" y="71193"/>
                  </a:lnTo>
                  <a:cubicBezTo>
                    <a:pt x="8261" y="71383"/>
                    <a:pt x="7622" y="71478"/>
                    <a:pt x="6975" y="714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23"/>
            <p:cNvSpPr/>
            <p:nvPr/>
          </p:nvSpPr>
          <p:spPr>
            <a:xfrm>
              <a:off x="1759405" y="923712"/>
              <a:ext cx="188751" cy="113751"/>
            </a:xfrm>
            <a:custGeom>
              <a:rect b="b" l="l" r="r" t="t"/>
              <a:pathLst>
                <a:path extrusionOk="0" h="113751" w="188751">
                  <a:moveTo>
                    <a:pt x="2271" y="113624"/>
                  </a:moveTo>
                  <a:cubicBezTo>
                    <a:pt x="1414" y="113643"/>
                    <a:pt x="624" y="113215"/>
                    <a:pt x="176" y="112481"/>
                  </a:cubicBezTo>
                  <a:cubicBezTo>
                    <a:pt x="-472" y="111348"/>
                    <a:pt x="-91" y="109910"/>
                    <a:pt x="1033" y="109243"/>
                  </a:cubicBezTo>
                  <a:lnTo>
                    <a:pt x="185247" y="86"/>
                  </a:lnTo>
                  <a:cubicBezTo>
                    <a:pt x="186447" y="-457"/>
                    <a:pt x="187857" y="77"/>
                    <a:pt x="188400" y="1277"/>
                  </a:cubicBezTo>
                  <a:cubicBezTo>
                    <a:pt x="188866" y="2306"/>
                    <a:pt x="188542" y="3515"/>
                    <a:pt x="187628" y="4182"/>
                  </a:cubicBezTo>
                  <a:lnTo>
                    <a:pt x="3414" y="113339"/>
                  </a:lnTo>
                  <a:cubicBezTo>
                    <a:pt x="3062" y="113520"/>
                    <a:pt x="2671" y="113615"/>
                    <a:pt x="2271" y="1136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23"/>
            <p:cNvSpPr/>
            <p:nvPr/>
          </p:nvSpPr>
          <p:spPr>
            <a:xfrm>
              <a:off x="1804357" y="944722"/>
              <a:ext cx="69582" cy="42924"/>
            </a:xfrm>
            <a:custGeom>
              <a:rect b="b" l="l" r="r" t="t"/>
              <a:pathLst>
                <a:path extrusionOk="0" h="42924" w="69582">
                  <a:moveTo>
                    <a:pt x="2278" y="42798"/>
                  </a:moveTo>
                  <a:cubicBezTo>
                    <a:pt x="1421" y="42817"/>
                    <a:pt x="630" y="42388"/>
                    <a:pt x="182" y="41655"/>
                  </a:cubicBezTo>
                  <a:cubicBezTo>
                    <a:pt x="-475" y="40493"/>
                    <a:pt x="-94" y="39016"/>
                    <a:pt x="1040" y="38321"/>
                  </a:cubicBezTo>
                  <a:lnTo>
                    <a:pt x="65810" y="221"/>
                  </a:lnTo>
                  <a:cubicBezTo>
                    <a:pt x="66943" y="-465"/>
                    <a:pt x="68410" y="-103"/>
                    <a:pt x="69096" y="1031"/>
                  </a:cubicBezTo>
                  <a:cubicBezTo>
                    <a:pt x="69782" y="2164"/>
                    <a:pt x="69420" y="3631"/>
                    <a:pt x="68286" y="4317"/>
                  </a:cubicBezTo>
                  <a:lnTo>
                    <a:pt x="3421" y="42417"/>
                  </a:lnTo>
                  <a:cubicBezTo>
                    <a:pt x="3097" y="42674"/>
                    <a:pt x="2687" y="42807"/>
                    <a:pt x="2278" y="427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23"/>
            <p:cNvSpPr/>
            <p:nvPr/>
          </p:nvSpPr>
          <p:spPr>
            <a:xfrm>
              <a:off x="1779439" y="927926"/>
              <a:ext cx="34787" cy="23810"/>
            </a:xfrm>
            <a:custGeom>
              <a:rect b="b" l="l" r="r" t="t"/>
              <a:pathLst>
                <a:path extrusionOk="0" h="23810" w="34787">
                  <a:moveTo>
                    <a:pt x="2240" y="23685"/>
                  </a:moveTo>
                  <a:cubicBezTo>
                    <a:pt x="1421" y="23675"/>
                    <a:pt x="669" y="23237"/>
                    <a:pt x="240" y="22542"/>
                  </a:cubicBezTo>
                  <a:cubicBezTo>
                    <a:pt x="-455" y="21485"/>
                    <a:pt x="-170" y="20075"/>
                    <a:pt x="888" y="19370"/>
                  </a:cubicBezTo>
                  <a:cubicBezTo>
                    <a:pt x="926" y="19351"/>
                    <a:pt x="964" y="19322"/>
                    <a:pt x="1002" y="19303"/>
                  </a:cubicBezTo>
                  <a:lnTo>
                    <a:pt x="31006" y="253"/>
                  </a:lnTo>
                  <a:cubicBezTo>
                    <a:pt x="32063" y="-442"/>
                    <a:pt x="33473" y="-156"/>
                    <a:pt x="34178" y="901"/>
                  </a:cubicBezTo>
                  <a:cubicBezTo>
                    <a:pt x="34197" y="939"/>
                    <a:pt x="34225" y="977"/>
                    <a:pt x="34244" y="1015"/>
                  </a:cubicBezTo>
                  <a:cubicBezTo>
                    <a:pt x="34959" y="2054"/>
                    <a:pt x="34701" y="3482"/>
                    <a:pt x="33663" y="4197"/>
                  </a:cubicBezTo>
                  <a:cubicBezTo>
                    <a:pt x="33635" y="4216"/>
                    <a:pt x="33606" y="4235"/>
                    <a:pt x="33578" y="4254"/>
                  </a:cubicBezTo>
                  <a:lnTo>
                    <a:pt x="3574" y="23304"/>
                  </a:lnTo>
                  <a:cubicBezTo>
                    <a:pt x="3155" y="23513"/>
                    <a:pt x="2707" y="23647"/>
                    <a:pt x="2240" y="236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23"/>
            <p:cNvSpPr/>
            <p:nvPr/>
          </p:nvSpPr>
          <p:spPr>
            <a:xfrm>
              <a:off x="1599491" y="720244"/>
              <a:ext cx="153951" cy="12417"/>
            </a:xfrm>
            <a:custGeom>
              <a:rect b="b" l="l" r="r" t="t"/>
              <a:pathLst>
                <a:path extrusionOk="0" h="12417" w="153951">
                  <a:moveTo>
                    <a:pt x="2262" y="12292"/>
                  </a:moveTo>
                  <a:cubicBezTo>
                    <a:pt x="985" y="12292"/>
                    <a:pt x="-72" y="11282"/>
                    <a:pt x="-120" y="10006"/>
                  </a:cubicBezTo>
                  <a:cubicBezTo>
                    <a:pt x="-282" y="8805"/>
                    <a:pt x="566" y="7710"/>
                    <a:pt x="1766" y="7548"/>
                  </a:cubicBezTo>
                  <a:cubicBezTo>
                    <a:pt x="1871" y="7539"/>
                    <a:pt x="1966" y="7529"/>
                    <a:pt x="2071" y="7529"/>
                  </a:cubicBezTo>
                  <a:lnTo>
                    <a:pt x="151328" y="-91"/>
                  </a:lnTo>
                  <a:cubicBezTo>
                    <a:pt x="152461" y="-300"/>
                    <a:pt x="153557" y="443"/>
                    <a:pt x="153776" y="1586"/>
                  </a:cubicBezTo>
                  <a:cubicBezTo>
                    <a:pt x="153804" y="1757"/>
                    <a:pt x="153814" y="1928"/>
                    <a:pt x="153804" y="2100"/>
                  </a:cubicBezTo>
                  <a:cubicBezTo>
                    <a:pt x="153909" y="3357"/>
                    <a:pt x="152976" y="4462"/>
                    <a:pt x="151718" y="4567"/>
                  </a:cubicBezTo>
                  <a:cubicBezTo>
                    <a:pt x="151652" y="4576"/>
                    <a:pt x="151585" y="4576"/>
                    <a:pt x="151518" y="4576"/>
                  </a:cubicBezTo>
                  <a:lnTo>
                    <a:pt x="2357" y="122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23"/>
            <p:cNvSpPr/>
            <p:nvPr/>
          </p:nvSpPr>
          <p:spPr>
            <a:xfrm>
              <a:off x="1638846" y="696896"/>
              <a:ext cx="53532" cy="8428"/>
            </a:xfrm>
            <a:custGeom>
              <a:rect b="b" l="l" r="r" t="t"/>
              <a:pathLst>
                <a:path extrusionOk="0" h="8428" w="53532">
                  <a:moveTo>
                    <a:pt x="2244" y="8303"/>
                  </a:moveTo>
                  <a:cubicBezTo>
                    <a:pt x="987" y="8255"/>
                    <a:pt x="-42" y="7274"/>
                    <a:pt x="-137" y="6017"/>
                  </a:cubicBezTo>
                  <a:cubicBezTo>
                    <a:pt x="-194" y="4740"/>
                    <a:pt x="777" y="3645"/>
                    <a:pt x="2054" y="3540"/>
                  </a:cubicBezTo>
                  <a:lnTo>
                    <a:pt x="50536" y="-79"/>
                  </a:lnTo>
                  <a:cubicBezTo>
                    <a:pt x="51822" y="-336"/>
                    <a:pt x="53079" y="492"/>
                    <a:pt x="53346" y="1778"/>
                  </a:cubicBezTo>
                  <a:cubicBezTo>
                    <a:pt x="53603" y="3073"/>
                    <a:pt x="52775" y="4331"/>
                    <a:pt x="51479" y="4588"/>
                  </a:cubicBezTo>
                  <a:cubicBezTo>
                    <a:pt x="51174" y="4655"/>
                    <a:pt x="50850" y="4655"/>
                    <a:pt x="50536" y="4588"/>
                  </a:cubicBezTo>
                  <a:lnTo>
                    <a:pt x="2054" y="82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4" name="Google Shape;414;p23"/>
          <p:cNvGrpSpPr/>
          <p:nvPr/>
        </p:nvGrpSpPr>
        <p:grpSpPr>
          <a:xfrm>
            <a:off x="277862" y="2243278"/>
            <a:ext cx="8768030" cy="2622372"/>
            <a:chOff x="277862" y="2243278"/>
            <a:chExt cx="8768030" cy="2622372"/>
          </a:xfrm>
        </p:grpSpPr>
        <p:sp>
          <p:nvSpPr>
            <p:cNvPr id="415" name="Google Shape;415;p23"/>
            <p:cNvSpPr/>
            <p:nvPr/>
          </p:nvSpPr>
          <p:spPr>
            <a:xfrm>
              <a:off x="277862" y="22432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23"/>
            <p:cNvSpPr/>
            <p:nvPr/>
          </p:nvSpPr>
          <p:spPr>
            <a:xfrm rot="5400000">
              <a:off x="303911" y="3259695"/>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23"/>
            <p:cNvSpPr/>
            <p:nvPr/>
          </p:nvSpPr>
          <p:spPr>
            <a:xfrm rot="5400000">
              <a:off x="760160" y="4050598"/>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23"/>
            <p:cNvSpPr/>
            <p:nvPr/>
          </p:nvSpPr>
          <p:spPr>
            <a:xfrm>
              <a:off x="8499237" y="4754053"/>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23"/>
            <p:cNvSpPr/>
            <p:nvPr/>
          </p:nvSpPr>
          <p:spPr>
            <a:xfrm rot="5400000">
              <a:off x="8987961" y="3993970"/>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23"/>
            <p:cNvSpPr/>
            <p:nvPr/>
          </p:nvSpPr>
          <p:spPr>
            <a:xfrm rot="5400000">
              <a:off x="8951786" y="3284723"/>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24" name="Shape 42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25" name="Shape 425"/>
        <p:cNvGrpSpPr/>
        <p:nvPr/>
      </p:nvGrpSpPr>
      <p:grpSpPr>
        <a:xfrm>
          <a:off x="0" y="0"/>
          <a:ext cx="0" cy="0"/>
          <a:chOff x="0" y="0"/>
          <a:chExt cx="0" cy="0"/>
        </a:xfrm>
      </p:grpSpPr>
      <p:sp>
        <p:nvSpPr>
          <p:cNvPr id="426" name="Google Shape;426;p2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31" name="Google Shape;31;p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 name="Google Shape;32;p4"/>
          <p:cNvSpPr txBox="1"/>
          <p:nvPr>
            <p:ph idx="1" type="body"/>
          </p:nvPr>
        </p:nvSpPr>
        <p:spPr>
          <a:xfrm>
            <a:off x="720000" y="1076275"/>
            <a:ext cx="7704000" cy="365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accent1"/>
              </a:buClr>
              <a:buSzPts val="1800"/>
              <a:buFont typeface="Darker Grotesque SemiBold"/>
              <a:buChar char="●"/>
              <a:defRPr>
                <a:solidFill>
                  <a:schemeClr val="lt1"/>
                </a:solidFill>
              </a:defRPr>
            </a:lvl1pPr>
            <a:lvl2pPr indent="-317500" lvl="1" marL="914400" rtl="0">
              <a:lnSpc>
                <a:spcPct val="115000"/>
              </a:lnSpc>
              <a:spcBef>
                <a:spcPts val="0"/>
              </a:spcBef>
              <a:spcAft>
                <a:spcPts val="0"/>
              </a:spcAft>
              <a:buClr>
                <a:schemeClr val="lt1"/>
              </a:buClr>
              <a:buSzPts val="1400"/>
              <a:buFont typeface="Darker Grotesque SemiBold"/>
              <a:buChar char="○"/>
              <a:defRPr>
                <a:solidFill>
                  <a:schemeClr val="lt1"/>
                </a:solidFill>
              </a:defRPr>
            </a:lvl2pPr>
            <a:lvl3pPr indent="-317500" lvl="2" marL="1371600" rtl="0">
              <a:lnSpc>
                <a:spcPct val="115000"/>
              </a:lnSpc>
              <a:spcBef>
                <a:spcPts val="0"/>
              </a:spcBef>
              <a:spcAft>
                <a:spcPts val="0"/>
              </a:spcAft>
              <a:buClr>
                <a:schemeClr val="lt1"/>
              </a:buClr>
              <a:buSzPts val="1400"/>
              <a:buFont typeface="Darker Grotesque SemiBold"/>
              <a:buChar char="■"/>
              <a:defRPr>
                <a:solidFill>
                  <a:schemeClr val="lt1"/>
                </a:solidFill>
              </a:defRPr>
            </a:lvl3pPr>
            <a:lvl4pPr indent="-317500" lvl="3" marL="1828800" rtl="0">
              <a:lnSpc>
                <a:spcPct val="115000"/>
              </a:lnSpc>
              <a:spcBef>
                <a:spcPts val="0"/>
              </a:spcBef>
              <a:spcAft>
                <a:spcPts val="0"/>
              </a:spcAft>
              <a:buClr>
                <a:schemeClr val="lt1"/>
              </a:buClr>
              <a:buSzPts val="1400"/>
              <a:buFont typeface="Darker Grotesque SemiBold"/>
              <a:buChar char="●"/>
              <a:defRPr>
                <a:solidFill>
                  <a:schemeClr val="lt1"/>
                </a:solidFill>
              </a:defRPr>
            </a:lvl4pPr>
            <a:lvl5pPr indent="-317500" lvl="4" marL="2286000" rtl="0">
              <a:lnSpc>
                <a:spcPct val="115000"/>
              </a:lnSpc>
              <a:spcBef>
                <a:spcPts val="0"/>
              </a:spcBef>
              <a:spcAft>
                <a:spcPts val="0"/>
              </a:spcAft>
              <a:buClr>
                <a:schemeClr val="lt1"/>
              </a:buClr>
              <a:buSzPts val="1400"/>
              <a:buFont typeface="Darker Grotesque SemiBold"/>
              <a:buChar char="○"/>
              <a:defRPr>
                <a:solidFill>
                  <a:schemeClr val="lt1"/>
                </a:solidFill>
              </a:defRPr>
            </a:lvl5pPr>
            <a:lvl6pPr indent="-317500" lvl="5" marL="2743200" rtl="0">
              <a:lnSpc>
                <a:spcPct val="115000"/>
              </a:lnSpc>
              <a:spcBef>
                <a:spcPts val="0"/>
              </a:spcBef>
              <a:spcAft>
                <a:spcPts val="0"/>
              </a:spcAft>
              <a:buClr>
                <a:schemeClr val="lt1"/>
              </a:buClr>
              <a:buSzPts val="1400"/>
              <a:buFont typeface="Darker Grotesque SemiBold"/>
              <a:buChar char="■"/>
              <a:defRPr>
                <a:solidFill>
                  <a:schemeClr val="lt1"/>
                </a:solidFill>
              </a:defRPr>
            </a:lvl6pPr>
            <a:lvl7pPr indent="-317500" lvl="6" marL="3200400" rtl="0">
              <a:lnSpc>
                <a:spcPct val="115000"/>
              </a:lnSpc>
              <a:spcBef>
                <a:spcPts val="0"/>
              </a:spcBef>
              <a:spcAft>
                <a:spcPts val="0"/>
              </a:spcAft>
              <a:buClr>
                <a:schemeClr val="lt1"/>
              </a:buClr>
              <a:buSzPts val="1400"/>
              <a:buFont typeface="Darker Grotesque SemiBold"/>
              <a:buChar char="●"/>
              <a:defRPr>
                <a:solidFill>
                  <a:schemeClr val="lt1"/>
                </a:solidFill>
              </a:defRPr>
            </a:lvl7pPr>
            <a:lvl8pPr indent="-317500" lvl="7" marL="3657600" rtl="0">
              <a:lnSpc>
                <a:spcPct val="115000"/>
              </a:lnSpc>
              <a:spcBef>
                <a:spcPts val="0"/>
              </a:spcBef>
              <a:spcAft>
                <a:spcPts val="0"/>
              </a:spcAft>
              <a:buClr>
                <a:schemeClr val="lt1"/>
              </a:buClr>
              <a:buSzPts val="1400"/>
              <a:buFont typeface="Darker Grotesque SemiBold"/>
              <a:buChar char="○"/>
              <a:defRPr>
                <a:solidFill>
                  <a:schemeClr val="lt1"/>
                </a:solidFill>
              </a:defRPr>
            </a:lvl8pPr>
            <a:lvl9pPr indent="-317500" lvl="8" marL="4114800" rtl="0">
              <a:lnSpc>
                <a:spcPct val="115000"/>
              </a:lnSpc>
              <a:spcBef>
                <a:spcPts val="0"/>
              </a:spcBef>
              <a:spcAft>
                <a:spcPts val="0"/>
              </a:spcAft>
              <a:buClr>
                <a:schemeClr val="lt1"/>
              </a:buClr>
              <a:buSzPts val="1400"/>
              <a:buFont typeface="Darker Grotesque SemiBold"/>
              <a:buChar char="■"/>
              <a:defRPr>
                <a:solidFill>
                  <a:schemeClr val="lt1"/>
                </a:solidFill>
              </a:defRPr>
            </a:lvl9pPr>
          </a:lstStyle>
          <a:p/>
        </p:txBody>
      </p:sp>
      <p:grpSp>
        <p:nvGrpSpPr>
          <p:cNvPr id="33" name="Google Shape;33;p4"/>
          <p:cNvGrpSpPr/>
          <p:nvPr/>
        </p:nvGrpSpPr>
        <p:grpSpPr>
          <a:xfrm>
            <a:off x="-121039" y="-267965"/>
            <a:ext cx="9436504" cy="5794753"/>
            <a:chOff x="-121039" y="-267965"/>
            <a:chExt cx="9436504" cy="5794753"/>
          </a:xfrm>
        </p:grpSpPr>
        <p:sp>
          <p:nvSpPr>
            <p:cNvPr id="34" name="Google Shape;34;p4"/>
            <p:cNvSpPr/>
            <p:nvPr/>
          </p:nvSpPr>
          <p:spPr>
            <a:xfrm rot="-6304748">
              <a:off x="8219770" y="-35191"/>
              <a:ext cx="1110568" cy="820144"/>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4"/>
            <p:cNvSpPr/>
            <p:nvPr/>
          </p:nvSpPr>
          <p:spPr>
            <a:xfrm>
              <a:off x="-121039" y="4489908"/>
              <a:ext cx="692065" cy="1036880"/>
            </a:xfrm>
            <a:custGeom>
              <a:rect b="b" l="l" r="r" t="t"/>
              <a:pathLst>
                <a:path extrusionOk="0" h="1036880" w="692065">
                  <a:moveTo>
                    <a:pt x="622450" y="1036649"/>
                  </a:moveTo>
                  <a:cubicBezTo>
                    <a:pt x="621497" y="1036669"/>
                    <a:pt x="620640" y="1036440"/>
                    <a:pt x="619783" y="1035983"/>
                  </a:cubicBezTo>
                  <a:cubicBezTo>
                    <a:pt x="617020" y="1034573"/>
                    <a:pt x="615877" y="1031192"/>
                    <a:pt x="617306" y="1028429"/>
                  </a:cubicBezTo>
                  <a:cubicBezTo>
                    <a:pt x="617306" y="1028372"/>
                    <a:pt x="617402" y="1028324"/>
                    <a:pt x="617402" y="1028267"/>
                  </a:cubicBezTo>
                  <a:cubicBezTo>
                    <a:pt x="625688" y="1012361"/>
                    <a:pt x="633403" y="996168"/>
                    <a:pt x="640166" y="979975"/>
                  </a:cubicBezTo>
                  <a:cubicBezTo>
                    <a:pt x="641309" y="977061"/>
                    <a:pt x="644643" y="975651"/>
                    <a:pt x="647596" y="976833"/>
                  </a:cubicBezTo>
                  <a:cubicBezTo>
                    <a:pt x="650548" y="978061"/>
                    <a:pt x="651882" y="981414"/>
                    <a:pt x="650739" y="984357"/>
                  </a:cubicBezTo>
                  <a:cubicBezTo>
                    <a:pt x="643786" y="1000835"/>
                    <a:pt x="635975" y="1017409"/>
                    <a:pt x="627497" y="1033601"/>
                  </a:cubicBezTo>
                  <a:cubicBezTo>
                    <a:pt x="626450" y="1035459"/>
                    <a:pt x="624545" y="1036630"/>
                    <a:pt x="622450" y="1036649"/>
                  </a:cubicBezTo>
                  <a:close/>
                  <a:moveTo>
                    <a:pt x="663788" y="937113"/>
                  </a:moveTo>
                  <a:lnTo>
                    <a:pt x="662073" y="937113"/>
                  </a:lnTo>
                  <a:cubicBezTo>
                    <a:pt x="659121" y="936161"/>
                    <a:pt x="657406" y="932970"/>
                    <a:pt x="658358" y="929969"/>
                  </a:cubicBezTo>
                  <a:cubicBezTo>
                    <a:pt x="663598" y="912929"/>
                    <a:pt x="667883" y="895641"/>
                    <a:pt x="671313" y="878153"/>
                  </a:cubicBezTo>
                  <a:cubicBezTo>
                    <a:pt x="672266" y="875143"/>
                    <a:pt x="675504" y="873477"/>
                    <a:pt x="678457" y="874429"/>
                  </a:cubicBezTo>
                  <a:cubicBezTo>
                    <a:pt x="681028" y="875239"/>
                    <a:pt x="682648" y="877687"/>
                    <a:pt x="682457" y="880344"/>
                  </a:cubicBezTo>
                  <a:cubicBezTo>
                    <a:pt x="679028" y="898232"/>
                    <a:pt x="674647" y="915910"/>
                    <a:pt x="669217" y="933303"/>
                  </a:cubicBezTo>
                  <a:cubicBezTo>
                    <a:pt x="668360" y="935599"/>
                    <a:pt x="666265" y="937132"/>
                    <a:pt x="663788" y="937113"/>
                  </a:cubicBezTo>
                  <a:close/>
                  <a:moveTo>
                    <a:pt x="684077" y="831195"/>
                  </a:moveTo>
                  <a:lnTo>
                    <a:pt x="684077" y="831195"/>
                  </a:lnTo>
                  <a:cubicBezTo>
                    <a:pt x="680934" y="830995"/>
                    <a:pt x="678552" y="828271"/>
                    <a:pt x="678742" y="825128"/>
                  </a:cubicBezTo>
                  <a:cubicBezTo>
                    <a:pt x="678742" y="825118"/>
                    <a:pt x="678742" y="825109"/>
                    <a:pt x="678742" y="825099"/>
                  </a:cubicBezTo>
                  <a:cubicBezTo>
                    <a:pt x="679505" y="814717"/>
                    <a:pt x="679885" y="804144"/>
                    <a:pt x="679885" y="793857"/>
                  </a:cubicBezTo>
                  <a:cubicBezTo>
                    <a:pt x="679885" y="786551"/>
                    <a:pt x="679695" y="779217"/>
                    <a:pt x="679314" y="771854"/>
                  </a:cubicBezTo>
                  <a:cubicBezTo>
                    <a:pt x="679123" y="768702"/>
                    <a:pt x="681600" y="766015"/>
                    <a:pt x="684743" y="765854"/>
                  </a:cubicBezTo>
                  <a:cubicBezTo>
                    <a:pt x="684743" y="765854"/>
                    <a:pt x="684743" y="765854"/>
                    <a:pt x="684743" y="765854"/>
                  </a:cubicBezTo>
                  <a:cubicBezTo>
                    <a:pt x="687887" y="765644"/>
                    <a:pt x="690553" y="767978"/>
                    <a:pt x="690744" y="771073"/>
                  </a:cubicBezTo>
                  <a:cubicBezTo>
                    <a:pt x="690744" y="771111"/>
                    <a:pt x="690744" y="771149"/>
                    <a:pt x="690744" y="771188"/>
                  </a:cubicBezTo>
                  <a:cubicBezTo>
                    <a:pt x="690744" y="778808"/>
                    <a:pt x="691316" y="786333"/>
                    <a:pt x="691316" y="793857"/>
                  </a:cubicBezTo>
                  <a:cubicBezTo>
                    <a:pt x="691316" y="804430"/>
                    <a:pt x="691316" y="815288"/>
                    <a:pt x="690173" y="825956"/>
                  </a:cubicBezTo>
                  <a:cubicBezTo>
                    <a:pt x="689887" y="829052"/>
                    <a:pt x="687219" y="831367"/>
                    <a:pt x="684077" y="831195"/>
                  </a:cubicBezTo>
                  <a:close/>
                  <a:moveTo>
                    <a:pt x="677980" y="723753"/>
                  </a:moveTo>
                  <a:cubicBezTo>
                    <a:pt x="675313" y="723725"/>
                    <a:pt x="672932" y="721829"/>
                    <a:pt x="672361" y="719181"/>
                  </a:cubicBezTo>
                  <a:cubicBezTo>
                    <a:pt x="668837" y="701788"/>
                    <a:pt x="664074" y="684663"/>
                    <a:pt x="658169" y="667936"/>
                  </a:cubicBezTo>
                  <a:cubicBezTo>
                    <a:pt x="657121" y="664965"/>
                    <a:pt x="658644" y="661698"/>
                    <a:pt x="661598" y="660631"/>
                  </a:cubicBezTo>
                  <a:cubicBezTo>
                    <a:pt x="661598" y="660622"/>
                    <a:pt x="661693" y="660612"/>
                    <a:pt x="661693" y="660603"/>
                  </a:cubicBezTo>
                  <a:cubicBezTo>
                    <a:pt x="664645" y="659555"/>
                    <a:pt x="667789" y="661069"/>
                    <a:pt x="668837" y="663984"/>
                  </a:cubicBezTo>
                  <a:cubicBezTo>
                    <a:pt x="668932" y="664031"/>
                    <a:pt x="668932" y="664079"/>
                    <a:pt x="668932" y="664127"/>
                  </a:cubicBezTo>
                  <a:cubicBezTo>
                    <a:pt x="675122" y="681329"/>
                    <a:pt x="679980" y="698969"/>
                    <a:pt x="683505" y="716895"/>
                  </a:cubicBezTo>
                  <a:cubicBezTo>
                    <a:pt x="684172" y="719934"/>
                    <a:pt x="682171" y="722915"/>
                    <a:pt x="679123" y="723553"/>
                  </a:cubicBezTo>
                  <a:cubicBezTo>
                    <a:pt x="679123" y="723553"/>
                    <a:pt x="679123" y="723563"/>
                    <a:pt x="679123" y="723563"/>
                  </a:cubicBezTo>
                  <a:close/>
                  <a:moveTo>
                    <a:pt x="641785" y="622407"/>
                  </a:moveTo>
                  <a:cubicBezTo>
                    <a:pt x="639690" y="622388"/>
                    <a:pt x="637785" y="621217"/>
                    <a:pt x="636738" y="619359"/>
                  </a:cubicBezTo>
                  <a:cubicBezTo>
                    <a:pt x="628451" y="603719"/>
                    <a:pt x="618926" y="588774"/>
                    <a:pt x="608163" y="574687"/>
                  </a:cubicBezTo>
                  <a:cubicBezTo>
                    <a:pt x="606352" y="572077"/>
                    <a:pt x="607020" y="568524"/>
                    <a:pt x="609686" y="566743"/>
                  </a:cubicBezTo>
                  <a:cubicBezTo>
                    <a:pt x="612067" y="565105"/>
                    <a:pt x="615306" y="565533"/>
                    <a:pt x="617211" y="567734"/>
                  </a:cubicBezTo>
                  <a:cubicBezTo>
                    <a:pt x="628260" y="582335"/>
                    <a:pt x="638165" y="597776"/>
                    <a:pt x="646834" y="613930"/>
                  </a:cubicBezTo>
                  <a:cubicBezTo>
                    <a:pt x="648358" y="616702"/>
                    <a:pt x="647310" y="620169"/>
                    <a:pt x="644548" y="621683"/>
                  </a:cubicBezTo>
                  <a:cubicBezTo>
                    <a:pt x="644548" y="621703"/>
                    <a:pt x="644452" y="621721"/>
                    <a:pt x="644452" y="621740"/>
                  </a:cubicBezTo>
                  <a:cubicBezTo>
                    <a:pt x="643595" y="622150"/>
                    <a:pt x="642738" y="622379"/>
                    <a:pt x="641785" y="622407"/>
                  </a:cubicBezTo>
                  <a:close/>
                  <a:moveTo>
                    <a:pt x="576539" y="536682"/>
                  </a:moveTo>
                  <a:cubicBezTo>
                    <a:pt x="575110" y="536654"/>
                    <a:pt x="573682" y="536111"/>
                    <a:pt x="572633" y="535158"/>
                  </a:cubicBezTo>
                  <a:cubicBezTo>
                    <a:pt x="559680" y="523109"/>
                    <a:pt x="545678" y="512327"/>
                    <a:pt x="530724" y="502964"/>
                  </a:cubicBezTo>
                  <a:cubicBezTo>
                    <a:pt x="528343" y="500897"/>
                    <a:pt x="528057" y="497287"/>
                    <a:pt x="530152" y="494906"/>
                  </a:cubicBezTo>
                  <a:cubicBezTo>
                    <a:pt x="531772" y="493001"/>
                    <a:pt x="534533" y="492401"/>
                    <a:pt x="536820" y="493439"/>
                  </a:cubicBezTo>
                  <a:cubicBezTo>
                    <a:pt x="552346" y="503221"/>
                    <a:pt x="567014" y="514441"/>
                    <a:pt x="580445" y="526966"/>
                  </a:cubicBezTo>
                  <a:cubicBezTo>
                    <a:pt x="582635" y="529224"/>
                    <a:pt x="582635" y="532806"/>
                    <a:pt x="580445" y="535063"/>
                  </a:cubicBezTo>
                  <a:cubicBezTo>
                    <a:pt x="579397" y="536168"/>
                    <a:pt x="578063" y="536844"/>
                    <a:pt x="576539" y="536968"/>
                  </a:cubicBezTo>
                  <a:close/>
                  <a:moveTo>
                    <a:pt x="485956" y="478865"/>
                  </a:moveTo>
                  <a:cubicBezTo>
                    <a:pt x="485099" y="478846"/>
                    <a:pt x="484338" y="478685"/>
                    <a:pt x="483575" y="478389"/>
                  </a:cubicBezTo>
                  <a:cubicBezTo>
                    <a:pt x="469192" y="471912"/>
                    <a:pt x="454143" y="465911"/>
                    <a:pt x="439665" y="460101"/>
                  </a:cubicBezTo>
                  <a:lnTo>
                    <a:pt x="433855" y="457815"/>
                  </a:lnTo>
                  <a:cubicBezTo>
                    <a:pt x="430902" y="456815"/>
                    <a:pt x="429283" y="453567"/>
                    <a:pt x="430235" y="450576"/>
                  </a:cubicBezTo>
                  <a:cubicBezTo>
                    <a:pt x="431283" y="447585"/>
                    <a:pt x="434521" y="445975"/>
                    <a:pt x="437474" y="446975"/>
                  </a:cubicBezTo>
                  <a:cubicBezTo>
                    <a:pt x="437760" y="447052"/>
                    <a:pt x="437951" y="447138"/>
                    <a:pt x="438140" y="447242"/>
                  </a:cubicBezTo>
                  <a:lnTo>
                    <a:pt x="443856" y="449528"/>
                  </a:lnTo>
                  <a:cubicBezTo>
                    <a:pt x="458524" y="455339"/>
                    <a:pt x="473670" y="461434"/>
                    <a:pt x="488242" y="467911"/>
                  </a:cubicBezTo>
                  <a:cubicBezTo>
                    <a:pt x="491100" y="469217"/>
                    <a:pt x="492434" y="472541"/>
                    <a:pt x="491195" y="475436"/>
                  </a:cubicBezTo>
                  <a:cubicBezTo>
                    <a:pt x="490338" y="477627"/>
                    <a:pt x="488337" y="479104"/>
                    <a:pt x="485956" y="479151"/>
                  </a:cubicBezTo>
                  <a:close/>
                  <a:moveTo>
                    <a:pt x="386325" y="437146"/>
                  </a:moveTo>
                  <a:cubicBezTo>
                    <a:pt x="385468" y="437136"/>
                    <a:pt x="384610" y="436946"/>
                    <a:pt x="383848" y="436574"/>
                  </a:cubicBezTo>
                  <a:cubicBezTo>
                    <a:pt x="372323" y="431145"/>
                    <a:pt x="362226" y="425716"/>
                    <a:pt x="352797" y="420192"/>
                  </a:cubicBezTo>
                  <a:cubicBezTo>
                    <a:pt x="347177" y="416858"/>
                    <a:pt x="341558" y="413333"/>
                    <a:pt x="336128" y="409524"/>
                  </a:cubicBezTo>
                  <a:cubicBezTo>
                    <a:pt x="333461" y="407732"/>
                    <a:pt x="332795" y="404151"/>
                    <a:pt x="334604" y="401522"/>
                  </a:cubicBezTo>
                  <a:cubicBezTo>
                    <a:pt x="336414" y="398893"/>
                    <a:pt x="339938" y="398207"/>
                    <a:pt x="342606" y="399999"/>
                  </a:cubicBezTo>
                  <a:cubicBezTo>
                    <a:pt x="347844" y="403523"/>
                    <a:pt x="353178" y="406952"/>
                    <a:pt x="358607" y="410190"/>
                  </a:cubicBezTo>
                  <a:cubicBezTo>
                    <a:pt x="368132" y="415524"/>
                    <a:pt x="377657" y="420763"/>
                    <a:pt x="388802" y="426097"/>
                  </a:cubicBezTo>
                  <a:cubicBezTo>
                    <a:pt x="391658" y="427468"/>
                    <a:pt x="392802" y="430888"/>
                    <a:pt x="391469" y="433736"/>
                  </a:cubicBezTo>
                  <a:cubicBezTo>
                    <a:pt x="390515" y="435698"/>
                    <a:pt x="388516" y="436946"/>
                    <a:pt x="386325" y="436955"/>
                  </a:cubicBezTo>
                  <a:close/>
                  <a:moveTo>
                    <a:pt x="297933" y="376091"/>
                  </a:moveTo>
                  <a:cubicBezTo>
                    <a:pt x="296408" y="376081"/>
                    <a:pt x="294981" y="375462"/>
                    <a:pt x="293933" y="374376"/>
                  </a:cubicBezTo>
                  <a:cubicBezTo>
                    <a:pt x="280978" y="361441"/>
                    <a:pt x="269072" y="347382"/>
                    <a:pt x="258594" y="332371"/>
                  </a:cubicBezTo>
                  <a:cubicBezTo>
                    <a:pt x="256785" y="329742"/>
                    <a:pt x="257451" y="326142"/>
                    <a:pt x="260023" y="324322"/>
                  </a:cubicBezTo>
                  <a:cubicBezTo>
                    <a:pt x="262691" y="322513"/>
                    <a:pt x="266310" y="323170"/>
                    <a:pt x="268119" y="325799"/>
                  </a:cubicBezTo>
                  <a:cubicBezTo>
                    <a:pt x="278216" y="340286"/>
                    <a:pt x="289646" y="353831"/>
                    <a:pt x="302220" y="366280"/>
                  </a:cubicBezTo>
                  <a:cubicBezTo>
                    <a:pt x="304410" y="368537"/>
                    <a:pt x="304410" y="372119"/>
                    <a:pt x="302220" y="374376"/>
                  </a:cubicBezTo>
                  <a:cubicBezTo>
                    <a:pt x="301171" y="375633"/>
                    <a:pt x="299552" y="376357"/>
                    <a:pt x="297933" y="376376"/>
                  </a:cubicBezTo>
                  <a:close/>
                  <a:moveTo>
                    <a:pt x="154105" y="334085"/>
                  </a:moveTo>
                  <a:cubicBezTo>
                    <a:pt x="136580" y="334124"/>
                    <a:pt x="119148" y="332466"/>
                    <a:pt x="102004" y="329133"/>
                  </a:cubicBezTo>
                  <a:cubicBezTo>
                    <a:pt x="98860" y="328523"/>
                    <a:pt x="96860" y="325522"/>
                    <a:pt x="97527" y="322417"/>
                  </a:cubicBezTo>
                  <a:cubicBezTo>
                    <a:pt x="98098" y="319312"/>
                    <a:pt x="101052" y="317283"/>
                    <a:pt x="104195" y="317893"/>
                  </a:cubicBezTo>
                  <a:cubicBezTo>
                    <a:pt x="120673" y="321074"/>
                    <a:pt x="137341" y="322665"/>
                    <a:pt x="154105" y="322655"/>
                  </a:cubicBezTo>
                  <a:lnTo>
                    <a:pt x="156773" y="322655"/>
                  </a:lnTo>
                  <a:cubicBezTo>
                    <a:pt x="159916" y="322655"/>
                    <a:pt x="162487" y="325218"/>
                    <a:pt x="162487" y="328370"/>
                  </a:cubicBezTo>
                  <a:cubicBezTo>
                    <a:pt x="162487" y="331523"/>
                    <a:pt x="159916" y="334085"/>
                    <a:pt x="156773" y="334085"/>
                  </a:cubicBezTo>
                  <a:lnTo>
                    <a:pt x="154105" y="334085"/>
                  </a:lnTo>
                  <a:close/>
                  <a:moveTo>
                    <a:pt x="210398" y="328466"/>
                  </a:moveTo>
                  <a:cubicBezTo>
                    <a:pt x="207731" y="328466"/>
                    <a:pt x="205350" y="326551"/>
                    <a:pt x="204873" y="323893"/>
                  </a:cubicBezTo>
                  <a:cubicBezTo>
                    <a:pt x="204207" y="320808"/>
                    <a:pt x="206207" y="317779"/>
                    <a:pt x="209351" y="317140"/>
                  </a:cubicBezTo>
                  <a:cubicBezTo>
                    <a:pt x="209351" y="317140"/>
                    <a:pt x="209351" y="317131"/>
                    <a:pt x="209351" y="317131"/>
                  </a:cubicBezTo>
                  <a:cubicBezTo>
                    <a:pt x="226686" y="313702"/>
                    <a:pt x="243641" y="308606"/>
                    <a:pt x="259928" y="301891"/>
                  </a:cubicBezTo>
                  <a:cubicBezTo>
                    <a:pt x="262881" y="300767"/>
                    <a:pt x="266120" y="302158"/>
                    <a:pt x="267358" y="305034"/>
                  </a:cubicBezTo>
                  <a:cubicBezTo>
                    <a:pt x="268596" y="307891"/>
                    <a:pt x="267262" y="311187"/>
                    <a:pt x="264405" y="312397"/>
                  </a:cubicBezTo>
                  <a:cubicBezTo>
                    <a:pt x="264309" y="312426"/>
                    <a:pt x="264309" y="312445"/>
                    <a:pt x="264215" y="312464"/>
                  </a:cubicBezTo>
                  <a:cubicBezTo>
                    <a:pt x="247165" y="319455"/>
                    <a:pt x="229544" y="324779"/>
                    <a:pt x="211541" y="328370"/>
                  </a:cubicBezTo>
                  <a:close/>
                  <a:moveTo>
                    <a:pt x="51616" y="313416"/>
                  </a:moveTo>
                  <a:cubicBezTo>
                    <a:pt x="50855" y="313397"/>
                    <a:pt x="50092" y="313235"/>
                    <a:pt x="49330" y="312940"/>
                  </a:cubicBezTo>
                  <a:cubicBezTo>
                    <a:pt x="32376" y="305539"/>
                    <a:pt x="16470" y="296176"/>
                    <a:pt x="1705" y="285032"/>
                  </a:cubicBezTo>
                  <a:cubicBezTo>
                    <a:pt x="-962" y="283136"/>
                    <a:pt x="-1533" y="279469"/>
                    <a:pt x="372" y="276840"/>
                  </a:cubicBezTo>
                  <a:cubicBezTo>
                    <a:pt x="2277" y="274211"/>
                    <a:pt x="5896" y="273611"/>
                    <a:pt x="8563" y="275507"/>
                  </a:cubicBezTo>
                  <a:cubicBezTo>
                    <a:pt x="22565" y="286156"/>
                    <a:pt x="37806" y="295071"/>
                    <a:pt x="53902" y="302081"/>
                  </a:cubicBezTo>
                  <a:cubicBezTo>
                    <a:pt x="56760" y="303348"/>
                    <a:pt x="58094" y="306711"/>
                    <a:pt x="56856" y="309606"/>
                  </a:cubicBezTo>
                  <a:cubicBezTo>
                    <a:pt x="56856" y="309606"/>
                    <a:pt x="56856" y="309606"/>
                    <a:pt x="56856" y="309606"/>
                  </a:cubicBezTo>
                  <a:cubicBezTo>
                    <a:pt x="56093" y="311930"/>
                    <a:pt x="54093" y="313568"/>
                    <a:pt x="51616" y="313702"/>
                  </a:cubicBezTo>
                  <a:close/>
                  <a:moveTo>
                    <a:pt x="236020" y="288175"/>
                  </a:moveTo>
                  <a:cubicBezTo>
                    <a:pt x="233830" y="288175"/>
                    <a:pt x="231830" y="286918"/>
                    <a:pt x="230877" y="284936"/>
                  </a:cubicBezTo>
                  <a:cubicBezTo>
                    <a:pt x="223066" y="268363"/>
                    <a:pt x="216684" y="251151"/>
                    <a:pt x="211827" y="233501"/>
                  </a:cubicBezTo>
                  <a:cubicBezTo>
                    <a:pt x="210969" y="230453"/>
                    <a:pt x="212780" y="227291"/>
                    <a:pt x="215827" y="226453"/>
                  </a:cubicBezTo>
                  <a:cubicBezTo>
                    <a:pt x="218876" y="225615"/>
                    <a:pt x="222019" y="227405"/>
                    <a:pt x="222876" y="230453"/>
                  </a:cubicBezTo>
                  <a:cubicBezTo>
                    <a:pt x="227543" y="247493"/>
                    <a:pt x="233734" y="264105"/>
                    <a:pt x="241355" y="280079"/>
                  </a:cubicBezTo>
                  <a:cubicBezTo>
                    <a:pt x="242688" y="282946"/>
                    <a:pt x="241450" y="286327"/>
                    <a:pt x="238592" y="287699"/>
                  </a:cubicBezTo>
                  <a:cubicBezTo>
                    <a:pt x="237831" y="288108"/>
                    <a:pt x="236877" y="288375"/>
                    <a:pt x="236020" y="288461"/>
                  </a:cubicBezTo>
                  <a:close/>
                  <a:moveTo>
                    <a:pt x="309744" y="288175"/>
                  </a:moveTo>
                  <a:cubicBezTo>
                    <a:pt x="307839" y="288175"/>
                    <a:pt x="306029" y="287203"/>
                    <a:pt x="304981" y="285603"/>
                  </a:cubicBezTo>
                  <a:cubicBezTo>
                    <a:pt x="303267" y="282965"/>
                    <a:pt x="304029" y="279469"/>
                    <a:pt x="306601" y="277697"/>
                  </a:cubicBezTo>
                  <a:cubicBezTo>
                    <a:pt x="321270" y="267982"/>
                    <a:pt x="334794" y="256704"/>
                    <a:pt x="347082" y="244074"/>
                  </a:cubicBezTo>
                  <a:cubicBezTo>
                    <a:pt x="349273" y="241788"/>
                    <a:pt x="352892" y="241702"/>
                    <a:pt x="355178" y="243884"/>
                  </a:cubicBezTo>
                  <a:cubicBezTo>
                    <a:pt x="357464" y="246065"/>
                    <a:pt x="357559" y="249694"/>
                    <a:pt x="355369" y="251980"/>
                  </a:cubicBezTo>
                  <a:cubicBezTo>
                    <a:pt x="342510" y="265210"/>
                    <a:pt x="328318" y="277021"/>
                    <a:pt x="312983" y="287222"/>
                  </a:cubicBezTo>
                  <a:cubicBezTo>
                    <a:pt x="311934" y="287718"/>
                    <a:pt x="310887" y="287918"/>
                    <a:pt x="309744" y="287794"/>
                  </a:cubicBezTo>
                  <a:close/>
                  <a:moveTo>
                    <a:pt x="383753" y="210832"/>
                  </a:moveTo>
                  <a:cubicBezTo>
                    <a:pt x="382705" y="210842"/>
                    <a:pt x="381753" y="210546"/>
                    <a:pt x="380896" y="209975"/>
                  </a:cubicBezTo>
                  <a:cubicBezTo>
                    <a:pt x="378134" y="208470"/>
                    <a:pt x="377181" y="205050"/>
                    <a:pt x="378705" y="202336"/>
                  </a:cubicBezTo>
                  <a:cubicBezTo>
                    <a:pt x="378705" y="202278"/>
                    <a:pt x="378800" y="202221"/>
                    <a:pt x="378800" y="202164"/>
                  </a:cubicBezTo>
                  <a:lnTo>
                    <a:pt x="380133" y="199878"/>
                  </a:lnTo>
                  <a:cubicBezTo>
                    <a:pt x="388230" y="185409"/>
                    <a:pt x="394612" y="170027"/>
                    <a:pt x="399183" y="154063"/>
                  </a:cubicBezTo>
                  <a:cubicBezTo>
                    <a:pt x="400326" y="151139"/>
                    <a:pt x="403660" y="149729"/>
                    <a:pt x="406613" y="150920"/>
                  </a:cubicBezTo>
                  <a:cubicBezTo>
                    <a:pt x="409090" y="151900"/>
                    <a:pt x="410519" y="154415"/>
                    <a:pt x="410137" y="157016"/>
                  </a:cubicBezTo>
                  <a:cubicBezTo>
                    <a:pt x="405375" y="173951"/>
                    <a:pt x="398613" y="190239"/>
                    <a:pt x="389849" y="205498"/>
                  </a:cubicBezTo>
                  <a:lnTo>
                    <a:pt x="388516" y="207879"/>
                  </a:lnTo>
                  <a:cubicBezTo>
                    <a:pt x="387563" y="209593"/>
                    <a:pt x="385753" y="210670"/>
                    <a:pt x="383753" y="210736"/>
                  </a:cubicBezTo>
                  <a:close/>
                  <a:moveTo>
                    <a:pt x="207636" y="185019"/>
                  </a:moveTo>
                  <a:cubicBezTo>
                    <a:pt x="204684" y="184981"/>
                    <a:pt x="202207" y="182724"/>
                    <a:pt x="201921" y="179780"/>
                  </a:cubicBezTo>
                  <a:cubicBezTo>
                    <a:pt x="201921" y="173589"/>
                    <a:pt x="201064" y="167493"/>
                    <a:pt x="200969" y="161302"/>
                  </a:cubicBezTo>
                  <a:cubicBezTo>
                    <a:pt x="200969" y="159111"/>
                    <a:pt x="200969" y="156920"/>
                    <a:pt x="200969" y="154730"/>
                  </a:cubicBezTo>
                  <a:cubicBezTo>
                    <a:pt x="200969" y="144671"/>
                    <a:pt x="201540" y="134622"/>
                    <a:pt x="202683" y="124631"/>
                  </a:cubicBezTo>
                  <a:cubicBezTo>
                    <a:pt x="203159" y="121526"/>
                    <a:pt x="205921" y="119335"/>
                    <a:pt x="209065" y="119677"/>
                  </a:cubicBezTo>
                  <a:cubicBezTo>
                    <a:pt x="212208" y="120078"/>
                    <a:pt x="214494" y="122916"/>
                    <a:pt x="214113" y="126060"/>
                  </a:cubicBezTo>
                  <a:cubicBezTo>
                    <a:pt x="212970" y="135537"/>
                    <a:pt x="212398" y="145081"/>
                    <a:pt x="212398" y="154635"/>
                  </a:cubicBezTo>
                  <a:cubicBezTo>
                    <a:pt x="212398" y="156730"/>
                    <a:pt x="212398" y="158826"/>
                    <a:pt x="212398" y="161016"/>
                  </a:cubicBezTo>
                  <a:cubicBezTo>
                    <a:pt x="212398" y="166922"/>
                    <a:pt x="212875" y="172827"/>
                    <a:pt x="213351" y="178637"/>
                  </a:cubicBezTo>
                  <a:cubicBezTo>
                    <a:pt x="213637" y="181781"/>
                    <a:pt x="211255" y="184552"/>
                    <a:pt x="208113" y="184829"/>
                  </a:cubicBezTo>
                  <a:cubicBezTo>
                    <a:pt x="208113" y="184829"/>
                    <a:pt x="208113" y="184829"/>
                    <a:pt x="208113" y="184829"/>
                  </a:cubicBezTo>
                  <a:close/>
                  <a:moveTo>
                    <a:pt x="410233" y="107771"/>
                  </a:moveTo>
                  <a:cubicBezTo>
                    <a:pt x="407280" y="107733"/>
                    <a:pt x="404898" y="105524"/>
                    <a:pt x="404613" y="102628"/>
                  </a:cubicBezTo>
                  <a:cubicBezTo>
                    <a:pt x="404232" y="98085"/>
                    <a:pt x="403565" y="93570"/>
                    <a:pt x="402708" y="89102"/>
                  </a:cubicBezTo>
                  <a:cubicBezTo>
                    <a:pt x="400136" y="76777"/>
                    <a:pt x="395373" y="65004"/>
                    <a:pt x="388706" y="54336"/>
                  </a:cubicBezTo>
                  <a:cubicBezTo>
                    <a:pt x="387087" y="51650"/>
                    <a:pt x="387849" y="48135"/>
                    <a:pt x="390515" y="46468"/>
                  </a:cubicBezTo>
                  <a:cubicBezTo>
                    <a:pt x="390611" y="46459"/>
                    <a:pt x="390611" y="46440"/>
                    <a:pt x="390611" y="46430"/>
                  </a:cubicBezTo>
                  <a:cubicBezTo>
                    <a:pt x="393278" y="44763"/>
                    <a:pt x="396707" y="45535"/>
                    <a:pt x="398327" y="48154"/>
                  </a:cubicBezTo>
                  <a:cubicBezTo>
                    <a:pt x="398422" y="48183"/>
                    <a:pt x="398422" y="48211"/>
                    <a:pt x="398422" y="48240"/>
                  </a:cubicBezTo>
                  <a:cubicBezTo>
                    <a:pt x="405852" y="60098"/>
                    <a:pt x="411090" y="73195"/>
                    <a:pt x="413852" y="86911"/>
                  </a:cubicBezTo>
                  <a:cubicBezTo>
                    <a:pt x="414805" y="91760"/>
                    <a:pt x="415566" y="96656"/>
                    <a:pt x="415948" y="101580"/>
                  </a:cubicBezTo>
                  <a:cubicBezTo>
                    <a:pt x="416234" y="104704"/>
                    <a:pt x="413948" y="107466"/>
                    <a:pt x="410804" y="107771"/>
                  </a:cubicBezTo>
                  <a:close/>
                  <a:moveTo>
                    <a:pt x="222400" y="79196"/>
                  </a:moveTo>
                  <a:cubicBezTo>
                    <a:pt x="221542" y="79196"/>
                    <a:pt x="220780" y="79006"/>
                    <a:pt x="220019" y="78625"/>
                  </a:cubicBezTo>
                  <a:cubicBezTo>
                    <a:pt x="217161" y="77329"/>
                    <a:pt x="215923" y="73967"/>
                    <a:pt x="217161" y="71100"/>
                  </a:cubicBezTo>
                  <a:cubicBezTo>
                    <a:pt x="220590" y="63690"/>
                    <a:pt x="224591" y="56584"/>
                    <a:pt x="229162" y="49860"/>
                  </a:cubicBezTo>
                  <a:cubicBezTo>
                    <a:pt x="235259" y="41011"/>
                    <a:pt x="242498" y="33038"/>
                    <a:pt x="250689" y="26142"/>
                  </a:cubicBezTo>
                  <a:cubicBezTo>
                    <a:pt x="253356" y="24390"/>
                    <a:pt x="256881" y="25104"/>
                    <a:pt x="258594" y="27733"/>
                  </a:cubicBezTo>
                  <a:cubicBezTo>
                    <a:pt x="260119" y="29943"/>
                    <a:pt x="259833" y="32876"/>
                    <a:pt x="258023" y="34810"/>
                  </a:cubicBezTo>
                  <a:cubicBezTo>
                    <a:pt x="250784" y="41144"/>
                    <a:pt x="244402" y="48374"/>
                    <a:pt x="238973" y="56336"/>
                  </a:cubicBezTo>
                  <a:cubicBezTo>
                    <a:pt x="234782" y="62385"/>
                    <a:pt x="231067" y="68757"/>
                    <a:pt x="227924" y="75386"/>
                  </a:cubicBezTo>
                  <a:cubicBezTo>
                    <a:pt x="227067" y="77682"/>
                    <a:pt x="224877" y="79178"/>
                    <a:pt x="222400" y="79101"/>
                  </a:cubicBezTo>
                  <a:close/>
                  <a:moveTo>
                    <a:pt x="354797" y="20427"/>
                  </a:moveTo>
                  <a:cubicBezTo>
                    <a:pt x="353844" y="20389"/>
                    <a:pt x="352987" y="20160"/>
                    <a:pt x="352131" y="19760"/>
                  </a:cubicBezTo>
                  <a:cubicBezTo>
                    <a:pt x="345177" y="16112"/>
                    <a:pt x="337652" y="13607"/>
                    <a:pt x="329841" y="12331"/>
                  </a:cubicBezTo>
                  <a:cubicBezTo>
                    <a:pt x="321079" y="10807"/>
                    <a:pt x="312125" y="10807"/>
                    <a:pt x="303363" y="12331"/>
                  </a:cubicBezTo>
                  <a:cubicBezTo>
                    <a:pt x="300219" y="12912"/>
                    <a:pt x="297266" y="10864"/>
                    <a:pt x="296694" y="7759"/>
                  </a:cubicBezTo>
                  <a:cubicBezTo>
                    <a:pt x="296123" y="4654"/>
                    <a:pt x="298123" y="1672"/>
                    <a:pt x="301266" y="1092"/>
                  </a:cubicBezTo>
                  <a:cubicBezTo>
                    <a:pt x="311363" y="-671"/>
                    <a:pt x="321555" y="-671"/>
                    <a:pt x="331652" y="1092"/>
                  </a:cubicBezTo>
                  <a:cubicBezTo>
                    <a:pt x="340605" y="2635"/>
                    <a:pt x="349273" y="5520"/>
                    <a:pt x="357369" y="9664"/>
                  </a:cubicBezTo>
                  <a:cubicBezTo>
                    <a:pt x="360131" y="11102"/>
                    <a:pt x="361274" y="14541"/>
                    <a:pt x="359845" y="17350"/>
                  </a:cubicBezTo>
                  <a:cubicBezTo>
                    <a:pt x="359845" y="17360"/>
                    <a:pt x="359845" y="17370"/>
                    <a:pt x="359845" y="17379"/>
                  </a:cubicBezTo>
                  <a:cubicBezTo>
                    <a:pt x="358893" y="19246"/>
                    <a:pt x="356893" y="20389"/>
                    <a:pt x="354797" y="203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6" name="Google Shape;36;p4"/>
          <p:cNvGrpSpPr/>
          <p:nvPr/>
        </p:nvGrpSpPr>
        <p:grpSpPr>
          <a:xfrm>
            <a:off x="171500" y="454135"/>
            <a:ext cx="8796105" cy="4354853"/>
            <a:chOff x="171500" y="454135"/>
            <a:chExt cx="8796105" cy="4354853"/>
          </a:xfrm>
        </p:grpSpPr>
        <p:sp>
          <p:nvSpPr>
            <p:cNvPr id="37" name="Google Shape;37;p4"/>
            <p:cNvSpPr/>
            <p:nvPr/>
          </p:nvSpPr>
          <p:spPr>
            <a:xfrm>
              <a:off x="171500" y="42050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4"/>
            <p:cNvSpPr/>
            <p:nvPr/>
          </p:nvSpPr>
          <p:spPr>
            <a:xfrm rot="5400000">
              <a:off x="8909673" y="40776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4"/>
            <p:cNvSpPr/>
            <p:nvPr/>
          </p:nvSpPr>
          <p:spPr>
            <a:xfrm rot="5400000">
              <a:off x="8092096" y="45432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4"/>
            <p:cNvSpPr/>
            <p:nvPr/>
          </p:nvSpPr>
          <p:spPr>
            <a:xfrm rot="5400000">
              <a:off x="8833973" y="10164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4"/>
            <p:cNvSpPr/>
            <p:nvPr/>
          </p:nvSpPr>
          <p:spPr>
            <a:xfrm rot="5400000">
              <a:off x="685785" y="47510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2" name="Shape 42"/>
        <p:cNvGrpSpPr/>
        <p:nvPr/>
      </p:nvGrpSpPr>
      <p:grpSpPr>
        <a:xfrm>
          <a:off x="0" y="0"/>
          <a:ext cx="0" cy="0"/>
          <a:chOff x="0" y="0"/>
          <a:chExt cx="0" cy="0"/>
        </a:xfrm>
      </p:grpSpPr>
      <p:pic>
        <p:nvPicPr>
          <p:cNvPr id="43" name="Google Shape;43;p5"/>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44" name="Google Shape;44;p5"/>
          <p:cNvSpPr txBox="1"/>
          <p:nvPr>
            <p:ph idx="1" type="subTitle"/>
          </p:nvPr>
        </p:nvSpPr>
        <p:spPr>
          <a:xfrm>
            <a:off x="1404425" y="1963672"/>
            <a:ext cx="2907600" cy="4257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Raleway"/>
              <a:buNone/>
              <a:defRPr sz="2400">
                <a:solidFill>
                  <a:schemeClr val="lt1"/>
                </a:solidFill>
                <a:latin typeface="Nanum Pen Script"/>
                <a:ea typeface="Nanum Pen Script"/>
                <a:cs typeface="Nanum Pen Script"/>
                <a:sym typeface="Nanum Pen Script"/>
              </a:defRPr>
            </a:lvl1pPr>
            <a:lvl2pPr lvl="1"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45" name="Google Shape;45;p5"/>
          <p:cNvSpPr txBox="1"/>
          <p:nvPr>
            <p:ph idx="2" type="subTitle"/>
          </p:nvPr>
        </p:nvSpPr>
        <p:spPr>
          <a:xfrm>
            <a:off x="4831975" y="1963672"/>
            <a:ext cx="29076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Raleway"/>
              <a:buNone/>
              <a:defRPr sz="2400">
                <a:solidFill>
                  <a:schemeClr val="lt1"/>
                </a:solidFill>
                <a:latin typeface="Nanum Pen Script"/>
                <a:ea typeface="Nanum Pen Script"/>
                <a:cs typeface="Nanum Pen Script"/>
                <a:sym typeface="Nanum Pen Script"/>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46" name="Google Shape;46;p5"/>
          <p:cNvSpPr txBox="1"/>
          <p:nvPr>
            <p:ph idx="3" type="subTitle"/>
          </p:nvPr>
        </p:nvSpPr>
        <p:spPr>
          <a:xfrm>
            <a:off x="1404425" y="2329474"/>
            <a:ext cx="2907600" cy="116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 name="Google Shape;47;p5"/>
          <p:cNvSpPr txBox="1"/>
          <p:nvPr>
            <p:ph idx="4" type="subTitle"/>
          </p:nvPr>
        </p:nvSpPr>
        <p:spPr>
          <a:xfrm>
            <a:off x="4831975" y="2329474"/>
            <a:ext cx="2907600" cy="116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 name="Google Shape;48;p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 name="Google Shape;49;p5"/>
          <p:cNvSpPr/>
          <p:nvPr/>
        </p:nvSpPr>
        <p:spPr>
          <a:xfrm rot="-6304748">
            <a:off x="8219770" y="-35191"/>
            <a:ext cx="1110568" cy="820144"/>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5"/>
          <p:cNvSpPr/>
          <p:nvPr/>
        </p:nvSpPr>
        <p:spPr>
          <a:xfrm>
            <a:off x="-121039" y="4489908"/>
            <a:ext cx="692065" cy="1036880"/>
          </a:xfrm>
          <a:custGeom>
            <a:rect b="b" l="l" r="r" t="t"/>
            <a:pathLst>
              <a:path extrusionOk="0" h="1036880" w="692065">
                <a:moveTo>
                  <a:pt x="622450" y="1036649"/>
                </a:moveTo>
                <a:cubicBezTo>
                  <a:pt x="621497" y="1036669"/>
                  <a:pt x="620640" y="1036440"/>
                  <a:pt x="619783" y="1035983"/>
                </a:cubicBezTo>
                <a:cubicBezTo>
                  <a:pt x="617020" y="1034573"/>
                  <a:pt x="615877" y="1031192"/>
                  <a:pt x="617306" y="1028429"/>
                </a:cubicBezTo>
                <a:cubicBezTo>
                  <a:pt x="617306" y="1028372"/>
                  <a:pt x="617402" y="1028324"/>
                  <a:pt x="617402" y="1028267"/>
                </a:cubicBezTo>
                <a:cubicBezTo>
                  <a:pt x="625688" y="1012361"/>
                  <a:pt x="633403" y="996168"/>
                  <a:pt x="640166" y="979975"/>
                </a:cubicBezTo>
                <a:cubicBezTo>
                  <a:pt x="641309" y="977061"/>
                  <a:pt x="644643" y="975651"/>
                  <a:pt x="647596" y="976833"/>
                </a:cubicBezTo>
                <a:cubicBezTo>
                  <a:pt x="650548" y="978061"/>
                  <a:pt x="651882" y="981414"/>
                  <a:pt x="650739" y="984357"/>
                </a:cubicBezTo>
                <a:cubicBezTo>
                  <a:pt x="643786" y="1000835"/>
                  <a:pt x="635975" y="1017409"/>
                  <a:pt x="627497" y="1033601"/>
                </a:cubicBezTo>
                <a:cubicBezTo>
                  <a:pt x="626450" y="1035459"/>
                  <a:pt x="624545" y="1036630"/>
                  <a:pt x="622450" y="1036649"/>
                </a:cubicBezTo>
                <a:close/>
                <a:moveTo>
                  <a:pt x="663788" y="937113"/>
                </a:moveTo>
                <a:lnTo>
                  <a:pt x="662073" y="937113"/>
                </a:lnTo>
                <a:cubicBezTo>
                  <a:pt x="659121" y="936161"/>
                  <a:pt x="657406" y="932970"/>
                  <a:pt x="658358" y="929969"/>
                </a:cubicBezTo>
                <a:cubicBezTo>
                  <a:pt x="663598" y="912929"/>
                  <a:pt x="667883" y="895641"/>
                  <a:pt x="671313" y="878153"/>
                </a:cubicBezTo>
                <a:cubicBezTo>
                  <a:pt x="672266" y="875143"/>
                  <a:pt x="675504" y="873477"/>
                  <a:pt x="678457" y="874429"/>
                </a:cubicBezTo>
                <a:cubicBezTo>
                  <a:pt x="681028" y="875239"/>
                  <a:pt x="682648" y="877687"/>
                  <a:pt x="682457" y="880344"/>
                </a:cubicBezTo>
                <a:cubicBezTo>
                  <a:pt x="679028" y="898232"/>
                  <a:pt x="674647" y="915910"/>
                  <a:pt x="669217" y="933303"/>
                </a:cubicBezTo>
                <a:cubicBezTo>
                  <a:pt x="668360" y="935599"/>
                  <a:pt x="666265" y="937132"/>
                  <a:pt x="663788" y="937113"/>
                </a:cubicBezTo>
                <a:close/>
                <a:moveTo>
                  <a:pt x="684077" y="831195"/>
                </a:moveTo>
                <a:lnTo>
                  <a:pt x="684077" y="831195"/>
                </a:lnTo>
                <a:cubicBezTo>
                  <a:pt x="680934" y="830995"/>
                  <a:pt x="678552" y="828271"/>
                  <a:pt x="678742" y="825128"/>
                </a:cubicBezTo>
                <a:cubicBezTo>
                  <a:pt x="678742" y="825118"/>
                  <a:pt x="678742" y="825109"/>
                  <a:pt x="678742" y="825099"/>
                </a:cubicBezTo>
                <a:cubicBezTo>
                  <a:pt x="679505" y="814717"/>
                  <a:pt x="679885" y="804144"/>
                  <a:pt x="679885" y="793857"/>
                </a:cubicBezTo>
                <a:cubicBezTo>
                  <a:pt x="679885" y="786551"/>
                  <a:pt x="679695" y="779217"/>
                  <a:pt x="679314" y="771854"/>
                </a:cubicBezTo>
                <a:cubicBezTo>
                  <a:pt x="679123" y="768702"/>
                  <a:pt x="681600" y="766015"/>
                  <a:pt x="684743" y="765854"/>
                </a:cubicBezTo>
                <a:cubicBezTo>
                  <a:pt x="684743" y="765854"/>
                  <a:pt x="684743" y="765854"/>
                  <a:pt x="684743" y="765854"/>
                </a:cubicBezTo>
                <a:cubicBezTo>
                  <a:pt x="687887" y="765644"/>
                  <a:pt x="690553" y="767978"/>
                  <a:pt x="690744" y="771073"/>
                </a:cubicBezTo>
                <a:cubicBezTo>
                  <a:pt x="690744" y="771111"/>
                  <a:pt x="690744" y="771149"/>
                  <a:pt x="690744" y="771188"/>
                </a:cubicBezTo>
                <a:cubicBezTo>
                  <a:pt x="690744" y="778808"/>
                  <a:pt x="691316" y="786333"/>
                  <a:pt x="691316" y="793857"/>
                </a:cubicBezTo>
                <a:cubicBezTo>
                  <a:pt x="691316" y="804430"/>
                  <a:pt x="691316" y="815288"/>
                  <a:pt x="690173" y="825956"/>
                </a:cubicBezTo>
                <a:cubicBezTo>
                  <a:pt x="689887" y="829052"/>
                  <a:pt x="687219" y="831367"/>
                  <a:pt x="684077" y="831195"/>
                </a:cubicBezTo>
                <a:close/>
                <a:moveTo>
                  <a:pt x="677980" y="723753"/>
                </a:moveTo>
                <a:cubicBezTo>
                  <a:pt x="675313" y="723725"/>
                  <a:pt x="672932" y="721829"/>
                  <a:pt x="672361" y="719181"/>
                </a:cubicBezTo>
                <a:cubicBezTo>
                  <a:pt x="668837" y="701788"/>
                  <a:pt x="664074" y="684663"/>
                  <a:pt x="658169" y="667936"/>
                </a:cubicBezTo>
                <a:cubicBezTo>
                  <a:pt x="657121" y="664965"/>
                  <a:pt x="658644" y="661698"/>
                  <a:pt x="661598" y="660631"/>
                </a:cubicBezTo>
                <a:cubicBezTo>
                  <a:pt x="661598" y="660622"/>
                  <a:pt x="661693" y="660612"/>
                  <a:pt x="661693" y="660603"/>
                </a:cubicBezTo>
                <a:cubicBezTo>
                  <a:pt x="664645" y="659555"/>
                  <a:pt x="667789" y="661069"/>
                  <a:pt x="668837" y="663984"/>
                </a:cubicBezTo>
                <a:cubicBezTo>
                  <a:pt x="668932" y="664031"/>
                  <a:pt x="668932" y="664079"/>
                  <a:pt x="668932" y="664127"/>
                </a:cubicBezTo>
                <a:cubicBezTo>
                  <a:pt x="675122" y="681329"/>
                  <a:pt x="679980" y="698969"/>
                  <a:pt x="683505" y="716895"/>
                </a:cubicBezTo>
                <a:cubicBezTo>
                  <a:pt x="684172" y="719934"/>
                  <a:pt x="682171" y="722915"/>
                  <a:pt x="679123" y="723553"/>
                </a:cubicBezTo>
                <a:cubicBezTo>
                  <a:pt x="679123" y="723553"/>
                  <a:pt x="679123" y="723563"/>
                  <a:pt x="679123" y="723563"/>
                </a:cubicBezTo>
                <a:close/>
                <a:moveTo>
                  <a:pt x="641785" y="622407"/>
                </a:moveTo>
                <a:cubicBezTo>
                  <a:pt x="639690" y="622388"/>
                  <a:pt x="637785" y="621217"/>
                  <a:pt x="636738" y="619359"/>
                </a:cubicBezTo>
                <a:cubicBezTo>
                  <a:pt x="628451" y="603719"/>
                  <a:pt x="618926" y="588774"/>
                  <a:pt x="608163" y="574687"/>
                </a:cubicBezTo>
                <a:cubicBezTo>
                  <a:pt x="606352" y="572077"/>
                  <a:pt x="607020" y="568524"/>
                  <a:pt x="609686" y="566743"/>
                </a:cubicBezTo>
                <a:cubicBezTo>
                  <a:pt x="612067" y="565105"/>
                  <a:pt x="615306" y="565533"/>
                  <a:pt x="617211" y="567734"/>
                </a:cubicBezTo>
                <a:cubicBezTo>
                  <a:pt x="628260" y="582335"/>
                  <a:pt x="638165" y="597776"/>
                  <a:pt x="646834" y="613930"/>
                </a:cubicBezTo>
                <a:cubicBezTo>
                  <a:pt x="648358" y="616702"/>
                  <a:pt x="647310" y="620169"/>
                  <a:pt x="644548" y="621683"/>
                </a:cubicBezTo>
                <a:cubicBezTo>
                  <a:pt x="644548" y="621703"/>
                  <a:pt x="644452" y="621721"/>
                  <a:pt x="644452" y="621740"/>
                </a:cubicBezTo>
                <a:cubicBezTo>
                  <a:pt x="643595" y="622150"/>
                  <a:pt x="642738" y="622379"/>
                  <a:pt x="641785" y="622407"/>
                </a:cubicBezTo>
                <a:close/>
                <a:moveTo>
                  <a:pt x="576539" y="536682"/>
                </a:moveTo>
                <a:cubicBezTo>
                  <a:pt x="575110" y="536654"/>
                  <a:pt x="573682" y="536111"/>
                  <a:pt x="572633" y="535158"/>
                </a:cubicBezTo>
                <a:cubicBezTo>
                  <a:pt x="559680" y="523109"/>
                  <a:pt x="545678" y="512327"/>
                  <a:pt x="530724" y="502964"/>
                </a:cubicBezTo>
                <a:cubicBezTo>
                  <a:pt x="528343" y="500897"/>
                  <a:pt x="528057" y="497287"/>
                  <a:pt x="530152" y="494906"/>
                </a:cubicBezTo>
                <a:cubicBezTo>
                  <a:pt x="531772" y="493001"/>
                  <a:pt x="534533" y="492401"/>
                  <a:pt x="536820" y="493439"/>
                </a:cubicBezTo>
                <a:cubicBezTo>
                  <a:pt x="552346" y="503221"/>
                  <a:pt x="567014" y="514441"/>
                  <a:pt x="580445" y="526966"/>
                </a:cubicBezTo>
                <a:cubicBezTo>
                  <a:pt x="582635" y="529224"/>
                  <a:pt x="582635" y="532806"/>
                  <a:pt x="580445" y="535063"/>
                </a:cubicBezTo>
                <a:cubicBezTo>
                  <a:pt x="579397" y="536168"/>
                  <a:pt x="578063" y="536844"/>
                  <a:pt x="576539" y="536968"/>
                </a:cubicBezTo>
                <a:close/>
                <a:moveTo>
                  <a:pt x="485956" y="478865"/>
                </a:moveTo>
                <a:cubicBezTo>
                  <a:pt x="485099" y="478846"/>
                  <a:pt x="484338" y="478685"/>
                  <a:pt x="483575" y="478389"/>
                </a:cubicBezTo>
                <a:cubicBezTo>
                  <a:pt x="469192" y="471912"/>
                  <a:pt x="454143" y="465911"/>
                  <a:pt x="439665" y="460101"/>
                </a:cubicBezTo>
                <a:lnTo>
                  <a:pt x="433855" y="457815"/>
                </a:lnTo>
                <a:cubicBezTo>
                  <a:pt x="430902" y="456815"/>
                  <a:pt x="429283" y="453567"/>
                  <a:pt x="430235" y="450576"/>
                </a:cubicBezTo>
                <a:cubicBezTo>
                  <a:pt x="431283" y="447585"/>
                  <a:pt x="434521" y="445975"/>
                  <a:pt x="437474" y="446975"/>
                </a:cubicBezTo>
                <a:cubicBezTo>
                  <a:pt x="437760" y="447052"/>
                  <a:pt x="437951" y="447138"/>
                  <a:pt x="438140" y="447242"/>
                </a:cubicBezTo>
                <a:lnTo>
                  <a:pt x="443856" y="449528"/>
                </a:lnTo>
                <a:cubicBezTo>
                  <a:pt x="458524" y="455339"/>
                  <a:pt x="473670" y="461434"/>
                  <a:pt x="488242" y="467911"/>
                </a:cubicBezTo>
                <a:cubicBezTo>
                  <a:pt x="491100" y="469217"/>
                  <a:pt x="492434" y="472541"/>
                  <a:pt x="491195" y="475436"/>
                </a:cubicBezTo>
                <a:cubicBezTo>
                  <a:pt x="490338" y="477627"/>
                  <a:pt x="488337" y="479104"/>
                  <a:pt x="485956" y="479151"/>
                </a:cubicBezTo>
                <a:close/>
                <a:moveTo>
                  <a:pt x="386325" y="437146"/>
                </a:moveTo>
                <a:cubicBezTo>
                  <a:pt x="385468" y="437136"/>
                  <a:pt x="384610" y="436946"/>
                  <a:pt x="383848" y="436574"/>
                </a:cubicBezTo>
                <a:cubicBezTo>
                  <a:pt x="372323" y="431145"/>
                  <a:pt x="362226" y="425716"/>
                  <a:pt x="352797" y="420192"/>
                </a:cubicBezTo>
                <a:cubicBezTo>
                  <a:pt x="347177" y="416858"/>
                  <a:pt x="341558" y="413333"/>
                  <a:pt x="336128" y="409524"/>
                </a:cubicBezTo>
                <a:cubicBezTo>
                  <a:pt x="333461" y="407732"/>
                  <a:pt x="332795" y="404151"/>
                  <a:pt x="334604" y="401522"/>
                </a:cubicBezTo>
                <a:cubicBezTo>
                  <a:pt x="336414" y="398893"/>
                  <a:pt x="339938" y="398207"/>
                  <a:pt x="342606" y="399999"/>
                </a:cubicBezTo>
                <a:cubicBezTo>
                  <a:pt x="347844" y="403523"/>
                  <a:pt x="353178" y="406952"/>
                  <a:pt x="358607" y="410190"/>
                </a:cubicBezTo>
                <a:cubicBezTo>
                  <a:pt x="368132" y="415524"/>
                  <a:pt x="377657" y="420763"/>
                  <a:pt x="388802" y="426097"/>
                </a:cubicBezTo>
                <a:cubicBezTo>
                  <a:pt x="391658" y="427468"/>
                  <a:pt x="392802" y="430888"/>
                  <a:pt x="391469" y="433736"/>
                </a:cubicBezTo>
                <a:cubicBezTo>
                  <a:pt x="390515" y="435698"/>
                  <a:pt x="388516" y="436946"/>
                  <a:pt x="386325" y="436955"/>
                </a:cubicBezTo>
                <a:close/>
                <a:moveTo>
                  <a:pt x="297933" y="376091"/>
                </a:moveTo>
                <a:cubicBezTo>
                  <a:pt x="296408" y="376081"/>
                  <a:pt x="294981" y="375462"/>
                  <a:pt x="293933" y="374376"/>
                </a:cubicBezTo>
                <a:cubicBezTo>
                  <a:pt x="280978" y="361441"/>
                  <a:pt x="269072" y="347382"/>
                  <a:pt x="258594" y="332371"/>
                </a:cubicBezTo>
                <a:cubicBezTo>
                  <a:pt x="256785" y="329742"/>
                  <a:pt x="257451" y="326142"/>
                  <a:pt x="260023" y="324322"/>
                </a:cubicBezTo>
                <a:cubicBezTo>
                  <a:pt x="262691" y="322513"/>
                  <a:pt x="266310" y="323170"/>
                  <a:pt x="268119" y="325799"/>
                </a:cubicBezTo>
                <a:cubicBezTo>
                  <a:pt x="278216" y="340286"/>
                  <a:pt x="289646" y="353831"/>
                  <a:pt x="302220" y="366280"/>
                </a:cubicBezTo>
                <a:cubicBezTo>
                  <a:pt x="304410" y="368537"/>
                  <a:pt x="304410" y="372119"/>
                  <a:pt x="302220" y="374376"/>
                </a:cubicBezTo>
                <a:cubicBezTo>
                  <a:pt x="301171" y="375633"/>
                  <a:pt x="299552" y="376357"/>
                  <a:pt x="297933" y="376376"/>
                </a:cubicBezTo>
                <a:close/>
                <a:moveTo>
                  <a:pt x="154105" y="334085"/>
                </a:moveTo>
                <a:cubicBezTo>
                  <a:pt x="136580" y="334124"/>
                  <a:pt x="119148" y="332466"/>
                  <a:pt x="102004" y="329133"/>
                </a:cubicBezTo>
                <a:cubicBezTo>
                  <a:pt x="98860" y="328523"/>
                  <a:pt x="96860" y="325522"/>
                  <a:pt x="97527" y="322417"/>
                </a:cubicBezTo>
                <a:cubicBezTo>
                  <a:pt x="98098" y="319312"/>
                  <a:pt x="101052" y="317283"/>
                  <a:pt x="104195" y="317893"/>
                </a:cubicBezTo>
                <a:cubicBezTo>
                  <a:pt x="120673" y="321074"/>
                  <a:pt x="137341" y="322665"/>
                  <a:pt x="154105" y="322655"/>
                </a:cubicBezTo>
                <a:lnTo>
                  <a:pt x="156773" y="322655"/>
                </a:lnTo>
                <a:cubicBezTo>
                  <a:pt x="159916" y="322655"/>
                  <a:pt x="162487" y="325218"/>
                  <a:pt x="162487" y="328370"/>
                </a:cubicBezTo>
                <a:cubicBezTo>
                  <a:pt x="162487" y="331523"/>
                  <a:pt x="159916" y="334085"/>
                  <a:pt x="156773" y="334085"/>
                </a:cubicBezTo>
                <a:lnTo>
                  <a:pt x="154105" y="334085"/>
                </a:lnTo>
                <a:close/>
                <a:moveTo>
                  <a:pt x="210398" y="328466"/>
                </a:moveTo>
                <a:cubicBezTo>
                  <a:pt x="207731" y="328466"/>
                  <a:pt x="205350" y="326551"/>
                  <a:pt x="204873" y="323893"/>
                </a:cubicBezTo>
                <a:cubicBezTo>
                  <a:pt x="204207" y="320808"/>
                  <a:pt x="206207" y="317779"/>
                  <a:pt x="209351" y="317140"/>
                </a:cubicBezTo>
                <a:cubicBezTo>
                  <a:pt x="209351" y="317140"/>
                  <a:pt x="209351" y="317131"/>
                  <a:pt x="209351" y="317131"/>
                </a:cubicBezTo>
                <a:cubicBezTo>
                  <a:pt x="226686" y="313702"/>
                  <a:pt x="243641" y="308606"/>
                  <a:pt x="259928" y="301891"/>
                </a:cubicBezTo>
                <a:cubicBezTo>
                  <a:pt x="262881" y="300767"/>
                  <a:pt x="266120" y="302158"/>
                  <a:pt x="267358" y="305034"/>
                </a:cubicBezTo>
                <a:cubicBezTo>
                  <a:pt x="268596" y="307891"/>
                  <a:pt x="267262" y="311187"/>
                  <a:pt x="264405" y="312397"/>
                </a:cubicBezTo>
                <a:cubicBezTo>
                  <a:pt x="264309" y="312426"/>
                  <a:pt x="264309" y="312445"/>
                  <a:pt x="264215" y="312464"/>
                </a:cubicBezTo>
                <a:cubicBezTo>
                  <a:pt x="247165" y="319455"/>
                  <a:pt x="229544" y="324779"/>
                  <a:pt x="211541" y="328370"/>
                </a:cubicBezTo>
                <a:close/>
                <a:moveTo>
                  <a:pt x="51616" y="313416"/>
                </a:moveTo>
                <a:cubicBezTo>
                  <a:pt x="50855" y="313397"/>
                  <a:pt x="50092" y="313235"/>
                  <a:pt x="49330" y="312940"/>
                </a:cubicBezTo>
                <a:cubicBezTo>
                  <a:pt x="32376" y="305539"/>
                  <a:pt x="16470" y="296176"/>
                  <a:pt x="1705" y="285032"/>
                </a:cubicBezTo>
                <a:cubicBezTo>
                  <a:pt x="-962" y="283136"/>
                  <a:pt x="-1533" y="279469"/>
                  <a:pt x="372" y="276840"/>
                </a:cubicBezTo>
                <a:cubicBezTo>
                  <a:pt x="2277" y="274211"/>
                  <a:pt x="5896" y="273611"/>
                  <a:pt x="8563" y="275507"/>
                </a:cubicBezTo>
                <a:cubicBezTo>
                  <a:pt x="22565" y="286156"/>
                  <a:pt x="37806" y="295071"/>
                  <a:pt x="53902" y="302081"/>
                </a:cubicBezTo>
                <a:cubicBezTo>
                  <a:pt x="56760" y="303348"/>
                  <a:pt x="58094" y="306711"/>
                  <a:pt x="56856" y="309606"/>
                </a:cubicBezTo>
                <a:cubicBezTo>
                  <a:pt x="56856" y="309606"/>
                  <a:pt x="56856" y="309606"/>
                  <a:pt x="56856" y="309606"/>
                </a:cubicBezTo>
                <a:cubicBezTo>
                  <a:pt x="56093" y="311930"/>
                  <a:pt x="54093" y="313568"/>
                  <a:pt x="51616" y="313702"/>
                </a:cubicBezTo>
                <a:close/>
                <a:moveTo>
                  <a:pt x="236020" y="288175"/>
                </a:moveTo>
                <a:cubicBezTo>
                  <a:pt x="233830" y="288175"/>
                  <a:pt x="231830" y="286918"/>
                  <a:pt x="230877" y="284936"/>
                </a:cubicBezTo>
                <a:cubicBezTo>
                  <a:pt x="223066" y="268363"/>
                  <a:pt x="216684" y="251151"/>
                  <a:pt x="211827" y="233501"/>
                </a:cubicBezTo>
                <a:cubicBezTo>
                  <a:pt x="210969" y="230453"/>
                  <a:pt x="212780" y="227291"/>
                  <a:pt x="215827" y="226453"/>
                </a:cubicBezTo>
                <a:cubicBezTo>
                  <a:pt x="218876" y="225615"/>
                  <a:pt x="222019" y="227405"/>
                  <a:pt x="222876" y="230453"/>
                </a:cubicBezTo>
                <a:cubicBezTo>
                  <a:pt x="227543" y="247493"/>
                  <a:pt x="233734" y="264105"/>
                  <a:pt x="241355" y="280079"/>
                </a:cubicBezTo>
                <a:cubicBezTo>
                  <a:pt x="242688" y="282946"/>
                  <a:pt x="241450" y="286327"/>
                  <a:pt x="238592" y="287699"/>
                </a:cubicBezTo>
                <a:cubicBezTo>
                  <a:pt x="237831" y="288108"/>
                  <a:pt x="236877" y="288375"/>
                  <a:pt x="236020" y="288461"/>
                </a:cubicBezTo>
                <a:close/>
                <a:moveTo>
                  <a:pt x="309744" y="288175"/>
                </a:moveTo>
                <a:cubicBezTo>
                  <a:pt x="307839" y="288175"/>
                  <a:pt x="306029" y="287203"/>
                  <a:pt x="304981" y="285603"/>
                </a:cubicBezTo>
                <a:cubicBezTo>
                  <a:pt x="303267" y="282965"/>
                  <a:pt x="304029" y="279469"/>
                  <a:pt x="306601" y="277697"/>
                </a:cubicBezTo>
                <a:cubicBezTo>
                  <a:pt x="321270" y="267982"/>
                  <a:pt x="334794" y="256704"/>
                  <a:pt x="347082" y="244074"/>
                </a:cubicBezTo>
                <a:cubicBezTo>
                  <a:pt x="349273" y="241788"/>
                  <a:pt x="352892" y="241702"/>
                  <a:pt x="355178" y="243884"/>
                </a:cubicBezTo>
                <a:cubicBezTo>
                  <a:pt x="357464" y="246065"/>
                  <a:pt x="357559" y="249694"/>
                  <a:pt x="355369" y="251980"/>
                </a:cubicBezTo>
                <a:cubicBezTo>
                  <a:pt x="342510" y="265210"/>
                  <a:pt x="328318" y="277021"/>
                  <a:pt x="312983" y="287222"/>
                </a:cubicBezTo>
                <a:cubicBezTo>
                  <a:pt x="311934" y="287718"/>
                  <a:pt x="310887" y="287918"/>
                  <a:pt x="309744" y="287794"/>
                </a:cubicBezTo>
                <a:close/>
                <a:moveTo>
                  <a:pt x="383753" y="210832"/>
                </a:moveTo>
                <a:cubicBezTo>
                  <a:pt x="382705" y="210842"/>
                  <a:pt x="381753" y="210546"/>
                  <a:pt x="380896" y="209975"/>
                </a:cubicBezTo>
                <a:cubicBezTo>
                  <a:pt x="378134" y="208470"/>
                  <a:pt x="377181" y="205050"/>
                  <a:pt x="378705" y="202336"/>
                </a:cubicBezTo>
                <a:cubicBezTo>
                  <a:pt x="378705" y="202278"/>
                  <a:pt x="378800" y="202221"/>
                  <a:pt x="378800" y="202164"/>
                </a:cubicBezTo>
                <a:lnTo>
                  <a:pt x="380133" y="199878"/>
                </a:lnTo>
                <a:cubicBezTo>
                  <a:pt x="388230" y="185409"/>
                  <a:pt x="394612" y="170027"/>
                  <a:pt x="399183" y="154063"/>
                </a:cubicBezTo>
                <a:cubicBezTo>
                  <a:pt x="400326" y="151139"/>
                  <a:pt x="403660" y="149729"/>
                  <a:pt x="406613" y="150920"/>
                </a:cubicBezTo>
                <a:cubicBezTo>
                  <a:pt x="409090" y="151900"/>
                  <a:pt x="410519" y="154415"/>
                  <a:pt x="410137" y="157016"/>
                </a:cubicBezTo>
                <a:cubicBezTo>
                  <a:pt x="405375" y="173951"/>
                  <a:pt x="398613" y="190239"/>
                  <a:pt x="389849" y="205498"/>
                </a:cubicBezTo>
                <a:lnTo>
                  <a:pt x="388516" y="207879"/>
                </a:lnTo>
                <a:cubicBezTo>
                  <a:pt x="387563" y="209593"/>
                  <a:pt x="385753" y="210670"/>
                  <a:pt x="383753" y="210736"/>
                </a:cubicBezTo>
                <a:close/>
                <a:moveTo>
                  <a:pt x="207636" y="185019"/>
                </a:moveTo>
                <a:cubicBezTo>
                  <a:pt x="204684" y="184981"/>
                  <a:pt x="202207" y="182724"/>
                  <a:pt x="201921" y="179780"/>
                </a:cubicBezTo>
                <a:cubicBezTo>
                  <a:pt x="201921" y="173589"/>
                  <a:pt x="201064" y="167493"/>
                  <a:pt x="200969" y="161302"/>
                </a:cubicBezTo>
                <a:cubicBezTo>
                  <a:pt x="200969" y="159111"/>
                  <a:pt x="200969" y="156920"/>
                  <a:pt x="200969" y="154730"/>
                </a:cubicBezTo>
                <a:cubicBezTo>
                  <a:pt x="200969" y="144671"/>
                  <a:pt x="201540" y="134622"/>
                  <a:pt x="202683" y="124631"/>
                </a:cubicBezTo>
                <a:cubicBezTo>
                  <a:pt x="203159" y="121526"/>
                  <a:pt x="205921" y="119335"/>
                  <a:pt x="209065" y="119677"/>
                </a:cubicBezTo>
                <a:cubicBezTo>
                  <a:pt x="212208" y="120078"/>
                  <a:pt x="214494" y="122916"/>
                  <a:pt x="214113" y="126060"/>
                </a:cubicBezTo>
                <a:cubicBezTo>
                  <a:pt x="212970" y="135537"/>
                  <a:pt x="212398" y="145081"/>
                  <a:pt x="212398" y="154635"/>
                </a:cubicBezTo>
                <a:cubicBezTo>
                  <a:pt x="212398" y="156730"/>
                  <a:pt x="212398" y="158826"/>
                  <a:pt x="212398" y="161016"/>
                </a:cubicBezTo>
                <a:cubicBezTo>
                  <a:pt x="212398" y="166922"/>
                  <a:pt x="212875" y="172827"/>
                  <a:pt x="213351" y="178637"/>
                </a:cubicBezTo>
                <a:cubicBezTo>
                  <a:pt x="213637" y="181781"/>
                  <a:pt x="211255" y="184552"/>
                  <a:pt x="208113" y="184829"/>
                </a:cubicBezTo>
                <a:cubicBezTo>
                  <a:pt x="208113" y="184829"/>
                  <a:pt x="208113" y="184829"/>
                  <a:pt x="208113" y="184829"/>
                </a:cubicBezTo>
                <a:close/>
                <a:moveTo>
                  <a:pt x="410233" y="107771"/>
                </a:moveTo>
                <a:cubicBezTo>
                  <a:pt x="407280" y="107733"/>
                  <a:pt x="404898" y="105524"/>
                  <a:pt x="404613" y="102628"/>
                </a:cubicBezTo>
                <a:cubicBezTo>
                  <a:pt x="404232" y="98085"/>
                  <a:pt x="403565" y="93570"/>
                  <a:pt x="402708" y="89102"/>
                </a:cubicBezTo>
                <a:cubicBezTo>
                  <a:pt x="400136" y="76777"/>
                  <a:pt x="395373" y="65004"/>
                  <a:pt x="388706" y="54336"/>
                </a:cubicBezTo>
                <a:cubicBezTo>
                  <a:pt x="387087" y="51650"/>
                  <a:pt x="387849" y="48135"/>
                  <a:pt x="390515" y="46468"/>
                </a:cubicBezTo>
                <a:cubicBezTo>
                  <a:pt x="390611" y="46459"/>
                  <a:pt x="390611" y="46440"/>
                  <a:pt x="390611" y="46430"/>
                </a:cubicBezTo>
                <a:cubicBezTo>
                  <a:pt x="393278" y="44763"/>
                  <a:pt x="396707" y="45535"/>
                  <a:pt x="398327" y="48154"/>
                </a:cubicBezTo>
                <a:cubicBezTo>
                  <a:pt x="398422" y="48183"/>
                  <a:pt x="398422" y="48211"/>
                  <a:pt x="398422" y="48240"/>
                </a:cubicBezTo>
                <a:cubicBezTo>
                  <a:pt x="405852" y="60098"/>
                  <a:pt x="411090" y="73195"/>
                  <a:pt x="413852" y="86911"/>
                </a:cubicBezTo>
                <a:cubicBezTo>
                  <a:pt x="414805" y="91760"/>
                  <a:pt x="415566" y="96656"/>
                  <a:pt x="415948" y="101580"/>
                </a:cubicBezTo>
                <a:cubicBezTo>
                  <a:pt x="416234" y="104704"/>
                  <a:pt x="413948" y="107466"/>
                  <a:pt x="410804" y="107771"/>
                </a:cubicBezTo>
                <a:close/>
                <a:moveTo>
                  <a:pt x="222400" y="79196"/>
                </a:moveTo>
                <a:cubicBezTo>
                  <a:pt x="221542" y="79196"/>
                  <a:pt x="220780" y="79006"/>
                  <a:pt x="220019" y="78625"/>
                </a:cubicBezTo>
                <a:cubicBezTo>
                  <a:pt x="217161" y="77329"/>
                  <a:pt x="215923" y="73967"/>
                  <a:pt x="217161" y="71100"/>
                </a:cubicBezTo>
                <a:cubicBezTo>
                  <a:pt x="220590" y="63690"/>
                  <a:pt x="224591" y="56584"/>
                  <a:pt x="229162" y="49860"/>
                </a:cubicBezTo>
                <a:cubicBezTo>
                  <a:pt x="235259" y="41011"/>
                  <a:pt x="242498" y="33038"/>
                  <a:pt x="250689" y="26142"/>
                </a:cubicBezTo>
                <a:cubicBezTo>
                  <a:pt x="253356" y="24390"/>
                  <a:pt x="256881" y="25104"/>
                  <a:pt x="258594" y="27733"/>
                </a:cubicBezTo>
                <a:cubicBezTo>
                  <a:pt x="260119" y="29943"/>
                  <a:pt x="259833" y="32876"/>
                  <a:pt x="258023" y="34810"/>
                </a:cubicBezTo>
                <a:cubicBezTo>
                  <a:pt x="250784" y="41144"/>
                  <a:pt x="244402" y="48374"/>
                  <a:pt x="238973" y="56336"/>
                </a:cubicBezTo>
                <a:cubicBezTo>
                  <a:pt x="234782" y="62385"/>
                  <a:pt x="231067" y="68757"/>
                  <a:pt x="227924" y="75386"/>
                </a:cubicBezTo>
                <a:cubicBezTo>
                  <a:pt x="227067" y="77682"/>
                  <a:pt x="224877" y="79178"/>
                  <a:pt x="222400" y="79101"/>
                </a:cubicBezTo>
                <a:close/>
                <a:moveTo>
                  <a:pt x="354797" y="20427"/>
                </a:moveTo>
                <a:cubicBezTo>
                  <a:pt x="353844" y="20389"/>
                  <a:pt x="352987" y="20160"/>
                  <a:pt x="352131" y="19760"/>
                </a:cubicBezTo>
                <a:cubicBezTo>
                  <a:pt x="345177" y="16112"/>
                  <a:pt x="337652" y="13607"/>
                  <a:pt x="329841" y="12331"/>
                </a:cubicBezTo>
                <a:cubicBezTo>
                  <a:pt x="321079" y="10807"/>
                  <a:pt x="312125" y="10807"/>
                  <a:pt x="303363" y="12331"/>
                </a:cubicBezTo>
                <a:cubicBezTo>
                  <a:pt x="300219" y="12912"/>
                  <a:pt x="297266" y="10864"/>
                  <a:pt x="296694" y="7759"/>
                </a:cubicBezTo>
                <a:cubicBezTo>
                  <a:pt x="296123" y="4654"/>
                  <a:pt x="298123" y="1672"/>
                  <a:pt x="301266" y="1092"/>
                </a:cubicBezTo>
                <a:cubicBezTo>
                  <a:pt x="311363" y="-671"/>
                  <a:pt x="321555" y="-671"/>
                  <a:pt x="331652" y="1092"/>
                </a:cubicBezTo>
                <a:cubicBezTo>
                  <a:pt x="340605" y="2635"/>
                  <a:pt x="349273" y="5520"/>
                  <a:pt x="357369" y="9664"/>
                </a:cubicBezTo>
                <a:cubicBezTo>
                  <a:pt x="360131" y="11102"/>
                  <a:pt x="361274" y="14541"/>
                  <a:pt x="359845" y="17350"/>
                </a:cubicBezTo>
                <a:cubicBezTo>
                  <a:pt x="359845" y="17360"/>
                  <a:pt x="359845" y="17370"/>
                  <a:pt x="359845" y="17379"/>
                </a:cubicBezTo>
                <a:cubicBezTo>
                  <a:pt x="358893" y="19246"/>
                  <a:pt x="356893" y="20389"/>
                  <a:pt x="354797" y="203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1" name="Google Shape;51;p5"/>
          <p:cNvGrpSpPr/>
          <p:nvPr/>
        </p:nvGrpSpPr>
        <p:grpSpPr>
          <a:xfrm>
            <a:off x="8099913" y="4205074"/>
            <a:ext cx="867696" cy="681821"/>
            <a:chOff x="2658113" y="8624674"/>
            <a:chExt cx="867696" cy="681821"/>
          </a:xfrm>
        </p:grpSpPr>
        <p:sp>
          <p:nvSpPr>
            <p:cNvPr id="52" name="Google Shape;52;p5"/>
            <p:cNvSpPr/>
            <p:nvPr/>
          </p:nvSpPr>
          <p:spPr>
            <a:xfrm>
              <a:off x="2658113" y="8624674"/>
              <a:ext cx="867696" cy="681821"/>
            </a:xfrm>
            <a:custGeom>
              <a:rect b="b" l="l" r="r" t="t"/>
              <a:pathLst>
                <a:path extrusionOk="0" h="681821" w="867696">
                  <a:moveTo>
                    <a:pt x="68976" y="681695"/>
                  </a:moveTo>
                  <a:cubicBezTo>
                    <a:pt x="66128" y="681705"/>
                    <a:pt x="63547" y="680019"/>
                    <a:pt x="62404" y="677409"/>
                  </a:cubicBezTo>
                  <a:lnTo>
                    <a:pt x="396" y="532343"/>
                  </a:lnTo>
                  <a:cubicBezTo>
                    <a:pt x="-318" y="530572"/>
                    <a:pt x="-318" y="528590"/>
                    <a:pt x="396" y="526819"/>
                  </a:cubicBezTo>
                  <a:cubicBezTo>
                    <a:pt x="1111" y="525066"/>
                    <a:pt x="2473" y="523666"/>
                    <a:pt x="4206" y="522914"/>
                  </a:cubicBezTo>
                  <a:lnTo>
                    <a:pt x="70215" y="494339"/>
                  </a:lnTo>
                  <a:cubicBezTo>
                    <a:pt x="-4823" y="311097"/>
                    <a:pt x="82892" y="101728"/>
                    <a:pt x="266134" y="26699"/>
                  </a:cubicBezTo>
                  <a:cubicBezTo>
                    <a:pt x="445481" y="-46748"/>
                    <a:pt x="650725" y="35634"/>
                    <a:pt x="729535" y="212684"/>
                  </a:cubicBezTo>
                  <a:lnTo>
                    <a:pt x="795543" y="184109"/>
                  </a:lnTo>
                  <a:cubicBezTo>
                    <a:pt x="797315" y="183395"/>
                    <a:pt x="799296" y="183395"/>
                    <a:pt x="801068" y="184109"/>
                  </a:cubicBezTo>
                  <a:cubicBezTo>
                    <a:pt x="802792" y="184852"/>
                    <a:pt x="804183" y="186215"/>
                    <a:pt x="804973" y="187919"/>
                  </a:cubicBezTo>
                  <a:lnTo>
                    <a:pt x="866886" y="333080"/>
                  </a:lnTo>
                  <a:cubicBezTo>
                    <a:pt x="868543" y="336605"/>
                    <a:pt x="867028" y="340805"/>
                    <a:pt x="863504" y="342463"/>
                  </a:cubicBezTo>
                  <a:cubicBezTo>
                    <a:pt x="863400" y="342510"/>
                    <a:pt x="863285" y="342558"/>
                    <a:pt x="863171" y="342605"/>
                  </a:cubicBezTo>
                  <a:lnTo>
                    <a:pt x="71834" y="680648"/>
                  </a:lnTo>
                  <a:cubicBezTo>
                    <a:pt x="70958" y="681181"/>
                    <a:pt x="69986" y="681543"/>
                    <a:pt x="68976" y="681695"/>
                  </a:cubicBezTo>
                  <a:close/>
                  <a:moveTo>
                    <a:pt x="16398" y="533296"/>
                  </a:moveTo>
                  <a:lnTo>
                    <a:pt x="72786" y="665693"/>
                  </a:lnTo>
                  <a:lnTo>
                    <a:pt x="850693" y="332318"/>
                  </a:lnTo>
                  <a:lnTo>
                    <a:pt x="794305" y="200397"/>
                  </a:lnTo>
                  <a:lnTo>
                    <a:pt x="728297" y="228972"/>
                  </a:lnTo>
                  <a:cubicBezTo>
                    <a:pt x="726554" y="229687"/>
                    <a:pt x="724611" y="229687"/>
                    <a:pt x="722867" y="228972"/>
                  </a:cubicBezTo>
                  <a:cubicBezTo>
                    <a:pt x="721143" y="228229"/>
                    <a:pt x="719753" y="226867"/>
                    <a:pt x="718962" y="225162"/>
                  </a:cubicBezTo>
                  <a:cubicBezTo>
                    <a:pt x="643362" y="50721"/>
                    <a:pt x="440670" y="-29403"/>
                    <a:pt x="266239" y="46187"/>
                  </a:cubicBezTo>
                  <a:cubicBezTo>
                    <a:pt x="93094" y="121225"/>
                    <a:pt x="12636" y="321660"/>
                    <a:pt x="85836" y="495577"/>
                  </a:cubicBezTo>
                  <a:cubicBezTo>
                    <a:pt x="87417" y="499244"/>
                    <a:pt x="85721" y="503511"/>
                    <a:pt x="82054" y="505092"/>
                  </a:cubicBezTo>
                  <a:cubicBezTo>
                    <a:pt x="82045" y="505092"/>
                    <a:pt x="82035" y="505102"/>
                    <a:pt x="82025" y="505102"/>
                  </a:cubicBezTo>
                  <a:close/>
                  <a:moveTo>
                    <a:pt x="225948" y="443094"/>
                  </a:moveTo>
                  <a:cubicBezTo>
                    <a:pt x="223100" y="443104"/>
                    <a:pt x="220519" y="441418"/>
                    <a:pt x="219376" y="438808"/>
                  </a:cubicBezTo>
                  <a:cubicBezTo>
                    <a:pt x="175094" y="338005"/>
                    <a:pt x="220910" y="220390"/>
                    <a:pt x="321713" y="176099"/>
                  </a:cubicBezTo>
                  <a:cubicBezTo>
                    <a:pt x="422516" y="131817"/>
                    <a:pt x="540130" y="177632"/>
                    <a:pt x="584422" y="278435"/>
                  </a:cubicBezTo>
                  <a:cubicBezTo>
                    <a:pt x="584955" y="279664"/>
                    <a:pt x="585479" y="280883"/>
                    <a:pt x="585993" y="282122"/>
                  </a:cubicBezTo>
                  <a:cubicBezTo>
                    <a:pt x="587632" y="285656"/>
                    <a:pt x="586098" y="289846"/>
                    <a:pt x="582564" y="291485"/>
                  </a:cubicBezTo>
                  <a:cubicBezTo>
                    <a:pt x="582441" y="291542"/>
                    <a:pt x="582317" y="291599"/>
                    <a:pt x="582183" y="291647"/>
                  </a:cubicBezTo>
                  <a:lnTo>
                    <a:pt x="228711" y="442523"/>
                  </a:lnTo>
                  <a:cubicBezTo>
                    <a:pt x="227844" y="442904"/>
                    <a:pt x="226901" y="443094"/>
                    <a:pt x="225948" y="443094"/>
                  </a:cubicBezTo>
                  <a:close/>
                  <a:moveTo>
                    <a:pt x="402447" y="175442"/>
                  </a:moveTo>
                  <a:cubicBezTo>
                    <a:pt x="300291" y="175537"/>
                    <a:pt x="217547" y="258423"/>
                    <a:pt x="217642" y="360588"/>
                  </a:cubicBezTo>
                  <a:cubicBezTo>
                    <a:pt x="217662" y="383125"/>
                    <a:pt x="221795" y="405470"/>
                    <a:pt x="229854" y="426521"/>
                  </a:cubicBezTo>
                  <a:lnTo>
                    <a:pt x="569896" y="281265"/>
                  </a:lnTo>
                  <a:cubicBezTo>
                    <a:pt x="539207" y="216609"/>
                    <a:pt x="474018" y="175413"/>
                    <a:pt x="402447" y="1754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5"/>
            <p:cNvSpPr/>
            <p:nvPr/>
          </p:nvSpPr>
          <p:spPr>
            <a:xfrm>
              <a:off x="3372003" y="8915712"/>
              <a:ext cx="49459" cy="96271"/>
            </a:xfrm>
            <a:custGeom>
              <a:rect b="b" l="l" r="r" t="t"/>
              <a:pathLst>
                <a:path extrusionOk="0" h="96271" w="49459">
                  <a:moveTo>
                    <a:pt x="42029" y="96144"/>
                  </a:moveTo>
                  <a:cubicBezTo>
                    <a:pt x="39181" y="96154"/>
                    <a:pt x="36600" y="94468"/>
                    <a:pt x="35456" y="91858"/>
                  </a:cubicBezTo>
                  <a:lnTo>
                    <a:pt x="500" y="10038"/>
                  </a:lnTo>
                  <a:cubicBezTo>
                    <a:pt x="-1129" y="6447"/>
                    <a:pt x="462" y="2209"/>
                    <a:pt x="4053" y="580"/>
                  </a:cubicBezTo>
                  <a:cubicBezTo>
                    <a:pt x="4110" y="561"/>
                    <a:pt x="4157" y="532"/>
                    <a:pt x="4214" y="513"/>
                  </a:cubicBezTo>
                  <a:cubicBezTo>
                    <a:pt x="7806" y="-1116"/>
                    <a:pt x="12044" y="475"/>
                    <a:pt x="13673" y="4066"/>
                  </a:cubicBezTo>
                  <a:cubicBezTo>
                    <a:pt x="13692" y="4123"/>
                    <a:pt x="13721" y="4171"/>
                    <a:pt x="13739" y="4228"/>
                  </a:cubicBezTo>
                  <a:lnTo>
                    <a:pt x="48696" y="86048"/>
                  </a:lnTo>
                  <a:cubicBezTo>
                    <a:pt x="50306" y="89648"/>
                    <a:pt x="48696" y="93877"/>
                    <a:pt x="45086" y="95487"/>
                  </a:cubicBezTo>
                  <a:cubicBezTo>
                    <a:pt x="45020" y="95516"/>
                    <a:pt x="44953" y="95544"/>
                    <a:pt x="44886" y="95573"/>
                  </a:cubicBezTo>
                  <a:cubicBezTo>
                    <a:pt x="43981" y="95963"/>
                    <a:pt x="43010" y="96163"/>
                    <a:pt x="42029" y="9614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 name="Google Shape;54;p5"/>
            <p:cNvSpPr/>
            <p:nvPr/>
          </p:nvSpPr>
          <p:spPr>
            <a:xfrm>
              <a:off x="2939012" y="9150090"/>
              <a:ext cx="31743" cy="54679"/>
            </a:xfrm>
            <a:custGeom>
              <a:rect b="b" l="l" r="r" t="t"/>
              <a:pathLst>
                <a:path extrusionOk="0" h="54679" w="31743">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4" y="4032"/>
                    <a:pt x="13772" y="4146"/>
                    <a:pt x="13820" y="4261"/>
                  </a:cubicBezTo>
                  <a:lnTo>
                    <a:pt x="30965" y="44456"/>
                  </a:lnTo>
                  <a:cubicBezTo>
                    <a:pt x="32594" y="48047"/>
                    <a:pt x="31003" y="52286"/>
                    <a:pt x="27412" y="53914"/>
                  </a:cubicBezTo>
                  <a:cubicBezTo>
                    <a:pt x="27355" y="53933"/>
                    <a:pt x="27307" y="53962"/>
                    <a:pt x="27250" y="53981"/>
                  </a:cubicBezTo>
                  <a:cubicBezTo>
                    <a:pt x="26288" y="54381"/>
                    <a:pt x="25250" y="54572"/>
                    <a:pt x="24202" y="545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a:off x="2873622" y="9178140"/>
              <a:ext cx="31459" cy="54444"/>
            </a:xfrm>
            <a:custGeom>
              <a:rect b="b" l="l" r="r" t="t"/>
              <a:pathLst>
                <a:path extrusionOk="0" h="54444" w="31459">
                  <a:moveTo>
                    <a:pt x="24155" y="54315"/>
                  </a:moveTo>
                  <a:cubicBezTo>
                    <a:pt x="21279" y="54306"/>
                    <a:pt x="18698" y="52582"/>
                    <a:pt x="17583" y="49934"/>
                  </a:cubicBezTo>
                  <a:lnTo>
                    <a:pt x="438" y="9834"/>
                  </a:lnTo>
                  <a:cubicBezTo>
                    <a:pt x="-1114" y="6204"/>
                    <a:pt x="571" y="2004"/>
                    <a:pt x="4201" y="452"/>
                  </a:cubicBezTo>
                  <a:cubicBezTo>
                    <a:pt x="7829" y="-1101"/>
                    <a:pt x="12030" y="585"/>
                    <a:pt x="13583" y="4214"/>
                  </a:cubicBezTo>
                  <a:lnTo>
                    <a:pt x="30728" y="44314"/>
                  </a:lnTo>
                  <a:cubicBezTo>
                    <a:pt x="32309" y="47981"/>
                    <a:pt x="30614" y="52248"/>
                    <a:pt x="26946" y="53829"/>
                  </a:cubicBezTo>
                  <a:cubicBezTo>
                    <a:pt x="26937" y="53829"/>
                    <a:pt x="26927" y="53839"/>
                    <a:pt x="26918" y="53839"/>
                  </a:cubicBezTo>
                  <a:cubicBezTo>
                    <a:pt x="26041" y="54182"/>
                    <a:pt x="25098" y="54344"/>
                    <a:pt x="24155" y="5431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5"/>
            <p:cNvSpPr/>
            <p:nvPr/>
          </p:nvSpPr>
          <p:spPr>
            <a:xfrm>
              <a:off x="2788849" y="9165091"/>
              <a:ext cx="49302" cy="96082"/>
            </a:xfrm>
            <a:custGeom>
              <a:rect b="b" l="l" r="r" t="t"/>
              <a:pathLst>
                <a:path extrusionOk="0" h="96082" w="49302">
                  <a:moveTo>
                    <a:pt x="41967" y="95940"/>
                  </a:moveTo>
                  <a:cubicBezTo>
                    <a:pt x="39119" y="95949"/>
                    <a:pt x="36538" y="94263"/>
                    <a:pt x="35395" y="91653"/>
                  </a:cubicBezTo>
                  <a:lnTo>
                    <a:pt x="438" y="9834"/>
                  </a:lnTo>
                  <a:cubicBezTo>
                    <a:pt x="-1114" y="6204"/>
                    <a:pt x="571" y="2004"/>
                    <a:pt x="4201" y="451"/>
                  </a:cubicBezTo>
                  <a:cubicBezTo>
                    <a:pt x="7829" y="-1101"/>
                    <a:pt x="12030" y="585"/>
                    <a:pt x="13583" y="4214"/>
                  </a:cubicBezTo>
                  <a:lnTo>
                    <a:pt x="48539" y="86034"/>
                  </a:lnTo>
                  <a:cubicBezTo>
                    <a:pt x="50149" y="89634"/>
                    <a:pt x="48539" y="93863"/>
                    <a:pt x="44930" y="95473"/>
                  </a:cubicBezTo>
                  <a:cubicBezTo>
                    <a:pt x="44863" y="95501"/>
                    <a:pt x="44796" y="95530"/>
                    <a:pt x="44729" y="95559"/>
                  </a:cubicBezTo>
                  <a:cubicBezTo>
                    <a:pt x="43844" y="95873"/>
                    <a:pt x="42901" y="96006"/>
                    <a:pt x="41967" y="9594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5"/>
            <p:cNvSpPr/>
            <p:nvPr/>
          </p:nvSpPr>
          <p:spPr>
            <a:xfrm>
              <a:off x="3123607" y="9071032"/>
              <a:ext cx="31776" cy="54680"/>
            </a:xfrm>
            <a:custGeom>
              <a:rect b="b" l="l" r="r" t="t"/>
              <a:pathLst>
                <a:path extrusionOk="0" h="54680" w="31776">
                  <a:moveTo>
                    <a:pt x="24202" y="54553"/>
                  </a:moveTo>
                  <a:cubicBezTo>
                    <a:pt x="21335" y="54524"/>
                    <a:pt x="18763" y="52800"/>
                    <a:pt x="17630" y="50171"/>
                  </a:cubicBezTo>
                  <a:lnTo>
                    <a:pt x="485" y="10071"/>
                  </a:lnTo>
                  <a:cubicBezTo>
                    <a:pt x="-1125" y="6470"/>
                    <a:pt x="485" y="2241"/>
                    <a:pt x="4095" y="632"/>
                  </a:cubicBezTo>
                  <a:cubicBezTo>
                    <a:pt x="4161" y="603"/>
                    <a:pt x="4228" y="574"/>
                    <a:pt x="4295" y="546"/>
                  </a:cubicBezTo>
                  <a:cubicBezTo>
                    <a:pt x="7819" y="-1112"/>
                    <a:pt x="12020" y="403"/>
                    <a:pt x="13677" y="3927"/>
                  </a:cubicBezTo>
                  <a:cubicBezTo>
                    <a:pt x="13725" y="4032"/>
                    <a:pt x="13772" y="4146"/>
                    <a:pt x="13820" y="4261"/>
                  </a:cubicBezTo>
                  <a:lnTo>
                    <a:pt x="30965" y="44456"/>
                  </a:lnTo>
                  <a:cubicBezTo>
                    <a:pt x="32622" y="47980"/>
                    <a:pt x="31108" y="52181"/>
                    <a:pt x="27583" y="53838"/>
                  </a:cubicBezTo>
                  <a:cubicBezTo>
                    <a:pt x="27479" y="53886"/>
                    <a:pt x="27364" y="53934"/>
                    <a:pt x="27250" y="53981"/>
                  </a:cubicBezTo>
                  <a:cubicBezTo>
                    <a:pt x="26288" y="54381"/>
                    <a:pt x="25250" y="54572"/>
                    <a:pt x="24202" y="545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5"/>
            <p:cNvSpPr/>
            <p:nvPr/>
          </p:nvSpPr>
          <p:spPr>
            <a:xfrm>
              <a:off x="3058216" y="9099273"/>
              <a:ext cx="31475" cy="54444"/>
            </a:xfrm>
            <a:custGeom>
              <a:rect b="b" l="l" r="r" t="t"/>
              <a:pathLst>
                <a:path extrusionOk="0" h="54444" w="31475">
                  <a:moveTo>
                    <a:pt x="24155" y="54316"/>
                  </a:moveTo>
                  <a:cubicBezTo>
                    <a:pt x="21279" y="54306"/>
                    <a:pt x="18698" y="52582"/>
                    <a:pt x="17583" y="49934"/>
                  </a:cubicBezTo>
                  <a:lnTo>
                    <a:pt x="438" y="9834"/>
                  </a:lnTo>
                  <a:cubicBezTo>
                    <a:pt x="-1114" y="6204"/>
                    <a:pt x="571" y="2004"/>
                    <a:pt x="4201" y="451"/>
                  </a:cubicBezTo>
                  <a:cubicBezTo>
                    <a:pt x="7829" y="-1101"/>
                    <a:pt x="12030" y="585"/>
                    <a:pt x="13583" y="4214"/>
                  </a:cubicBezTo>
                  <a:lnTo>
                    <a:pt x="30728" y="44314"/>
                  </a:lnTo>
                  <a:cubicBezTo>
                    <a:pt x="32328" y="47972"/>
                    <a:pt x="30661" y="52229"/>
                    <a:pt x="27013" y="53839"/>
                  </a:cubicBezTo>
                  <a:cubicBezTo>
                    <a:pt x="26098" y="54182"/>
                    <a:pt x="25127" y="54344"/>
                    <a:pt x="24155" y="5431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5"/>
            <p:cNvSpPr/>
            <p:nvPr/>
          </p:nvSpPr>
          <p:spPr>
            <a:xfrm>
              <a:off x="2973397" y="9085987"/>
              <a:ext cx="49540" cy="96305"/>
            </a:xfrm>
            <a:custGeom>
              <a:rect b="b" l="l" r="r" t="t"/>
              <a:pathLst>
                <a:path extrusionOk="0" h="96305" w="49540">
                  <a:moveTo>
                    <a:pt x="42014" y="96177"/>
                  </a:moveTo>
                  <a:cubicBezTo>
                    <a:pt x="39166" y="96186"/>
                    <a:pt x="36585" y="94500"/>
                    <a:pt x="35442" y="91891"/>
                  </a:cubicBezTo>
                  <a:lnTo>
                    <a:pt x="485" y="10071"/>
                  </a:lnTo>
                  <a:cubicBezTo>
                    <a:pt x="-1125" y="6470"/>
                    <a:pt x="485" y="2241"/>
                    <a:pt x="4095" y="632"/>
                  </a:cubicBezTo>
                  <a:cubicBezTo>
                    <a:pt x="4162" y="603"/>
                    <a:pt x="4228" y="574"/>
                    <a:pt x="4295" y="546"/>
                  </a:cubicBezTo>
                  <a:cubicBezTo>
                    <a:pt x="7819" y="-1112"/>
                    <a:pt x="12020" y="403"/>
                    <a:pt x="13677" y="3927"/>
                  </a:cubicBezTo>
                  <a:cubicBezTo>
                    <a:pt x="13725" y="4032"/>
                    <a:pt x="13772" y="4146"/>
                    <a:pt x="13820" y="4260"/>
                  </a:cubicBezTo>
                  <a:lnTo>
                    <a:pt x="48777" y="86080"/>
                  </a:lnTo>
                  <a:cubicBezTo>
                    <a:pt x="50386" y="89681"/>
                    <a:pt x="48777" y="93910"/>
                    <a:pt x="45167" y="95520"/>
                  </a:cubicBezTo>
                  <a:cubicBezTo>
                    <a:pt x="45100" y="95548"/>
                    <a:pt x="45033" y="95577"/>
                    <a:pt x="44967" y="95605"/>
                  </a:cubicBezTo>
                  <a:cubicBezTo>
                    <a:pt x="44033" y="96015"/>
                    <a:pt x="43033" y="96205"/>
                    <a:pt x="42014" y="961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5"/>
            <p:cNvSpPr/>
            <p:nvPr/>
          </p:nvSpPr>
          <p:spPr>
            <a:xfrm>
              <a:off x="3315051" y="8988766"/>
              <a:ext cx="31832" cy="55059"/>
            </a:xfrm>
            <a:custGeom>
              <a:rect b="b" l="l" r="r" t="t"/>
              <a:pathLst>
                <a:path extrusionOk="0" h="55059" w="31832">
                  <a:moveTo>
                    <a:pt x="24496" y="54904"/>
                  </a:moveTo>
                  <a:cubicBezTo>
                    <a:pt x="21639" y="54942"/>
                    <a:pt x="19048" y="53246"/>
                    <a:pt x="17924" y="50617"/>
                  </a:cubicBezTo>
                  <a:lnTo>
                    <a:pt x="779" y="10517"/>
                  </a:lnTo>
                  <a:cubicBezTo>
                    <a:pt x="-1155" y="7079"/>
                    <a:pt x="65" y="2726"/>
                    <a:pt x="3503" y="792"/>
                  </a:cubicBezTo>
                  <a:cubicBezTo>
                    <a:pt x="6942" y="-1141"/>
                    <a:pt x="11294" y="78"/>
                    <a:pt x="13228" y="3516"/>
                  </a:cubicBezTo>
                  <a:cubicBezTo>
                    <a:pt x="13476" y="3955"/>
                    <a:pt x="13676" y="4421"/>
                    <a:pt x="13828" y="4898"/>
                  </a:cubicBezTo>
                  <a:lnTo>
                    <a:pt x="31069" y="44998"/>
                  </a:lnTo>
                  <a:cubicBezTo>
                    <a:pt x="32678" y="48598"/>
                    <a:pt x="31069" y="52827"/>
                    <a:pt x="27458" y="54437"/>
                  </a:cubicBezTo>
                  <a:cubicBezTo>
                    <a:pt x="27392" y="54465"/>
                    <a:pt x="27325" y="54494"/>
                    <a:pt x="27258" y="54523"/>
                  </a:cubicBezTo>
                  <a:cubicBezTo>
                    <a:pt x="26382" y="54866"/>
                    <a:pt x="25430" y="54999"/>
                    <a:pt x="24496" y="549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5"/>
            <p:cNvSpPr/>
            <p:nvPr/>
          </p:nvSpPr>
          <p:spPr>
            <a:xfrm>
              <a:off x="3249813" y="9016740"/>
              <a:ext cx="31172" cy="54778"/>
            </a:xfrm>
            <a:custGeom>
              <a:rect b="b" l="l" r="r" t="t"/>
              <a:pathLst>
                <a:path extrusionOk="0" h="54778" w="31172">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5" y="4032"/>
                    <a:pt x="13772" y="4146"/>
                    <a:pt x="13820" y="4261"/>
                  </a:cubicBezTo>
                  <a:lnTo>
                    <a:pt x="30393" y="45028"/>
                  </a:lnTo>
                  <a:cubicBezTo>
                    <a:pt x="32022" y="48619"/>
                    <a:pt x="30431" y="52857"/>
                    <a:pt x="26841" y="54486"/>
                  </a:cubicBezTo>
                  <a:cubicBezTo>
                    <a:pt x="26783" y="54505"/>
                    <a:pt x="26736" y="54533"/>
                    <a:pt x="26678" y="54553"/>
                  </a:cubicBezTo>
                  <a:cubicBezTo>
                    <a:pt x="25859" y="54686"/>
                    <a:pt x="25021" y="54686"/>
                    <a:pt x="24202" y="545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5"/>
            <p:cNvSpPr/>
            <p:nvPr/>
          </p:nvSpPr>
          <p:spPr>
            <a:xfrm>
              <a:off x="3165421" y="9004087"/>
              <a:ext cx="48841" cy="96384"/>
            </a:xfrm>
            <a:custGeom>
              <a:rect b="b" l="l" r="r" t="t"/>
              <a:pathLst>
                <a:path extrusionOk="0" h="96384" w="48841">
                  <a:moveTo>
                    <a:pt x="41633" y="96256"/>
                  </a:moveTo>
                  <a:cubicBezTo>
                    <a:pt x="38756" y="96247"/>
                    <a:pt x="36175" y="94523"/>
                    <a:pt x="35061" y="91875"/>
                  </a:cubicBezTo>
                  <a:lnTo>
                    <a:pt x="485" y="10055"/>
                  </a:lnTo>
                  <a:cubicBezTo>
                    <a:pt x="-1125" y="6455"/>
                    <a:pt x="485" y="2226"/>
                    <a:pt x="4095" y="616"/>
                  </a:cubicBezTo>
                  <a:cubicBezTo>
                    <a:pt x="4161" y="588"/>
                    <a:pt x="4228" y="559"/>
                    <a:pt x="4295" y="530"/>
                  </a:cubicBezTo>
                  <a:cubicBezTo>
                    <a:pt x="7829" y="-1108"/>
                    <a:pt x="12020" y="426"/>
                    <a:pt x="13658" y="3959"/>
                  </a:cubicBezTo>
                  <a:cubicBezTo>
                    <a:pt x="13715" y="4083"/>
                    <a:pt x="13772" y="4207"/>
                    <a:pt x="13820" y="4340"/>
                  </a:cubicBezTo>
                  <a:lnTo>
                    <a:pt x="48110" y="86255"/>
                  </a:lnTo>
                  <a:cubicBezTo>
                    <a:pt x="49691" y="89923"/>
                    <a:pt x="47996" y="94190"/>
                    <a:pt x="44328" y="95771"/>
                  </a:cubicBezTo>
                  <a:cubicBezTo>
                    <a:pt x="44319" y="95771"/>
                    <a:pt x="44309" y="95780"/>
                    <a:pt x="44300" y="95780"/>
                  </a:cubicBezTo>
                  <a:cubicBezTo>
                    <a:pt x="43452" y="96114"/>
                    <a:pt x="42547" y="96276"/>
                    <a:pt x="41633" y="9625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5"/>
            <p:cNvSpPr/>
            <p:nvPr/>
          </p:nvSpPr>
          <p:spPr>
            <a:xfrm>
              <a:off x="2737372" y="8904057"/>
              <a:ext cx="25582" cy="207175"/>
            </a:xfrm>
            <a:custGeom>
              <a:rect b="b" l="l" r="r" t="t"/>
              <a:pathLst>
                <a:path extrusionOk="0" h="207175" w="25582">
                  <a:moveTo>
                    <a:pt x="21911" y="207050"/>
                  </a:moveTo>
                  <a:cubicBezTo>
                    <a:pt x="20959" y="207050"/>
                    <a:pt x="20102" y="206488"/>
                    <a:pt x="19721" y="205621"/>
                  </a:cubicBezTo>
                  <a:cubicBezTo>
                    <a:pt x="-7149" y="140089"/>
                    <a:pt x="-6740" y="66537"/>
                    <a:pt x="20864" y="1310"/>
                  </a:cubicBezTo>
                  <a:cubicBezTo>
                    <a:pt x="21388" y="100"/>
                    <a:pt x="22797" y="-452"/>
                    <a:pt x="24007" y="72"/>
                  </a:cubicBezTo>
                  <a:cubicBezTo>
                    <a:pt x="25217" y="596"/>
                    <a:pt x="25769" y="2005"/>
                    <a:pt x="25245" y="3215"/>
                  </a:cubicBezTo>
                  <a:cubicBezTo>
                    <a:pt x="-1882" y="67213"/>
                    <a:pt x="-2291" y="139413"/>
                    <a:pt x="24102" y="203716"/>
                  </a:cubicBezTo>
                  <a:cubicBezTo>
                    <a:pt x="24655" y="204850"/>
                    <a:pt x="24188" y="206221"/>
                    <a:pt x="23054" y="206774"/>
                  </a:cubicBezTo>
                  <a:cubicBezTo>
                    <a:pt x="22997" y="206802"/>
                    <a:pt x="22931" y="206831"/>
                    <a:pt x="22864" y="2068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5"/>
            <p:cNvSpPr/>
            <p:nvPr/>
          </p:nvSpPr>
          <p:spPr>
            <a:xfrm>
              <a:off x="2758721" y="8972226"/>
              <a:ext cx="8473" cy="85667"/>
            </a:xfrm>
            <a:custGeom>
              <a:rect b="b" l="l" r="r" t="t"/>
              <a:pathLst>
                <a:path extrusionOk="0" h="85667" w="8473">
                  <a:moveTo>
                    <a:pt x="5992" y="85541"/>
                  </a:moveTo>
                  <a:cubicBezTo>
                    <a:pt x="4840" y="85560"/>
                    <a:pt x="3839" y="84760"/>
                    <a:pt x="3611" y="83636"/>
                  </a:cubicBezTo>
                  <a:cubicBezTo>
                    <a:pt x="-1390" y="56594"/>
                    <a:pt x="-1390" y="28858"/>
                    <a:pt x="3611" y="1816"/>
                  </a:cubicBezTo>
                  <a:cubicBezTo>
                    <a:pt x="3849" y="530"/>
                    <a:pt x="5087" y="-317"/>
                    <a:pt x="6373" y="-89"/>
                  </a:cubicBezTo>
                  <a:cubicBezTo>
                    <a:pt x="7621" y="92"/>
                    <a:pt x="8488" y="1254"/>
                    <a:pt x="8307" y="2502"/>
                  </a:cubicBezTo>
                  <a:cubicBezTo>
                    <a:pt x="8297" y="2559"/>
                    <a:pt x="8288" y="2616"/>
                    <a:pt x="8278" y="2673"/>
                  </a:cubicBezTo>
                  <a:cubicBezTo>
                    <a:pt x="3373" y="29153"/>
                    <a:pt x="3373" y="56299"/>
                    <a:pt x="8278" y="82779"/>
                  </a:cubicBezTo>
                  <a:cubicBezTo>
                    <a:pt x="8554" y="84007"/>
                    <a:pt x="7783" y="85236"/>
                    <a:pt x="6545" y="85512"/>
                  </a:cubicBezTo>
                  <a:cubicBezTo>
                    <a:pt x="6488" y="85522"/>
                    <a:pt x="6430" y="85531"/>
                    <a:pt x="6373" y="8554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5"/>
            <p:cNvSpPr/>
            <p:nvPr/>
          </p:nvSpPr>
          <p:spPr>
            <a:xfrm>
              <a:off x="2800379" y="8994352"/>
              <a:ext cx="5337" cy="23822"/>
            </a:xfrm>
            <a:custGeom>
              <a:rect b="b" l="l" r="r" t="t"/>
              <a:pathLst>
                <a:path extrusionOk="0" h="23822" w="5337">
                  <a:moveTo>
                    <a:pt x="2148" y="23696"/>
                  </a:moveTo>
                  <a:lnTo>
                    <a:pt x="2148" y="23696"/>
                  </a:lnTo>
                  <a:cubicBezTo>
                    <a:pt x="834" y="23648"/>
                    <a:pt x="-185" y="22534"/>
                    <a:pt x="-138" y="21219"/>
                  </a:cubicBezTo>
                  <a:cubicBezTo>
                    <a:pt x="-138" y="21219"/>
                    <a:pt x="-138" y="21219"/>
                    <a:pt x="-138" y="21219"/>
                  </a:cubicBezTo>
                  <a:lnTo>
                    <a:pt x="434" y="2169"/>
                  </a:lnTo>
                  <a:cubicBezTo>
                    <a:pt x="434" y="903"/>
                    <a:pt x="1453" y="-117"/>
                    <a:pt x="2710" y="-126"/>
                  </a:cubicBezTo>
                  <a:cubicBezTo>
                    <a:pt x="2777" y="-126"/>
                    <a:pt x="2844" y="-126"/>
                    <a:pt x="2910" y="-117"/>
                  </a:cubicBezTo>
                  <a:cubicBezTo>
                    <a:pt x="4225" y="-69"/>
                    <a:pt x="5244" y="1046"/>
                    <a:pt x="5196" y="2360"/>
                  </a:cubicBezTo>
                  <a:cubicBezTo>
                    <a:pt x="5196" y="2360"/>
                    <a:pt x="5196" y="2360"/>
                    <a:pt x="5196" y="2360"/>
                  </a:cubicBezTo>
                  <a:lnTo>
                    <a:pt x="4625" y="21410"/>
                  </a:lnTo>
                  <a:cubicBezTo>
                    <a:pt x="4530" y="22705"/>
                    <a:pt x="3444" y="23696"/>
                    <a:pt x="2148" y="2369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5"/>
            <p:cNvSpPr/>
            <p:nvPr/>
          </p:nvSpPr>
          <p:spPr>
            <a:xfrm>
              <a:off x="3448296" y="8855957"/>
              <a:ext cx="30229" cy="58585"/>
            </a:xfrm>
            <a:custGeom>
              <a:rect b="b" l="l" r="r" t="t"/>
              <a:pathLst>
                <a:path extrusionOk="0" h="58585" w="30229">
                  <a:moveTo>
                    <a:pt x="27744" y="58459"/>
                  </a:moveTo>
                  <a:cubicBezTo>
                    <a:pt x="26744" y="58459"/>
                    <a:pt x="25839" y="57859"/>
                    <a:pt x="25458" y="56935"/>
                  </a:cubicBezTo>
                  <a:cubicBezTo>
                    <a:pt x="18353" y="38485"/>
                    <a:pt x="9885" y="20597"/>
                    <a:pt x="122" y="3404"/>
                  </a:cubicBezTo>
                  <a:cubicBezTo>
                    <a:pt x="-459" y="2242"/>
                    <a:pt x="-40" y="833"/>
                    <a:pt x="1074" y="166"/>
                  </a:cubicBezTo>
                  <a:cubicBezTo>
                    <a:pt x="2227" y="-463"/>
                    <a:pt x="3674" y="-44"/>
                    <a:pt x="4303" y="1109"/>
                  </a:cubicBezTo>
                  <a:cubicBezTo>
                    <a:pt x="4313" y="1109"/>
                    <a:pt x="4313" y="1118"/>
                    <a:pt x="4313" y="1118"/>
                  </a:cubicBezTo>
                  <a:cubicBezTo>
                    <a:pt x="14133" y="18521"/>
                    <a:pt x="22696" y="36599"/>
                    <a:pt x="29935" y="55220"/>
                  </a:cubicBezTo>
                  <a:cubicBezTo>
                    <a:pt x="30392" y="56430"/>
                    <a:pt x="29802" y="57783"/>
                    <a:pt x="28601" y="5826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5"/>
            <p:cNvSpPr/>
            <p:nvPr/>
          </p:nvSpPr>
          <p:spPr>
            <a:xfrm>
              <a:off x="3444357" y="8904963"/>
              <a:ext cx="8338" cy="13113"/>
            </a:xfrm>
            <a:custGeom>
              <a:rect b="b" l="l" r="r" t="t"/>
              <a:pathLst>
                <a:path extrusionOk="0" h="13113" w="8338">
                  <a:moveTo>
                    <a:pt x="5775" y="12977"/>
                  </a:moveTo>
                  <a:cubicBezTo>
                    <a:pt x="4822" y="12977"/>
                    <a:pt x="3965" y="12415"/>
                    <a:pt x="3584" y="11548"/>
                  </a:cubicBezTo>
                  <a:lnTo>
                    <a:pt x="60" y="3166"/>
                  </a:lnTo>
                  <a:cubicBezTo>
                    <a:pt x="-464" y="1966"/>
                    <a:pt x="79" y="556"/>
                    <a:pt x="1289" y="32"/>
                  </a:cubicBezTo>
                  <a:cubicBezTo>
                    <a:pt x="1289" y="23"/>
                    <a:pt x="1298" y="23"/>
                    <a:pt x="1298" y="23"/>
                  </a:cubicBezTo>
                  <a:cubicBezTo>
                    <a:pt x="2508" y="-406"/>
                    <a:pt x="3851" y="118"/>
                    <a:pt x="4442" y="1261"/>
                  </a:cubicBezTo>
                  <a:lnTo>
                    <a:pt x="7966" y="9738"/>
                  </a:lnTo>
                  <a:cubicBezTo>
                    <a:pt x="8509" y="10824"/>
                    <a:pt x="8070" y="12138"/>
                    <a:pt x="6985" y="12681"/>
                  </a:cubicBezTo>
                  <a:cubicBezTo>
                    <a:pt x="6899" y="12719"/>
                    <a:pt x="6813" y="12758"/>
                    <a:pt x="6727" y="12786"/>
                  </a:cubicBezTo>
                  <a:cubicBezTo>
                    <a:pt x="6442" y="12948"/>
                    <a:pt x="6108" y="13015"/>
                    <a:pt x="5775" y="129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5"/>
            <p:cNvSpPr/>
            <p:nvPr/>
          </p:nvSpPr>
          <p:spPr>
            <a:xfrm>
              <a:off x="3158422" y="8785569"/>
              <a:ext cx="101603" cy="95351"/>
            </a:xfrm>
            <a:custGeom>
              <a:rect b="b" l="l" r="r" t="t"/>
              <a:pathLst>
                <a:path extrusionOk="0" h="95351" w="101603">
                  <a:moveTo>
                    <a:pt x="99115" y="95223"/>
                  </a:moveTo>
                  <a:cubicBezTo>
                    <a:pt x="98315" y="95214"/>
                    <a:pt x="97572" y="94823"/>
                    <a:pt x="97115" y="94176"/>
                  </a:cubicBezTo>
                  <a:cubicBezTo>
                    <a:pt x="72912" y="56856"/>
                    <a:pt x="39946" y="26024"/>
                    <a:pt x="1103" y="4355"/>
                  </a:cubicBezTo>
                  <a:cubicBezTo>
                    <a:pt x="-50" y="3726"/>
                    <a:pt x="-478" y="2278"/>
                    <a:pt x="150" y="1116"/>
                  </a:cubicBezTo>
                  <a:cubicBezTo>
                    <a:pt x="779" y="-36"/>
                    <a:pt x="2236" y="-465"/>
                    <a:pt x="3389" y="164"/>
                  </a:cubicBezTo>
                  <a:cubicBezTo>
                    <a:pt x="42908" y="22205"/>
                    <a:pt x="76455" y="53561"/>
                    <a:pt x="101115" y="91508"/>
                  </a:cubicBezTo>
                  <a:cubicBezTo>
                    <a:pt x="101792" y="92642"/>
                    <a:pt x="101458" y="94109"/>
                    <a:pt x="100353" y="94842"/>
                  </a:cubicBezTo>
                  <a:cubicBezTo>
                    <a:pt x="100001" y="95109"/>
                    <a:pt x="99563" y="95242"/>
                    <a:pt x="99115" y="952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5"/>
            <p:cNvSpPr/>
            <p:nvPr/>
          </p:nvSpPr>
          <p:spPr>
            <a:xfrm>
              <a:off x="3245616" y="8806759"/>
              <a:ext cx="26865" cy="36535"/>
            </a:xfrm>
            <a:custGeom>
              <a:rect b="b" l="l" r="r" t="t"/>
              <a:pathLst>
                <a:path extrusionOk="0" h="36535" w="26865">
                  <a:moveTo>
                    <a:pt x="24494" y="36409"/>
                  </a:moveTo>
                  <a:cubicBezTo>
                    <a:pt x="23646" y="36400"/>
                    <a:pt x="22884" y="35923"/>
                    <a:pt x="22494" y="35171"/>
                  </a:cubicBezTo>
                  <a:cubicBezTo>
                    <a:pt x="16321" y="24036"/>
                    <a:pt x="8978" y="13597"/>
                    <a:pt x="586" y="4024"/>
                  </a:cubicBezTo>
                  <a:cubicBezTo>
                    <a:pt x="-357" y="3110"/>
                    <a:pt x="-385" y="1605"/>
                    <a:pt x="529" y="662"/>
                  </a:cubicBezTo>
                  <a:cubicBezTo>
                    <a:pt x="548" y="633"/>
                    <a:pt x="567" y="614"/>
                    <a:pt x="586" y="595"/>
                  </a:cubicBezTo>
                  <a:cubicBezTo>
                    <a:pt x="1453" y="-329"/>
                    <a:pt x="2901" y="-367"/>
                    <a:pt x="3815" y="490"/>
                  </a:cubicBezTo>
                  <a:cubicBezTo>
                    <a:pt x="3853" y="529"/>
                    <a:pt x="3891" y="557"/>
                    <a:pt x="3920" y="595"/>
                  </a:cubicBezTo>
                  <a:cubicBezTo>
                    <a:pt x="12568" y="10406"/>
                    <a:pt x="20103" y="21141"/>
                    <a:pt x="26399" y="32599"/>
                  </a:cubicBezTo>
                  <a:cubicBezTo>
                    <a:pt x="27037" y="33628"/>
                    <a:pt x="26713" y="34981"/>
                    <a:pt x="25684" y="35619"/>
                  </a:cubicBezTo>
                  <a:cubicBezTo>
                    <a:pt x="25608" y="35666"/>
                    <a:pt x="25532" y="35705"/>
                    <a:pt x="25446" y="35743"/>
                  </a:cubicBezTo>
                  <a:cubicBezTo>
                    <a:pt x="25227" y="36076"/>
                    <a:pt x="24884" y="36314"/>
                    <a:pt x="24494" y="364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5"/>
            <p:cNvSpPr/>
            <p:nvPr/>
          </p:nvSpPr>
          <p:spPr>
            <a:xfrm>
              <a:off x="3304244" y="8847858"/>
              <a:ext cx="11957" cy="21545"/>
            </a:xfrm>
            <a:custGeom>
              <a:rect b="b" l="l" r="r" t="t"/>
              <a:pathLst>
                <a:path extrusionOk="0" h="21545" w="11957">
                  <a:moveTo>
                    <a:pt x="9394" y="21409"/>
                  </a:moveTo>
                  <a:cubicBezTo>
                    <a:pt x="8442" y="21409"/>
                    <a:pt x="7585" y="20847"/>
                    <a:pt x="7204" y="19981"/>
                  </a:cubicBezTo>
                  <a:lnTo>
                    <a:pt x="60" y="3217"/>
                  </a:lnTo>
                  <a:cubicBezTo>
                    <a:pt x="-464" y="2016"/>
                    <a:pt x="79" y="607"/>
                    <a:pt x="1289" y="83"/>
                  </a:cubicBezTo>
                  <a:cubicBezTo>
                    <a:pt x="1289" y="73"/>
                    <a:pt x="1298" y="73"/>
                    <a:pt x="1298" y="73"/>
                  </a:cubicBezTo>
                  <a:cubicBezTo>
                    <a:pt x="2498" y="-451"/>
                    <a:pt x="3908" y="92"/>
                    <a:pt x="4432" y="1302"/>
                  </a:cubicBezTo>
                  <a:cubicBezTo>
                    <a:pt x="4441" y="1302"/>
                    <a:pt x="4441" y="1311"/>
                    <a:pt x="4441" y="1311"/>
                  </a:cubicBezTo>
                  <a:lnTo>
                    <a:pt x="11585" y="18171"/>
                  </a:lnTo>
                  <a:cubicBezTo>
                    <a:pt x="12128" y="19257"/>
                    <a:pt x="11690" y="20571"/>
                    <a:pt x="10604" y="21114"/>
                  </a:cubicBezTo>
                  <a:cubicBezTo>
                    <a:pt x="10518" y="21152"/>
                    <a:pt x="10432" y="21190"/>
                    <a:pt x="10347" y="21219"/>
                  </a:cubicBezTo>
                  <a:cubicBezTo>
                    <a:pt x="10061" y="21381"/>
                    <a:pt x="9728" y="21447"/>
                    <a:pt x="9394" y="214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1" name="Google Shape;71;p5"/>
          <p:cNvGrpSpPr/>
          <p:nvPr/>
        </p:nvGrpSpPr>
        <p:grpSpPr>
          <a:xfrm>
            <a:off x="171500" y="358310"/>
            <a:ext cx="8796105" cy="4450678"/>
            <a:chOff x="171500" y="358310"/>
            <a:chExt cx="8796105" cy="4450678"/>
          </a:xfrm>
        </p:grpSpPr>
        <p:sp>
          <p:nvSpPr>
            <p:cNvPr id="72" name="Google Shape;72;p5"/>
            <p:cNvSpPr/>
            <p:nvPr/>
          </p:nvSpPr>
          <p:spPr>
            <a:xfrm>
              <a:off x="171500" y="42050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5"/>
            <p:cNvSpPr/>
            <p:nvPr/>
          </p:nvSpPr>
          <p:spPr>
            <a:xfrm rot="5400000">
              <a:off x="8909673" y="407763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 name="Google Shape;74;p5"/>
            <p:cNvSpPr/>
            <p:nvPr/>
          </p:nvSpPr>
          <p:spPr>
            <a:xfrm rot="5400000">
              <a:off x="7999471" y="358502"/>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 name="Google Shape;75;p5"/>
            <p:cNvSpPr/>
            <p:nvPr/>
          </p:nvSpPr>
          <p:spPr>
            <a:xfrm rot="5400000">
              <a:off x="8833973" y="10164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5"/>
            <p:cNvSpPr/>
            <p:nvPr/>
          </p:nvSpPr>
          <p:spPr>
            <a:xfrm rot="5400000">
              <a:off x="685785" y="47510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pic>
        <p:nvPicPr>
          <p:cNvPr id="78" name="Google Shape;78;p6"/>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79" name="Google Shape;79;p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0" name="Google Shape;80;p6"/>
          <p:cNvSpPr/>
          <p:nvPr/>
        </p:nvSpPr>
        <p:spPr>
          <a:xfrm rot="-6304748">
            <a:off x="8219770" y="-35191"/>
            <a:ext cx="1110568" cy="820144"/>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6"/>
          <p:cNvSpPr/>
          <p:nvPr/>
        </p:nvSpPr>
        <p:spPr>
          <a:xfrm>
            <a:off x="-121039" y="4489908"/>
            <a:ext cx="692065" cy="1036880"/>
          </a:xfrm>
          <a:custGeom>
            <a:rect b="b" l="l" r="r" t="t"/>
            <a:pathLst>
              <a:path extrusionOk="0" h="1036880" w="692065">
                <a:moveTo>
                  <a:pt x="622450" y="1036649"/>
                </a:moveTo>
                <a:cubicBezTo>
                  <a:pt x="621497" y="1036669"/>
                  <a:pt x="620640" y="1036440"/>
                  <a:pt x="619783" y="1035983"/>
                </a:cubicBezTo>
                <a:cubicBezTo>
                  <a:pt x="617020" y="1034573"/>
                  <a:pt x="615877" y="1031192"/>
                  <a:pt x="617306" y="1028429"/>
                </a:cubicBezTo>
                <a:cubicBezTo>
                  <a:pt x="617306" y="1028372"/>
                  <a:pt x="617402" y="1028324"/>
                  <a:pt x="617402" y="1028267"/>
                </a:cubicBezTo>
                <a:cubicBezTo>
                  <a:pt x="625688" y="1012361"/>
                  <a:pt x="633403" y="996168"/>
                  <a:pt x="640166" y="979975"/>
                </a:cubicBezTo>
                <a:cubicBezTo>
                  <a:pt x="641309" y="977061"/>
                  <a:pt x="644643" y="975651"/>
                  <a:pt x="647596" y="976833"/>
                </a:cubicBezTo>
                <a:cubicBezTo>
                  <a:pt x="650548" y="978061"/>
                  <a:pt x="651882" y="981414"/>
                  <a:pt x="650739" y="984357"/>
                </a:cubicBezTo>
                <a:cubicBezTo>
                  <a:pt x="643786" y="1000835"/>
                  <a:pt x="635975" y="1017409"/>
                  <a:pt x="627497" y="1033601"/>
                </a:cubicBezTo>
                <a:cubicBezTo>
                  <a:pt x="626450" y="1035459"/>
                  <a:pt x="624545" y="1036630"/>
                  <a:pt x="622450" y="1036649"/>
                </a:cubicBezTo>
                <a:close/>
                <a:moveTo>
                  <a:pt x="663788" y="937113"/>
                </a:moveTo>
                <a:lnTo>
                  <a:pt x="662073" y="937113"/>
                </a:lnTo>
                <a:cubicBezTo>
                  <a:pt x="659121" y="936161"/>
                  <a:pt x="657406" y="932970"/>
                  <a:pt x="658358" y="929969"/>
                </a:cubicBezTo>
                <a:cubicBezTo>
                  <a:pt x="663598" y="912929"/>
                  <a:pt x="667883" y="895641"/>
                  <a:pt x="671313" y="878153"/>
                </a:cubicBezTo>
                <a:cubicBezTo>
                  <a:pt x="672266" y="875143"/>
                  <a:pt x="675504" y="873477"/>
                  <a:pt x="678457" y="874429"/>
                </a:cubicBezTo>
                <a:cubicBezTo>
                  <a:pt x="681028" y="875239"/>
                  <a:pt x="682648" y="877687"/>
                  <a:pt x="682457" y="880344"/>
                </a:cubicBezTo>
                <a:cubicBezTo>
                  <a:pt x="679028" y="898232"/>
                  <a:pt x="674647" y="915910"/>
                  <a:pt x="669217" y="933303"/>
                </a:cubicBezTo>
                <a:cubicBezTo>
                  <a:pt x="668360" y="935599"/>
                  <a:pt x="666265" y="937132"/>
                  <a:pt x="663788" y="937113"/>
                </a:cubicBezTo>
                <a:close/>
                <a:moveTo>
                  <a:pt x="684077" y="831195"/>
                </a:moveTo>
                <a:lnTo>
                  <a:pt x="684077" y="831195"/>
                </a:lnTo>
                <a:cubicBezTo>
                  <a:pt x="680934" y="830995"/>
                  <a:pt x="678552" y="828271"/>
                  <a:pt x="678742" y="825128"/>
                </a:cubicBezTo>
                <a:cubicBezTo>
                  <a:pt x="678742" y="825118"/>
                  <a:pt x="678742" y="825109"/>
                  <a:pt x="678742" y="825099"/>
                </a:cubicBezTo>
                <a:cubicBezTo>
                  <a:pt x="679505" y="814717"/>
                  <a:pt x="679885" y="804144"/>
                  <a:pt x="679885" y="793857"/>
                </a:cubicBezTo>
                <a:cubicBezTo>
                  <a:pt x="679885" y="786551"/>
                  <a:pt x="679695" y="779217"/>
                  <a:pt x="679314" y="771854"/>
                </a:cubicBezTo>
                <a:cubicBezTo>
                  <a:pt x="679123" y="768702"/>
                  <a:pt x="681600" y="766015"/>
                  <a:pt x="684743" y="765854"/>
                </a:cubicBezTo>
                <a:cubicBezTo>
                  <a:pt x="684743" y="765854"/>
                  <a:pt x="684743" y="765854"/>
                  <a:pt x="684743" y="765854"/>
                </a:cubicBezTo>
                <a:cubicBezTo>
                  <a:pt x="687887" y="765644"/>
                  <a:pt x="690553" y="767978"/>
                  <a:pt x="690744" y="771073"/>
                </a:cubicBezTo>
                <a:cubicBezTo>
                  <a:pt x="690744" y="771111"/>
                  <a:pt x="690744" y="771149"/>
                  <a:pt x="690744" y="771188"/>
                </a:cubicBezTo>
                <a:cubicBezTo>
                  <a:pt x="690744" y="778808"/>
                  <a:pt x="691316" y="786333"/>
                  <a:pt x="691316" y="793857"/>
                </a:cubicBezTo>
                <a:cubicBezTo>
                  <a:pt x="691316" y="804430"/>
                  <a:pt x="691316" y="815288"/>
                  <a:pt x="690173" y="825956"/>
                </a:cubicBezTo>
                <a:cubicBezTo>
                  <a:pt x="689887" y="829052"/>
                  <a:pt x="687219" y="831367"/>
                  <a:pt x="684077" y="831195"/>
                </a:cubicBezTo>
                <a:close/>
                <a:moveTo>
                  <a:pt x="677980" y="723753"/>
                </a:moveTo>
                <a:cubicBezTo>
                  <a:pt x="675313" y="723725"/>
                  <a:pt x="672932" y="721829"/>
                  <a:pt x="672361" y="719181"/>
                </a:cubicBezTo>
                <a:cubicBezTo>
                  <a:pt x="668837" y="701788"/>
                  <a:pt x="664074" y="684663"/>
                  <a:pt x="658169" y="667936"/>
                </a:cubicBezTo>
                <a:cubicBezTo>
                  <a:pt x="657121" y="664965"/>
                  <a:pt x="658644" y="661698"/>
                  <a:pt x="661598" y="660631"/>
                </a:cubicBezTo>
                <a:cubicBezTo>
                  <a:pt x="661598" y="660622"/>
                  <a:pt x="661693" y="660612"/>
                  <a:pt x="661693" y="660603"/>
                </a:cubicBezTo>
                <a:cubicBezTo>
                  <a:pt x="664645" y="659555"/>
                  <a:pt x="667789" y="661069"/>
                  <a:pt x="668837" y="663984"/>
                </a:cubicBezTo>
                <a:cubicBezTo>
                  <a:pt x="668932" y="664031"/>
                  <a:pt x="668932" y="664079"/>
                  <a:pt x="668932" y="664127"/>
                </a:cubicBezTo>
                <a:cubicBezTo>
                  <a:pt x="675122" y="681329"/>
                  <a:pt x="679980" y="698969"/>
                  <a:pt x="683505" y="716895"/>
                </a:cubicBezTo>
                <a:cubicBezTo>
                  <a:pt x="684172" y="719934"/>
                  <a:pt x="682171" y="722915"/>
                  <a:pt x="679123" y="723553"/>
                </a:cubicBezTo>
                <a:cubicBezTo>
                  <a:pt x="679123" y="723553"/>
                  <a:pt x="679123" y="723563"/>
                  <a:pt x="679123" y="723563"/>
                </a:cubicBezTo>
                <a:close/>
                <a:moveTo>
                  <a:pt x="641785" y="622407"/>
                </a:moveTo>
                <a:cubicBezTo>
                  <a:pt x="639690" y="622388"/>
                  <a:pt x="637785" y="621217"/>
                  <a:pt x="636738" y="619359"/>
                </a:cubicBezTo>
                <a:cubicBezTo>
                  <a:pt x="628451" y="603719"/>
                  <a:pt x="618926" y="588774"/>
                  <a:pt x="608163" y="574687"/>
                </a:cubicBezTo>
                <a:cubicBezTo>
                  <a:pt x="606352" y="572077"/>
                  <a:pt x="607020" y="568524"/>
                  <a:pt x="609686" y="566743"/>
                </a:cubicBezTo>
                <a:cubicBezTo>
                  <a:pt x="612067" y="565105"/>
                  <a:pt x="615306" y="565533"/>
                  <a:pt x="617211" y="567734"/>
                </a:cubicBezTo>
                <a:cubicBezTo>
                  <a:pt x="628260" y="582335"/>
                  <a:pt x="638165" y="597776"/>
                  <a:pt x="646834" y="613930"/>
                </a:cubicBezTo>
                <a:cubicBezTo>
                  <a:pt x="648358" y="616702"/>
                  <a:pt x="647310" y="620169"/>
                  <a:pt x="644548" y="621683"/>
                </a:cubicBezTo>
                <a:cubicBezTo>
                  <a:pt x="644548" y="621703"/>
                  <a:pt x="644452" y="621721"/>
                  <a:pt x="644452" y="621740"/>
                </a:cubicBezTo>
                <a:cubicBezTo>
                  <a:pt x="643595" y="622150"/>
                  <a:pt x="642738" y="622379"/>
                  <a:pt x="641785" y="622407"/>
                </a:cubicBezTo>
                <a:close/>
                <a:moveTo>
                  <a:pt x="576539" y="536682"/>
                </a:moveTo>
                <a:cubicBezTo>
                  <a:pt x="575110" y="536654"/>
                  <a:pt x="573682" y="536111"/>
                  <a:pt x="572633" y="535158"/>
                </a:cubicBezTo>
                <a:cubicBezTo>
                  <a:pt x="559680" y="523109"/>
                  <a:pt x="545678" y="512327"/>
                  <a:pt x="530724" y="502964"/>
                </a:cubicBezTo>
                <a:cubicBezTo>
                  <a:pt x="528343" y="500897"/>
                  <a:pt x="528057" y="497287"/>
                  <a:pt x="530152" y="494906"/>
                </a:cubicBezTo>
                <a:cubicBezTo>
                  <a:pt x="531772" y="493001"/>
                  <a:pt x="534533" y="492401"/>
                  <a:pt x="536820" y="493439"/>
                </a:cubicBezTo>
                <a:cubicBezTo>
                  <a:pt x="552346" y="503221"/>
                  <a:pt x="567014" y="514441"/>
                  <a:pt x="580445" y="526966"/>
                </a:cubicBezTo>
                <a:cubicBezTo>
                  <a:pt x="582635" y="529224"/>
                  <a:pt x="582635" y="532806"/>
                  <a:pt x="580445" y="535063"/>
                </a:cubicBezTo>
                <a:cubicBezTo>
                  <a:pt x="579397" y="536168"/>
                  <a:pt x="578063" y="536844"/>
                  <a:pt x="576539" y="536968"/>
                </a:cubicBezTo>
                <a:close/>
                <a:moveTo>
                  <a:pt x="485956" y="478865"/>
                </a:moveTo>
                <a:cubicBezTo>
                  <a:pt x="485099" y="478846"/>
                  <a:pt x="484338" y="478685"/>
                  <a:pt x="483575" y="478389"/>
                </a:cubicBezTo>
                <a:cubicBezTo>
                  <a:pt x="469192" y="471912"/>
                  <a:pt x="454143" y="465911"/>
                  <a:pt x="439665" y="460101"/>
                </a:cubicBezTo>
                <a:lnTo>
                  <a:pt x="433855" y="457815"/>
                </a:lnTo>
                <a:cubicBezTo>
                  <a:pt x="430902" y="456815"/>
                  <a:pt x="429283" y="453567"/>
                  <a:pt x="430235" y="450576"/>
                </a:cubicBezTo>
                <a:cubicBezTo>
                  <a:pt x="431283" y="447585"/>
                  <a:pt x="434521" y="445975"/>
                  <a:pt x="437474" y="446975"/>
                </a:cubicBezTo>
                <a:cubicBezTo>
                  <a:pt x="437760" y="447052"/>
                  <a:pt x="437951" y="447138"/>
                  <a:pt x="438140" y="447242"/>
                </a:cubicBezTo>
                <a:lnTo>
                  <a:pt x="443856" y="449528"/>
                </a:lnTo>
                <a:cubicBezTo>
                  <a:pt x="458524" y="455339"/>
                  <a:pt x="473670" y="461434"/>
                  <a:pt x="488242" y="467911"/>
                </a:cubicBezTo>
                <a:cubicBezTo>
                  <a:pt x="491100" y="469217"/>
                  <a:pt x="492434" y="472541"/>
                  <a:pt x="491195" y="475436"/>
                </a:cubicBezTo>
                <a:cubicBezTo>
                  <a:pt x="490338" y="477627"/>
                  <a:pt x="488337" y="479104"/>
                  <a:pt x="485956" y="479151"/>
                </a:cubicBezTo>
                <a:close/>
                <a:moveTo>
                  <a:pt x="386325" y="437146"/>
                </a:moveTo>
                <a:cubicBezTo>
                  <a:pt x="385468" y="437136"/>
                  <a:pt x="384610" y="436946"/>
                  <a:pt x="383848" y="436574"/>
                </a:cubicBezTo>
                <a:cubicBezTo>
                  <a:pt x="372323" y="431145"/>
                  <a:pt x="362226" y="425716"/>
                  <a:pt x="352797" y="420192"/>
                </a:cubicBezTo>
                <a:cubicBezTo>
                  <a:pt x="347177" y="416858"/>
                  <a:pt x="341558" y="413333"/>
                  <a:pt x="336128" y="409524"/>
                </a:cubicBezTo>
                <a:cubicBezTo>
                  <a:pt x="333461" y="407732"/>
                  <a:pt x="332795" y="404151"/>
                  <a:pt x="334604" y="401522"/>
                </a:cubicBezTo>
                <a:cubicBezTo>
                  <a:pt x="336414" y="398893"/>
                  <a:pt x="339938" y="398207"/>
                  <a:pt x="342606" y="399999"/>
                </a:cubicBezTo>
                <a:cubicBezTo>
                  <a:pt x="347844" y="403523"/>
                  <a:pt x="353178" y="406952"/>
                  <a:pt x="358607" y="410190"/>
                </a:cubicBezTo>
                <a:cubicBezTo>
                  <a:pt x="368132" y="415524"/>
                  <a:pt x="377657" y="420763"/>
                  <a:pt x="388802" y="426097"/>
                </a:cubicBezTo>
                <a:cubicBezTo>
                  <a:pt x="391658" y="427468"/>
                  <a:pt x="392802" y="430888"/>
                  <a:pt x="391469" y="433736"/>
                </a:cubicBezTo>
                <a:cubicBezTo>
                  <a:pt x="390515" y="435698"/>
                  <a:pt x="388516" y="436946"/>
                  <a:pt x="386325" y="436955"/>
                </a:cubicBezTo>
                <a:close/>
                <a:moveTo>
                  <a:pt x="297933" y="376091"/>
                </a:moveTo>
                <a:cubicBezTo>
                  <a:pt x="296408" y="376081"/>
                  <a:pt x="294981" y="375462"/>
                  <a:pt x="293933" y="374376"/>
                </a:cubicBezTo>
                <a:cubicBezTo>
                  <a:pt x="280978" y="361441"/>
                  <a:pt x="269072" y="347382"/>
                  <a:pt x="258594" y="332371"/>
                </a:cubicBezTo>
                <a:cubicBezTo>
                  <a:pt x="256785" y="329742"/>
                  <a:pt x="257451" y="326142"/>
                  <a:pt x="260023" y="324322"/>
                </a:cubicBezTo>
                <a:cubicBezTo>
                  <a:pt x="262691" y="322513"/>
                  <a:pt x="266310" y="323170"/>
                  <a:pt x="268119" y="325799"/>
                </a:cubicBezTo>
                <a:cubicBezTo>
                  <a:pt x="278216" y="340286"/>
                  <a:pt x="289646" y="353831"/>
                  <a:pt x="302220" y="366280"/>
                </a:cubicBezTo>
                <a:cubicBezTo>
                  <a:pt x="304410" y="368537"/>
                  <a:pt x="304410" y="372119"/>
                  <a:pt x="302220" y="374376"/>
                </a:cubicBezTo>
                <a:cubicBezTo>
                  <a:pt x="301171" y="375633"/>
                  <a:pt x="299552" y="376357"/>
                  <a:pt x="297933" y="376376"/>
                </a:cubicBezTo>
                <a:close/>
                <a:moveTo>
                  <a:pt x="154105" y="334085"/>
                </a:moveTo>
                <a:cubicBezTo>
                  <a:pt x="136580" y="334124"/>
                  <a:pt x="119148" y="332466"/>
                  <a:pt x="102004" y="329133"/>
                </a:cubicBezTo>
                <a:cubicBezTo>
                  <a:pt x="98860" y="328523"/>
                  <a:pt x="96860" y="325522"/>
                  <a:pt x="97527" y="322417"/>
                </a:cubicBezTo>
                <a:cubicBezTo>
                  <a:pt x="98098" y="319312"/>
                  <a:pt x="101052" y="317283"/>
                  <a:pt x="104195" y="317893"/>
                </a:cubicBezTo>
                <a:cubicBezTo>
                  <a:pt x="120673" y="321074"/>
                  <a:pt x="137341" y="322665"/>
                  <a:pt x="154105" y="322655"/>
                </a:cubicBezTo>
                <a:lnTo>
                  <a:pt x="156773" y="322655"/>
                </a:lnTo>
                <a:cubicBezTo>
                  <a:pt x="159916" y="322655"/>
                  <a:pt x="162487" y="325218"/>
                  <a:pt x="162487" y="328370"/>
                </a:cubicBezTo>
                <a:cubicBezTo>
                  <a:pt x="162487" y="331523"/>
                  <a:pt x="159916" y="334085"/>
                  <a:pt x="156773" y="334085"/>
                </a:cubicBezTo>
                <a:lnTo>
                  <a:pt x="154105" y="334085"/>
                </a:lnTo>
                <a:close/>
                <a:moveTo>
                  <a:pt x="210398" y="328466"/>
                </a:moveTo>
                <a:cubicBezTo>
                  <a:pt x="207731" y="328466"/>
                  <a:pt x="205350" y="326551"/>
                  <a:pt x="204873" y="323893"/>
                </a:cubicBezTo>
                <a:cubicBezTo>
                  <a:pt x="204207" y="320808"/>
                  <a:pt x="206207" y="317779"/>
                  <a:pt x="209351" y="317140"/>
                </a:cubicBezTo>
                <a:cubicBezTo>
                  <a:pt x="209351" y="317140"/>
                  <a:pt x="209351" y="317131"/>
                  <a:pt x="209351" y="317131"/>
                </a:cubicBezTo>
                <a:cubicBezTo>
                  <a:pt x="226686" y="313702"/>
                  <a:pt x="243641" y="308606"/>
                  <a:pt x="259928" y="301891"/>
                </a:cubicBezTo>
                <a:cubicBezTo>
                  <a:pt x="262881" y="300767"/>
                  <a:pt x="266120" y="302158"/>
                  <a:pt x="267358" y="305034"/>
                </a:cubicBezTo>
                <a:cubicBezTo>
                  <a:pt x="268596" y="307891"/>
                  <a:pt x="267262" y="311187"/>
                  <a:pt x="264405" y="312397"/>
                </a:cubicBezTo>
                <a:cubicBezTo>
                  <a:pt x="264309" y="312426"/>
                  <a:pt x="264309" y="312445"/>
                  <a:pt x="264215" y="312464"/>
                </a:cubicBezTo>
                <a:cubicBezTo>
                  <a:pt x="247165" y="319455"/>
                  <a:pt x="229544" y="324779"/>
                  <a:pt x="211541" y="328370"/>
                </a:cubicBezTo>
                <a:close/>
                <a:moveTo>
                  <a:pt x="51616" y="313416"/>
                </a:moveTo>
                <a:cubicBezTo>
                  <a:pt x="50855" y="313397"/>
                  <a:pt x="50092" y="313235"/>
                  <a:pt x="49330" y="312940"/>
                </a:cubicBezTo>
                <a:cubicBezTo>
                  <a:pt x="32376" y="305539"/>
                  <a:pt x="16470" y="296176"/>
                  <a:pt x="1705" y="285032"/>
                </a:cubicBezTo>
                <a:cubicBezTo>
                  <a:pt x="-962" y="283136"/>
                  <a:pt x="-1533" y="279469"/>
                  <a:pt x="372" y="276840"/>
                </a:cubicBezTo>
                <a:cubicBezTo>
                  <a:pt x="2277" y="274211"/>
                  <a:pt x="5896" y="273611"/>
                  <a:pt x="8563" y="275507"/>
                </a:cubicBezTo>
                <a:cubicBezTo>
                  <a:pt x="22565" y="286156"/>
                  <a:pt x="37806" y="295071"/>
                  <a:pt x="53902" y="302081"/>
                </a:cubicBezTo>
                <a:cubicBezTo>
                  <a:pt x="56760" y="303348"/>
                  <a:pt x="58094" y="306711"/>
                  <a:pt x="56856" y="309606"/>
                </a:cubicBezTo>
                <a:cubicBezTo>
                  <a:pt x="56856" y="309606"/>
                  <a:pt x="56856" y="309606"/>
                  <a:pt x="56856" y="309606"/>
                </a:cubicBezTo>
                <a:cubicBezTo>
                  <a:pt x="56093" y="311930"/>
                  <a:pt x="54093" y="313568"/>
                  <a:pt x="51616" y="313702"/>
                </a:cubicBezTo>
                <a:close/>
                <a:moveTo>
                  <a:pt x="236020" y="288175"/>
                </a:moveTo>
                <a:cubicBezTo>
                  <a:pt x="233830" y="288175"/>
                  <a:pt x="231830" y="286918"/>
                  <a:pt x="230877" y="284936"/>
                </a:cubicBezTo>
                <a:cubicBezTo>
                  <a:pt x="223066" y="268363"/>
                  <a:pt x="216684" y="251151"/>
                  <a:pt x="211827" y="233501"/>
                </a:cubicBezTo>
                <a:cubicBezTo>
                  <a:pt x="210969" y="230453"/>
                  <a:pt x="212780" y="227291"/>
                  <a:pt x="215827" y="226453"/>
                </a:cubicBezTo>
                <a:cubicBezTo>
                  <a:pt x="218876" y="225615"/>
                  <a:pt x="222019" y="227405"/>
                  <a:pt x="222876" y="230453"/>
                </a:cubicBezTo>
                <a:cubicBezTo>
                  <a:pt x="227543" y="247493"/>
                  <a:pt x="233734" y="264105"/>
                  <a:pt x="241355" y="280079"/>
                </a:cubicBezTo>
                <a:cubicBezTo>
                  <a:pt x="242688" y="282946"/>
                  <a:pt x="241450" y="286327"/>
                  <a:pt x="238592" y="287699"/>
                </a:cubicBezTo>
                <a:cubicBezTo>
                  <a:pt x="237831" y="288108"/>
                  <a:pt x="236877" y="288375"/>
                  <a:pt x="236020" y="288461"/>
                </a:cubicBezTo>
                <a:close/>
                <a:moveTo>
                  <a:pt x="309744" y="288175"/>
                </a:moveTo>
                <a:cubicBezTo>
                  <a:pt x="307839" y="288175"/>
                  <a:pt x="306029" y="287203"/>
                  <a:pt x="304981" y="285603"/>
                </a:cubicBezTo>
                <a:cubicBezTo>
                  <a:pt x="303267" y="282965"/>
                  <a:pt x="304029" y="279469"/>
                  <a:pt x="306601" y="277697"/>
                </a:cubicBezTo>
                <a:cubicBezTo>
                  <a:pt x="321270" y="267982"/>
                  <a:pt x="334794" y="256704"/>
                  <a:pt x="347082" y="244074"/>
                </a:cubicBezTo>
                <a:cubicBezTo>
                  <a:pt x="349273" y="241788"/>
                  <a:pt x="352892" y="241702"/>
                  <a:pt x="355178" y="243884"/>
                </a:cubicBezTo>
                <a:cubicBezTo>
                  <a:pt x="357464" y="246065"/>
                  <a:pt x="357559" y="249694"/>
                  <a:pt x="355369" y="251980"/>
                </a:cubicBezTo>
                <a:cubicBezTo>
                  <a:pt x="342510" y="265210"/>
                  <a:pt x="328318" y="277021"/>
                  <a:pt x="312983" y="287222"/>
                </a:cubicBezTo>
                <a:cubicBezTo>
                  <a:pt x="311934" y="287718"/>
                  <a:pt x="310887" y="287918"/>
                  <a:pt x="309744" y="287794"/>
                </a:cubicBezTo>
                <a:close/>
                <a:moveTo>
                  <a:pt x="383753" y="210832"/>
                </a:moveTo>
                <a:cubicBezTo>
                  <a:pt x="382705" y="210842"/>
                  <a:pt x="381753" y="210546"/>
                  <a:pt x="380896" y="209975"/>
                </a:cubicBezTo>
                <a:cubicBezTo>
                  <a:pt x="378134" y="208470"/>
                  <a:pt x="377181" y="205050"/>
                  <a:pt x="378705" y="202336"/>
                </a:cubicBezTo>
                <a:cubicBezTo>
                  <a:pt x="378705" y="202278"/>
                  <a:pt x="378800" y="202221"/>
                  <a:pt x="378800" y="202164"/>
                </a:cubicBezTo>
                <a:lnTo>
                  <a:pt x="380133" y="199878"/>
                </a:lnTo>
                <a:cubicBezTo>
                  <a:pt x="388230" y="185409"/>
                  <a:pt x="394612" y="170027"/>
                  <a:pt x="399183" y="154063"/>
                </a:cubicBezTo>
                <a:cubicBezTo>
                  <a:pt x="400326" y="151139"/>
                  <a:pt x="403660" y="149729"/>
                  <a:pt x="406613" y="150920"/>
                </a:cubicBezTo>
                <a:cubicBezTo>
                  <a:pt x="409090" y="151900"/>
                  <a:pt x="410519" y="154415"/>
                  <a:pt x="410137" y="157016"/>
                </a:cubicBezTo>
                <a:cubicBezTo>
                  <a:pt x="405375" y="173951"/>
                  <a:pt x="398613" y="190239"/>
                  <a:pt x="389849" y="205498"/>
                </a:cubicBezTo>
                <a:lnTo>
                  <a:pt x="388516" y="207879"/>
                </a:lnTo>
                <a:cubicBezTo>
                  <a:pt x="387563" y="209593"/>
                  <a:pt x="385753" y="210670"/>
                  <a:pt x="383753" y="210736"/>
                </a:cubicBezTo>
                <a:close/>
                <a:moveTo>
                  <a:pt x="207636" y="185019"/>
                </a:moveTo>
                <a:cubicBezTo>
                  <a:pt x="204684" y="184981"/>
                  <a:pt x="202207" y="182724"/>
                  <a:pt x="201921" y="179780"/>
                </a:cubicBezTo>
                <a:cubicBezTo>
                  <a:pt x="201921" y="173589"/>
                  <a:pt x="201064" y="167493"/>
                  <a:pt x="200969" y="161302"/>
                </a:cubicBezTo>
                <a:cubicBezTo>
                  <a:pt x="200969" y="159111"/>
                  <a:pt x="200969" y="156920"/>
                  <a:pt x="200969" y="154730"/>
                </a:cubicBezTo>
                <a:cubicBezTo>
                  <a:pt x="200969" y="144671"/>
                  <a:pt x="201540" y="134622"/>
                  <a:pt x="202683" y="124631"/>
                </a:cubicBezTo>
                <a:cubicBezTo>
                  <a:pt x="203159" y="121526"/>
                  <a:pt x="205921" y="119335"/>
                  <a:pt x="209065" y="119677"/>
                </a:cubicBezTo>
                <a:cubicBezTo>
                  <a:pt x="212208" y="120078"/>
                  <a:pt x="214494" y="122916"/>
                  <a:pt x="214113" y="126060"/>
                </a:cubicBezTo>
                <a:cubicBezTo>
                  <a:pt x="212970" y="135537"/>
                  <a:pt x="212398" y="145081"/>
                  <a:pt x="212398" y="154635"/>
                </a:cubicBezTo>
                <a:cubicBezTo>
                  <a:pt x="212398" y="156730"/>
                  <a:pt x="212398" y="158826"/>
                  <a:pt x="212398" y="161016"/>
                </a:cubicBezTo>
                <a:cubicBezTo>
                  <a:pt x="212398" y="166922"/>
                  <a:pt x="212875" y="172827"/>
                  <a:pt x="213351" y="178637"/>
                </a:cubicBezTo>
                <a:cubicBezTo>
                  <a:pt x="213637" y="181781"/>
                  <a:pt x="211255" y="184552"/>
                  <a:pt x="208113" y="184829"/>
                </a:cubicBezTo>
                <a:cubicBezTo>
                  <a:pt x="208113" y="184829"/>
                  <a:pt x="208113" y="184829"/>
                  <a:pt x="208113" y="184829"/>
                </a:cubicBezTo>
                <a:close/>
                <a:moveTo>
                  <a:pt x="410233" y="107771"/>
                </a:moveTo>
                <a:cubicBezTo>
                  <a:pt x="407280" y="107733"/>
                  <a:pt x="404898" y="105524"/>
                  <a:pt x="404613" y="102628"/>
                </a:cubicBezTo>
                <a:cubicBezTo>
                  <a:pt x="404232" y="98085"/>
                  <a:pt x="403565" y="93570"/>
                  <a:pt x="402708" y="89102"/>
                </a:cubicBezTo>
                <a:cubicBezTo>
                  <a:pt x="400136" y="76777"/>
                  <a:pt x="395373" y="65004"/>
                  <a:pt x="388706" y="54336"/>
                </a:cubicBezTo>
                <a:cubicBezTo>
                  <a:pt x="387087" y="51650"/>
                  <a:pt x="387849" y="48135"/>
                  <a:pt x="390515" y="46468"/>
                </a:cubicBezTo>
                <a:cubicBezTo>
                  <a:pt x="390611" y="46459"/>
                  <a:pt x="390611" y="46440"/>
                  <a:pt x="390611" y="46430"/>
                </a:cubicBezTo>
                <a:cubicBezTo>
                  <a:pt x="393278" y="44763"/>
                  <a:pt x="396707" y="45535"/>
                  <a:pt x="398327" y="48154"/>
                </a:cubicBezTo>
                <a:cubicBezTo>
                  <a:pt x="398422" y="48183"/>
                  <a:pt x="398422" y="48211"/>
                  <a:pt x="398422" y="48240"/>
                </a:cubicBezTo>
                <a:cubicBezTo>
                  <a:pt x="405852" y="60098"/>
                  <a:pt x="411090" y="73195"/>
                  <a:pt x="413852" y="86911"/>
                </a:cubicBezTo>
                <a:cubicBezTo>
                  <a:pt x="414805" y="91760"/>
                  <a:pt x="415566" y="96656"/>
                  <a:pt x="415948" y="101580"/>
                </a:cubicBezTo>
                <a:cubicBezTo>
                  <a:pt x="416234" y="104704"/>
                  <a:pt x="413948" y="107466"/>
                  <a:pt x="410804" y="107771"/>
                </a:cubicBezTo>
                <a:close/>
                <a:moveTo>
                  <a:pt x="222400" y="79196"/>
                </a:moveTo>
                <a:cubicBezTo>
                  <a:pt x="221542" y="79196"/>
                  <a:pt x="220780" y="79006"/>
                  <a:pt x="220019" y="78625"/>
                </a:cubicBezTo>
                <a:cubicBezTo>
                  <a:pt x="217161" y="77329"/>
                  <a:pt x="215923" y="73967"/>
                  <a:pt x="217161" y="71100"/>
                </a:cubicBezTo>
                <a:cubicBezTo>
                  <a:pt x="220590" y="63690"/>
                  <a:pt x="224591" y="56584"/>
                  <a:pt x="229162" y="49860"/>
                </a:cubicBezTo>
                <a:cubicBezTo>
                  <a:pt x="235259" y="41011"/>
                  <a:pt x="242498" y="33038"/>
                  <a:pt x="250689" y="26142"/>
                </a:cubicBezTo>
                <a:cubicBezTo>
                  <a:pt x="253356" y="24390"/>
                  <a:pt x="256881" y="25104"/>
                  <a:pt x="258594" y="27733"/>
                </a:cubicBezTo>
                <a:cubicBezTo>
                  <a:pt x="260119" y="29943"/>
                  <a:pt x="259833" y="32876"/>
                  <a:pt x="258023" y="34810"/>
                </a:cubicBezTo>
                <a:cubicBezTo>
                  <a:pt x="250784" y="41144"/>
                  <a:pt x="244402" y="48374"/>
                  <a:pt x="238973" y="56336"/>
                </a:cubicBezTo>
                <a:cubicBezTo>
                  <a:pt x="234782" y="62385"/>
                  <a:pt x="231067" y="68757"/>
                  <a:pt x="227924" y="75386"/>
                </a:cubicBezTo>
                <a:cubicBezTo>
                  <a:pt x="227067" y="77682"/>
                  <a:pt x="224877" y="79178"/>
                  <a:pt x="222400" y="79101"/>
                </a:cubicBezTo>
                <a:close/>
                <a:moveTo>
                  <a:pt x="354797" y="20427"/>
                </a:moveTo>
                <a:cubicBezTo>
                  <a:pt x="353844" y="20389"/>
                  <a:pt x="352987" y="20160"/>
                  <a:pt x="352131" y="19760"/>
                </a:cubicBezTo>
                <a:cubicBezTo>
                  <a:pt x="345177" y="16112"/>
                  <a:pt x="337652" y="13607"/>
                  <a:pt x="329841" y="12331"/>
                </a:cubicBezTo>
                <a:cubicBezTo>
                  <a:pt x="321079" y="10807"/>
                  <a:pt x="312125" y="10807"/>
                  <a:pt x="303363" y="12331"/>
                </a:cubicBezTo>
                <a:cubicBezTo>
                  <a:pt x="300219" y="12912"/>
                  <a:pt x="297266" y="10864"/>
                  <a:pt x="296694" y="7759"/>
                </a:cubicBezTo>
                <a:cubicBezTo>
                  <a:pt x="296123" y="4654"/>
                  <a:pt x="298123" y="1672"/>
                  <a:pt x="301266" y="1092"/>
                </a:cubicBezTo>
                <a:cubicBezTo>
                  <a:pt x="311363" y="-671"/>
                  <a:pt x="321555" y="-671"/>
                  <a:pt x="331652" y="1092"/>
                </a:cubicBezTo>
                <a:cubicBezTo>
                  <a:pt x="340605" y="2635"/>
                  <a:pt x="349273" y="5520"/>
                  <a:pt x="357369" y="9664"/>
                </a:cubicBezTo>
                <a:cubicBezTo>
                  <a:pt x="360131" y="11102"/>
                  <a:pt x="361274" y="14541"/>
                  <a:pt x="359845" y="17350"/>
                </a:cubicBezTo>
                <a:cubicBezTo>
                  <a:pt x="359845" y="17360"/>
                  <a:pt x="359845" y="17370"/>
                  <a:pt x="359845" y="17379"/>
                </a:cubicBezTo>
                <a:cubicBezTo>
                  <a:pt x="358893" y="19246"/>
                  <a:pt x="356893" y="20389"/>
                  <a:pt x="354797" y="203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6"/>
          <p:cNvSpPr/>
          <p:nvPr/>
        </p:nvSpPr>
        <p:spPr>
          <a:xfrm>
            <a:off x="171500" y="42050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6"/>
          <p:cNvSpPr/>
          <p:nvPr/>
        </p:nvSpPr>
        <p:spPr>
          <a:xfrm rot="5400000">
            <a:off x="8096758" y="459019"/>
            <a:ext cx="23946" cy="23346"/>
          </a:xfrm>
          <a:custGeom>
            <a:rect b="b" l="l" r="r" t="t"/>
            <a:pathLst>
              <a:path extrusionOk="0" h="23346" w="23946">
                <a:moveTo>
                  <a:pt x="9654" y="23220"/>
                </a:moveTo>
                <a:cubicBezTo>
                  <a:pt x="13559" y="23182"/>
                  <a:pt x="17283" y="21611"/>
                  <a:pt x="20036" y="18839"/>
                </a:cubicBezTo>
                <a:cubicBezTo>
                  <a:pt x="21846" y="17153"/>
                  <a:pt x="23103" y="14962"/>
                  <a:pt x="23656" y="12552"/>
                </a:cubicBezTo>
                <a:cubicBezTo>
                  <a:pt x="24504" y="7533"/>
                  <a:pt x="21722" y="2608"/>
                  <a:pt x="16989" y="742"/>
                </a:cubicBezTo>
                <a:cubicBezTo>
                  <a:pt x="320" y="-5355"/>
                  <a:pt x="-7872" y="22649"/>
                  <a:pt x="9654" y="2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 name="Google Shape;84;p6"/>
          <p:cNvSpPr/>
          <p:nvPr/>
        </p:nvSpPr>
        <p:spPr>
          <a:xfrm rot="5400000">
            <a:off x="8092096" y="45432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 name="Google Shape;85;p6"/>
          <p:cNvSpPr/>
          <p:nvPr/>
        </p:nvSpPr>
        <p:spPr>
          <a:xfrm rot="5400000">
            <a:off x="8833973" y="10164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6"/>
          <p:cNvSpPr/>
          <p:nvPr/>
        </p:nvSpPr>
        <p:spPr>
          <a:xfrm rot="5400000">
            <a:off x="685785" y="47510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7" name="Shape 87"/>
        <p:cNvGrpSpPr/>
        <p:nvPr/>
      </p:nvGrpSpPr>
      <p:grpSpPr>
        <a:xfrm>
          <a:off x="0" y="0"/>
          <a:ext cx="0" cy="0"/>
          <a:chOff x="0" y="0"/>
          <a:chExt cx="0" cy="0"/>
        </a:xfrm>
      </p:grpSpPr>
      <p:pic>
        <p:nvPicPr>
          <p:cNvPr id="88" name="Google Shape;88;p7"/>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89" name="Google Shape;89;p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0" name="Google Shape;90;p7"/>
          <p:cNvSpPr txBox="1"/>
          <p:nvPr>
            <p:ph idx="1" type="body"/>
          </p:nvPr>
        </p:nvSpPr>
        <p:spPr>
          <a:xfrm>
            <a:off x="1058700" y="1674875"/>
            <a:ext cx="3588300" cy="2312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400">
                <a:solidFill>
                  <a:schemeClr val="lt1"/>
                </a:solidFill>
              </a:defRPr>
            </a:lvl1pPr>
            <a:lvl2pPr indent="-317500" lvl="1" marL="914400" rtl="0">
              <a:lnSpc>
                <a:spcPct val="115000"/>
              </a:lnSpc>
              <a:spcBef>
                <a:spcPts val="0"/>
              </a:spcBef>
              <a:spcAft>
                <a:spcPts val="0"/>
              </a:spcAft>
              <a:buClr>
                <a:schemeClr val="lt1"/>
              </a:buClr>
              <a:buSzPts val="1400"/>
              <a:buChar char="○"/>
              <a:defRPr>
                <a:solidFill>
                  <a:schemeClr val="lt1"/>
                </a:solidFill>
              </a:defRPr>
            </a:lvl2pPr>
            <a:lvl3pPr indent="-317500" lvl="2" marL="1371600" rtl="0">
              <a:lnSpc>
                <a:spcPct val="115000"/>
              </a:lnSpc>
              <a:spcBef>
                <a:spcPts val="0"/>
              </a:spcBef>
              <a:spcAft>
                <a:spcPts val="0"/>
              </a:spcAft>
              <a:buClr>
                <a:schemeClr val="lt1"/>
              </a:buClr>
              <a:buSzPts val="1400"/>
              <a:buChar char="■"/>
              <a:defRPr>
                <a:solidFill>
                  <a:schemeClr val="lt1"/>
                </a:solidFill>
              </a:defRPr>
            </a:lvl3pPr>
            <a:lvl4pPr indent="-317500" lvl="3" marL="1828800" rtl="0">
              <a:lnSpc>
                <a:spcPct val="115000"/>
              </a:lnSpc>
              <a:spcBef>
                <a:spcPts val="0"/>
              </a:spcBef>
              <a:spcAft>
                <a:spcPts val="0"/>
              </a:spcAft>
              <a:buClr>
                <a:schemeClr val="lt1"/>
              </a:buClr>
              <a:buSzPts val="1400"/>
              <a:buChar char="●"/>
              <a:defRPr>
                <a:solidFill>
                  <a:schemeClr val="lt1"/>
                </a:solidFill>
              </a:defRPr>
            </a:lvl4pPr>
            <a:lvl5pPr indent="-317500" lvl="4" marL="2286000" rtl="0">
              <a:lnSpc>
                <a:spcPct val="115000"/>
              </a:lnSpc>
              <a:spcBef>
                <a:spcPts val="0"/>
              </a:spcBef>
              <a:spcAft>
                <a:spcPts val="0"/>
              </a:spcAft>
              <a:buClr>
                <a:schemeClr val="lt1"/>
              </a:buClr>
              <a:buSzPts val="1400"/>
              <a:buChar char="○"/>
              <a:defRPr>
                <a:solidFill>
                  <a:schemeClr val="lt1"/>
                </a:solidFill>
              </a:defRPr>
            </a:lvl5pPr>
            <a:lvl6pPr indent="-317500" lvl="5" marL="2743200" rtl="0">
              <a:lnSpc>
                <a:spcPct val="115000"/>
              </a:lnSpc>
              <a:spcBef>
                <a:spcPts val="0"/>
              </a:spcBef>
              <a:spcAft>
                <a:spcPts val="0"/>
              </a:spcAft>
              <a:buClr>
                <a:schemeClr val="lt1"/>
              </a:buClr>
              <a:buSzPts val="1400"/>
              <a:buChar char="■"/>
              <a:defRPr>
                <a:solidFill>
                  <a:schemeClr val="lt1"/>
                </a:solidFill>
              </a:defRPr>
            </a:lvl6pPr>
            <a:lvl7pPr indent="-317500" lvl="6" marL="3200400" rtl="0">
              <a:lnSpc>
                <a:spcPct val="115000"/>
              </a:lnSpc>
              <a:spcBef>
                <a:spcPts val="0"/>
              </a:spcBef>
              <a:spcAft>
                <a:spcPts val="0"/>
              </a:spcAft>
              <a:buClr>
                <a:schemeClr val="lt1"/>
              </a:buClr>
              <a:buSzPts val="1400"/>
              <a:buChar char="●"/>
              <a:defRPr>
                <a:solidFill>
                  <a:schemeClr val="lt1"/>
                </a:solidFill>
              </a:defRPr>
            </a:lvl7pPr>
            <a:lvl8pPr indent="-317500" lvl="7" marL="3657600" rtl="0">
              <a:lnSpc>
                <a:spcPct val="115000"/>
              </a:lnSpc>
              <a:spcBef>
                <a:spcPts val="0"/>
              </a:spcBef>
              <a:spcAft>
                <a:spcPts val="0"/>
              </a:spcAft>
              <a:buClr>
                <a:schemeClr val="lt1"/>
              </a:buClr>
              <a:buSzPts val="1400"/>
              <a:buChar char="○"/>
              <a:defRPr>
                <a:solidFill>
                  <a:schemeClr val="lt1"/>
                </a:solidFill>
              </a:defRPr>
            </a:lvl8pPr>
            <a:lvl9pPr indent="-317500" lvl="8" marL="4114800" rtl="0">
              <a:lnSpc>
                <a:spcPct val="115000"/>
              </a:lnSpc>
              <a:spcBef>
                <a:spcPts val="0"/>
              </a:spcBef>
              <a:spcAft>
                <a:spcPts val="0"/>
              </a:spcAft>
              <a:buClr>
                <a:schemeClr val="lt1"/>
              </a:buClr>
              <a:buSzPts val="1400"/>
              <a:buChar char="■"/>
              <a:defRPr>
                <a:solidFill>
                  <a:schemeClr val="lt1"/>
                </a:solidFill>
              </a:defRPr>
            </a:lvl9pPr>
          </a:lstStyle>
          <a:p/>
        </p:txBody>
      </p:sp>
      <p:sp>
        <p:nvSpPr>
          <p:cNvPr id="91" name="Google Shape;91;p7"/>
          <p:cNvSpPr/>
          <p:nvPr>
            <p:ph idx="2" type="pic"/>
          </p:nvPr>
        </p:nvSpPr>
        <p:spPr>
          <a:xfrm>
            <a:off x="4976975" y="1374425"/>
            <a:ext cx="2957400" cy="2913000"/>
          </a:xfrm>
          <a:prstGeom prst="ellipse">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2" name="Shape 92"/>
        <p:cNvGrpSpPr/>
        <p:nvPr/>
      </p:nvGrpSpPr>
      <p:grpSpPr>
        <a:xfrm>
          <a:off x="0" y="0"/>
          <a:ext cx="0" cy="0"/>
          <a:chOff x="0" y="0"/>
          <a:chExt cx="0" cy="0"/>
        </a:xfrm>
      </p:grpSpPr>
      <p:pic>
        <p:nvPicPr>
          <p:cNvPr id="93" name="Google Shape;93;p8"/>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94" name="Google Shape;94;p8"/>
          <p:cNvSpPr txBox="1"/>
          <p:nvPr>
            <p:ph type="title"/>
          </p:nvPr>
        </p:nvSpPr>
        <p:spPr>
          <a:xfrm>
            <a:off x="1873825" y="1834475"/>
            <a:ext cx="5396400" cy="14745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6700">
                <a:solidFill>
                  <a:schemeClr val="lt1"/>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95" name="Google Shape;95;p8"/>
          <p:cNvGrpSpPr/>
          <p:nvPr/>
        </p:nvGrpSpPr>
        <p:grpSpPr>
          <a:xfrm>
            <a:off x="471312" y="1444692"/>
            <a:ext cx="8442117" cy="1154495"/>
            <a:chOff x="471312" y="1444693"/>
            <a:chExt cx="8442117" cy="1154495"/>
          </a:xfrm>
        </p:grpSpPr>
        <p:sp>
          <p:nvSpPr>
            <p:cNvPr id="96" name="Google Shape;96;p8"/>
            <p:cNvSpPr/>
            <p:nvPr/>
          </p:nvSpPr>
          <p:spPr>
            <a:xfrm>
              <a:off x="471312" y="21590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 name="Google Shape;97;p8"/>
            <p:cNvSpPr/>
            <p:nvPr/>
          </p:nvSpPr>
          <p:spPr>
            <a:xfrm rot="5400000">
              <a:off x="8855498" y="25412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8"/>
            <p:cNvSpPr/>
            <p:nvPr/>
          </p:nvSpPr>
          <p:spPr>
            <a:xfrm rot="5400000">
              <a:off x="8643473" y="1443385"/>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 name="Google Shape;99;p8"/>
          <p:cNvGrpSpPr/>
          <p:nvPr/>
        </p:nvGrpSpPr>
        <p:grpSpPr>
          <a:xfrm>
            <a:off x="-292510" y="-683942"/>
            <a:ext cx="9956776" cy="6078856"/>
            <a:chOff x="-292510" y="-683942"/>
            <a:chExt cx="9956776" cy="6078856"/>
          </a:xfrm>
        </p:grpSpPr>
        <p:sp>
          <p:nvSpPr>
            <p:cNvPr id="100" name="Google Shape;100;p8"/>
            <p:cNvSpPr/>
            <p:nvPr/>
          </p:nvSpPr>
          <p:spPr>
            <a:xfrm rot="-5400000">
              <a:off x="-339987"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 name="Google Shape;101;p8"/>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8"/>
            <p:cNvSpPr/>
            <p:nvPr/>
          </p:nvSpPr>
          <p:spPr>
            <a:xfrm>
              <a:off x="-104670" y="863713"/>
              <a:ext cx="1111221" cy="820626"/>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3" name="Shape 103"/>
        <p:cNvGrpSpPr/>
        <p:nvPr/>
      </p:nvGrpSpPr>
      <p:grpSpPr>
        <a:xfrm>
          <a:off x="0" y="0"/>
          <a:ext cx="0" cy="0"/>
          <a:chOff x="0" y="0"/>
          <a:chExt cx="0" cy="0"/>
        </a:xfrm>
      </p:grpSpPr>
      <p:pic>
        <p:nvPicPr>
          <p:cNvPr id="104" name="Google Shape;104;p9"/>
          <p:cNvPicPr preferRelativeResize="0"/>
          <p:nvPr/>
        </p:nvPicPr>
        <p:blipFill rotWithShape="1">
          <a:blip r:embed="rId2">
            <a:alphaModFix/>
          </a:blip>
          <a:srcRect b="8588" l="0" r="0" t="8588"/>
          <a:stretch/>
        </p:blipFill>
        <p:spPr>
          <a:xfrm>
            <a:off x="-85725" y="0"/>
            <a:ext cx="9315451" cy="5143500"/>
          </a:xfrm>
          <a:prstGeom prst="rect">
            <a:avLst/>
          </a:prstGeom>
          <a:noFill/>
          <a:ln cap="flat" cmpd="sng" w="9525">
            <a:solidFill>
              <a:srgbClr val="242424"/>
            </a:solidFill>
            <a:prstDash val="solid"/>
            <a:round/>
            <a:headEnd len="sm" w="sm" type="none"/>
            <a:tailEnd len="sm" w="sm" type="none"/>
          </a:ln>
        </p:spPr>
      </p:pic>
      <p:sp>
        <p:nvSpPr>
          <p:cNvPr id="105" name="Google Shape;105;p9"/>
          <p:cNvSpPr txBox="1"/>
          <p:nvPr>
            <p:ph idx="1" type="subTitle"/>
          </p:nvPr>
        </p:nvSpPr>
        <p:spPr>
          <a:xfrm>
            <a:off x="983878" y="1580125"/>
            <a:ext cx="3426300" cy="238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6" name="Google Shape;106;p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7" name="Google Shape;107;p9"/>
          <p:cNvSpPr txBox="1"/>
          <p:nvPr>
            <p:ph idx="2" type="subTitle"/>
          </p:nvPr>
        </p:nvSpPr>
        <p:spPr>
          <a:xfrm>
            <a:off x="4733822" y="1580125"/>
            <a:ext cx="3426300" cy="238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108" name="Google Shape;108;p9"/>
          <p:cNvGrpSpPr/>
          <p:nvPr/>
        </p:nvGrpSpPr>
        <p:grpSpPr>
          <a:xfrm>
            <a:off x="8092300" y="4364863"/>
            <a:ext cx="864356" cy="478285"/>
            <a:chOff x="1450700" y="623851"/>
            <a:chExt cx="864356" cy="478285"/>
          </a:xfrm>
        </p:grpSpPr>
        <p:sp>
          <p:nvSpPr>
            <p:cNvPr id="109" name="Google Shape;109;p9"/>
            <p:cNvSpPr/>
            <p:nvPr/>
          </p:nvSpPr>
          <p:spPr>
            <a:xfrm>
              <a:off x="1450700" y="623851"/>
              <a:ext cx="864356" cy="478285"/>
            </a:xfrm>
            <a:custGeom>
              <a:rect b="b" l="l" r="r" t="t"/>
              <a:pathLst>
                <a:path extrusionOk="0" h="478285" w="864356">
                  <a:moveTo>
                    <a:pt x="282973" y="478159"/>
                  </a:moveTo>
                  <a:cubicBezTo>
                    <a:pt x="282059" y="478150"/>
                    <a:pt x="281145" y="477959"/>
                    <a:pt x="280306" y="477588"/>
                  </a:cubicBezTo>
                  <a:cubicBezTo>
                    <a:pt x="278173" y="476712"/>
                    <a:pt x="276582" y="474873"/>
                    <a:pt x="276020" y="472635"/>
                  </a:cubicBezTo>
                  <a:lnTo>
                    <a:pt x="220489" y="246416"/>
                  </a:lnTo>
                  <a:cubicBezTo>
                    <a:pt x="220003" y="244540"/>
                    <a:pt x="220308" y="242540"/>
                    <a:pt x="221346" y="240892"/>
                  </a:cubicBezTo>
                  <a:cubicBezTo>
                    <a:pt x="222347" y="239253"/>
                    <a:pt x="223956" y="238091"/>
                    <a:pt x="225823" y="237653"/>
                  </a:cubicBezTo>
                  <a:lnTo>
                    <a:pt x="777226" y="113828"/>
                  </a:lnTo>
                  <a:lnTo>
                    <a:pt x="143242" y="141641"/>
                  </a:lnTo>
                  <a:cubicBezTo>
                    <a:pt x="141308" y="141755"/>
                    <a:pt x="139412" y="141060"/>
                    <a:pt x="138003" y="139736"/>
                  </a:cubicBezTo>
                  <a:lnTo>
                    <a:pt x="2081" y="12196"/>
                  </a:lnTo>
                  <a:cubicBezTo>
                    <a:pt x="-776" y="9482"/>
                    <a:pt x="-891" y="4957"/>
                    <a:pt x="1824" y="2100"/>
                  </a:cubicBezTo>
                  <a:cubicBezTo>
                    <a:pt x="3338" y="500"/>
                    <a:pt x="5510" y="-310"/>
                    <a:pt x="7701" y="-91"/>
                  </a:cubicBezTo>
                  <a:lnTo>
                    <a:pt x="857807" y="96778"/>
                  </a:lnTo>
                  <a:cubicBezTo>
                    <a:pt x="860998" y="97064"/>
                    <a:pt x="863608" y="99436"/>
                    <a:pt x="864189" y="102589"/>
                  </a:cubicBezTo>
                  <a:cubicBezTo>
                    <a:pt x="864227" y="102941"/>
                    <a:pt x="864227" y="103284"/>
                    <a:pt x="864189" y="103636"/>
                  </a:cubicBezTo>
                  <a:cubicBezTo>
                    <a:pt x="864227" y="104970"/>
                    <a:pt x="863894" y="106284"/>
                    <a:pt x="863236" y="107446"/>
                  </a:cubicBezTo>
                  <a:lnTo>
                    <a:pt x="862188" y="108875"/>
                  </a:lnTo>
                  <a:cubicBezTo>
                    <a:pt x="861750" y="109275"/>
                    <a:pt x="861274" y="109628"/>
                    <a:pt x="860760" y="109923"/>
                  </a:cubicBezTo>
                  <a:lnTo>
                    <a:pt x="286688" y="477016"/>
                  </a:lnTo>
                  <a:cubicBezTo>
                    <a:pt x="285583" y="477750"/>
                    <a:pt x="284297" y="478140"/>
                    <a:pt x="282973" y="478159"/>
                  </a:cubicBezTo>
                  <a:close/>
                  <a:moveTo>
                    <a:pt x="236110" y="250417"/>
                  </a:moveTo>
                  <a:lnTo>
                    <a:pt x="287545" y="459967"/>
                  </a:lnTo>
                  <a:lnTo>
                    <a:pt x="819040" y="120115"/>
                  </a:lnTo>
                  <a:close/>
                  <a:moveTo>
                    <a:pt x="27513" y="16578"/>
                  </a:moveTo>
                  <a:lnTo>
                    <a:pt x="145623" y="127354"/>
                  </a:lnTo>
                  <a:lnTo>
                    <a:pt x="765795" y="10068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9"/>
            <p:cNvSpPr/>
            <p:nvPr/>
          </p:nvSpPr>
          <p:spPr>
            <a:xfrm>
              <a:off x="1480654" y="751989"/>
              <a:ext cx="204210" cy="250801"/>
            </a:xfrm>
            <a:custGeom>
              <a:rect b="b" l="l" r="r" t="t"/>
              <a:pathLst>
                <a:path extrusionOk="0" h="250801" w="204210">
                  <a:moveTo>
                    <a:pt x="6989" y="250676"/>
                  </a:moveTo>
                  <a:cubicBezTo>
                    <a:pt x="5322" y="250676"/>
                    <a:pt x="3713" y="250104"/>
                    <a:pt x="2417" y="249057"/>
                  </a:cubicBezTo>
                  <a:cubicBezTo>
                    <a:pt x="-50" y="247018"/>
                    <a:pt x="-831" y="243580"/>
                    <a:pt x="512" y="240675"/>
                  </a:cubicBezTo>
                  <a:lnTo>
                    <a:pt x="106430" y="3978"/>
                  </a:lnTo>
                  <a:cubicBezTo>
                    <a:pt x="108106" y="406"/>
                    <a:pt x="112364" y="-1127"/>
                    <a:pt x="115936" y="559"/>
                  </a:cubicBezTo>
                  <a:cubicBezTo>
                    <a:pt x="119403" y="2188"/>
                    <a:pt x="120965" y="6255"/>
                    <a:pt x="119479" y="9789"/>
                  </a:cubicBezTo>
                  <a:lnTo>
                    <a:pt x="23562" y="224006"/>
                  </a:lnTo>
                  <a:lnTo>
                    <a:pt x="193488" y="110944"/>
                  </a:lnTo>
                  <a:cubicBezTo>
                    <a:pt x="196708" y="109058"/>
                    <a:pt x="200823" y="109925"/>
                    <a:pt x="203013" y="112944"/>
                  </a:cubicBezTo>
                  <a:cubicBezTo>
                    <a:pt x="204995" y="116145"/>
                    <a:pt x="204118" y="120336"/>
                    <a:pt x="201013" y="122469"/>
                  </a:cubicBezTo>
                  <a:lnTo>
                    <a:pt x="10513" y="249152"/>
                  </a:lnTo>
                  <a:cubicBezTo>
                    <a:pt x="9485" y="249952"/>
                    <a:pt x="8275" y="250476"/>
                    <a:pt x="6989" y="2506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9"/>
            <p:cNvSpPr/>
            <p:nvPr/>
          </p:nvSpPr>
          <p:spPr>
            <a:xfrm>
              <a:off x="1480668" y="931187"/>
              <a:ext cx="222304" cy="71604"/>
            </a:xfrm>
            <a:custGeom>
              <a:rect b="b" l="l" r="r" t="t"/>
              <a:pathLst>
                <a:path extrusionOk="0" h="71604" w="222304">
                  <a:moveTo>
                    <a:pt x="6975" y="71478"/>
                  </a:moveTo>
                  <a:cubicBezTo>
                    <a:pt x="3765" y="71497"/>
                    <a:pt x="946" y="69345"/>
                    <a:pt x="117" y="66240"/>
                  </a:cubicBezTo>
                  <a:cubicBezTo>
                    <a:pt x="-922" y="62458"/>
                    <a:pt x="1288" y="58544"/>
                    <a:pt x="5070" y="57477"/>
                  </a:cubicBezTo>
                  <a:lnTo>
                    <a:pt x="212524" y="327"/>
                  </a:lnTo>
                  <a:cubicBezTo>
                    <a:pt x="216220" y="-1054"/>
                    <a:pt x="220335" y="831"/>
                    <a:pt x="221716" y="4527"/>
                  </a:cubicBezTo>
                  <a:cubicBezTo>
                    <a:pt x="223088" y="8223"/>
                    <a:pt x="221211" y="12338"/>
                    <a:pt x="217506" y="13719"/>
                  </a:cubicBezTo>
                  <a:cubicBezTo>
                    <a:pt x="217125" y="13862"/>
                    <a:pt x="216734" y="13966"/>
                    <a:pt x="216334" y="14043"/>
                  </a:cubicBezTo>
                  <a:lnTo>
                    <a:pt x="8880" y="71193"/>
                  </a:lnTo>
                  <a:cubicBezTo>
                    <a:pt x="8261" y="71383"/>
                    <a:pt x="7622" y="71478"/>
                    <a:pt x="6975" y="7147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9"/>
            <p:cNvSpPr/>
            <p:nvPr/>
          </p:nvSpPr>
          <p:spPr>
            <a:xfrm>
              <a:off x="1759405" y="923712"/>
              <a:ext cx="188751" cy="113751"/>
            </a:xfrm>
            <a:custGeom>
              <a:rect b="b" l="l" r="r" t="t"/>
              <a:pathLst>
                <a:path extrusionOk="0" h="113751" w="188751">
                  <a:moveTo>
                    <a:pt x="2271" y="113624"/>
                  </a:moveTo>
                  <a:cubicBezTo>
                    <a:pt x="1414" y="113643"/>
                    <a:pt x="624" y="113215"/>
                    <a:pt x="176" y="112481"/>
                  </a:cubicBezTo>
                  <a:cubicBezTo>
                    <a:pt x="-472" y="111348"/>
                    <a:pt x="-91" y="109910"/>
                    <a:pt x="1033" y="109243"/>
                  </a:cubicBezTo>
                  <a:lnTo>
                    <a:pt x="185247" y="86"/>
                  </a:lnTo>
                  <a:cubicBezTo>
                    <a:pt x="186447" y="-457"/>
                    <a:pt x="187857" y="77"/>
                    <a:pt x="188400" y="1277"/>
                  </a:cubicBezTo>
                  <a:cubicBezTo>
                    <a:pt x="188866" y="2306"/>
                    <a:pt x="188542" y="3515"/>
                    <a:pt x="187628" y="4182"/>
                  </a:cubicBezTo>
                  <a:lnTo>
                    <a:pt x="3414" y="113339"/>
                  </a:lnTo>
                  <a:cubicBezTo>
                    <a:pt x="3062" y="113520"/>
                    <a:pt x="2671" y="113615"/>
                    <a:pt x="2271" y="11362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9"/>
            <p:cNvSpPr/>
            <p:nvPr/>
          </p:nvSpPr>
          <p:spPr>
            <a:xfrm>
              <a:off x="1804357" y="944722"/>
              <a:ext cx="69582" cy="42924"/>
            </a:xfrm>
            <a:custGeom>
              <a:rect b="b" l="l" r="r" t="t"/>
              <a:pathLst>
                <a:path extrusionOk="0" h="42924" w="69582">
                  <a:moveTo>
                    <a:pt x="2278" y="42798"/>
                  </a:moveTo>
                  <a:cubicBezTo>
                    <a:pt x="1421" y="42817"/>
                    <a:pt x="630" y="42388"/>
                    <a:pt x="182" y="41655"/>
                  </a:cubicBezTo>
                  <a:cubicBezTo>
                    <a:pt x="-475" y="40493"/>
                    <a:pt x="-94" y="39016"/>
                    <a:pt x="1040" y="38321"/>
                  </a:cubicBezTo>
                  <a:lnTo>
                    <a:pt x="65810" y="221"/>
                  </a:lnTo>
                  <a:cubicBezTo>
                    <a:pt x="66943" y="-465"/>
                    <a:pt x="68410" y="-103"/>
                    <a:pt x="69096" y="1031"/>
                  </a:cubicBezTo>
                  <a:cubicBezTo>
                    <a:pt x="69782" y="2164"/>
                    <a:pt x="69420" y="3631"/>
                    <a:pt x="68286" y="4317"/>
                  </a:cubicBezTo>
                  <a:lnTo>
                    <a:pt x="3421" y="42417"/>
                  </a:lnTo>
                  <a:cubicBezTo>
                    <a:pt x="3097" y="42674"/>
                    <a:pt x="2687" y="42807"/>
                    <a:pt x="2278" y="4279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9"/>
            <p:cNvSpPr/>
            <p:nvPr/>
          </p:nvSpPr>
          <p:spPr>
            <a:xfrm>
              <a:off x="1779439" y="927926"/>
              <a:ext cx="34787" cy="23810"/>
            </a:xfrm>
            <a:custGeom>
              <a:rect b="b" l="l" r="r" t="t"/>
              <a:pathLst>
                <a:path extrusionOk="0" h="23810" w="34787">
                  <a:moveTo>
                    <a:pt x="2240" y="23685"/>
                  </a:moveTo>
                  <a:cubicBezTo>
                    <a:pt x="1421" y="23675"/>
                    <a:pt x="669" y="23237"/>
                    <a:pt x="240" y="22542"/>
                  </a:cubicBezTo>
                  <a:cubicBezTo>
                    <a:pt x="-455" y="21485"/>
                    <a:pt x="-170" y="20075"/>
                    <a:pt x="888" y="19370"/>
                  </a:cubicBezTo>
                  <a:cubicBezTo>
                    <a:pt x="926" y="19351"/>
                    <a:pt x="964" y="19322"/>
                    <a:pt x="1002" y="19303"/>
                  </a:cubicBezTo>
                  <a:lnTo>
                    <a:pt x="31006" y="253"/>
                  </a:lnTo>
                  <a:cubicBezTo>
                    <a:pt x="32063" y="-442"/>
                    <a:pt x="33473" y="-156"/>
                    <a:pt x="34178" y="901"/>
                  </a:cubicBezTo>
                  <a:cubicBezTo>
                    <a:pt x="34197" y="939"/>
                    <a:pt x="34225" y="977"/>
                    <a:pt x="34244" y="1015"/>
                  </a:cubicBezTo>
                  <a:cubicBezTo>
                    <a:pt x="34959" y="2054"/>
                    <a:pt x="34701" y="3482"/>
                    <a:pt x="33663" y="4197"/>
                  </a:cubicBezTo>
                  <a:cubicBezTo>
                    <a:pt x="33635" y="4216"/>
                    <a:pt x="33606" y="4235"/>
                    <a:pt x="33578" y="4254"/>
                  </a:cubicBezTo>
                  <a:lnTo>
                    <a:pt x="3574" y="23304"/>
                  </a:lnTo>
                  <a:cubicBezTo>
                    <a:pt x="3155" y="23513"/>
                    <a:pt x="2707" y="23647"/>
                    <a:pt x="2240" y="2368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9"/>
            <p:cNvSpPr/>
            <p:nvPr/>
          </p:nvSpPr>
          <p:spPr>
            <a:xfrm>
              <a:off x="1599491" y="720244"/>
              <a:ext cx="153951" cy="12417"/>
            </a:xfrm>
            <a:custGeom>
              <a:rect b="b" l="l" r="r" t="t"/>
              <a:pathLst>
                <a:path extrusionOk="0" h="12417" w="153951">
                  <a:moveTo>
                    <a:pt x="2262" y="12292"/>
                  </a:moveTo>
                  <a:cubicBezTo>
                    <a:pt x="985" y="12292"/>
                    <a:pt x="-72" y="11282"/>
                    <a:pt x="-120" y="10006"/>
                  </a:cubicBezTo>
                  <a:cubicBezTo>
                    <a:pt x="-282" y="8805"/>
                    <a:pt x="566" y="7710"/>
                    <a:pt x="1766" y="7548"/>
                  </a:cubicBezTo>
                  <a:cubicBezTo>
                    <a:pt x="1871" y="7539"/>
                    <a:pt x="1966" y="7529"/>
                    <a:pt x="2071" y="7529"/>
                  </a:cubicBezTo>
                  <a:lnTo>
                    <a:pt x="151328" y="-91"/>
                  </a:lnTo>
                  <a:cubicBezTo>
                    <a:pt x="152461" y="-300"/>
                    <a:pt x="153557" y="443"/>
                    <a:pt x="153776" y="1586"/>
                  </a:cubicBezTo>
                  <a:cubicBezTo>
                    <a:pt x="153804" y="1757"/>
                    <a:pt x="153814" y="1928"/>
                    <a:pt x="153804" y="2100"/>
                  </a:cubicBezTo>
                  <a:cubicBezTo>
                    <a:pt x="153909" y="3357"/>
                    <a:pt x="152976" y="4462"/>
                    <a:pt x="151718" y="4567"/>
                  </a:cubicBezTo>
                  <a:cubicBezTo>
                    <a:pt x="151652" y="4576"/>
                    <a:pt x="151585" y="4576"/>
                    <a:pt x="151518" y="4576"/>
                  </a:cubicBezTo>
                  <a:lnTo>
                    <a:pt x="2357" y="1229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9"/>
            <p:cNvSpPr/>
            <p:nvPr/>
          </p:nvSpPr>
          <p:spPr>
            <a:xfrm>
              <a:off x="1638846" y="696896"/>
              <a:ext cx="53532" cy="8428"/>
            </a:xfrm>
            <a:custGeom>
              <a:rect b="b" l="l" r="r" t="t"/>
              <a:pathLst>
                <a:path extrusionOk="0" h="8428" w="53532">
                  <a:moveTo>
                    <a:pt x="2244" y="8303"/>
                  </a:moveTo>
                  <a:cubicBezTo>
                    <a:pt x="987" y="8255"/>
                    <a:pt x="-42" y="7274"/>
                    <a:pt x="-137" y="6017"/>
                  </a:cubicBezTo>
                  <a:cubicBezTo>
                    <a:pt x="-194" y="4740"/>
                    <a:pt x="777" y="3645"/>
                    <a:pt x="2054" y="3540"/>
                  </a:cubicBezTo>
                  <a:lnTo>
                    <a:pt x="50536" y="-79"/>
                  </a:lnTo>
                  <a:cubicBezTo>
                    <a:pt x="51822" y="-336"/>
                    <a:pt x="53079" y="492"/>
                    <a:pt x="53346" y="1778"/>
                  </a:cubicBezTo>
                  <a:cubicBezTo>
                    <a:pt x="53603" y="3073"/>
                    <a:pt x="52775" y="4331"/>
                    <a:pt x="51479" y="4588"/>
                  </a:cubicBezTo>
                  <a:cubicBezTo>
                    <a:pt x="51174" y="4655"/>
                    <a:pt x="50850" y="4655"/>
                    <a:pt x="50536" y="4588"/>
                  </a:cubicBezTo>
                  <a:lnTo>
                    <a:pt x="2054" y="820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7" name="Google Shape;117;p9"/>
          <p:cNvGrpSpPr/>
          <p:nvPr/>
        </p:nvGrpSpPr>
        <p:grpSpPr>
          <a:xfrm>
            <a:off x="-121039" y="-267965"/>
            <a:ext cx="9436504" cy="5794753"/>
            <a:chOff x="-121039" y="-267965"/>
            <a:chExt cx="9436504" cy="5794753"/>
          </a:xfrm>
        </p:grpSpPr>
        <p:sp>
          <p:nvSpPr>
            <p:cNvPr id="118" name="Google Shape;118;p9"/>
            <p:cNvSpPr/>
            <p:nvPr/>
          </p:nvSpPr>
          <p:spPr>
            <a:xfrm rot="-6304748">
              <a:off x="8219770" y="-35191"/>
              <a:ext cx="1110568" cy="820144"/>
            </a:xfrm>
            <a:custGeom>
              <a:rect b="b" l="l" r="r" t="t"/>
              <a:pathLst>
                <a:path extrusionOk="0" h="820626" w="1111221">
                  <a:moveTo>
                    <a:pt x="4965" y="820364"/>
                  </a:moveTo>
                  <a:cubicBezTo>
                    <a:pt x="1822" y="820355"/>
                    <a:pt x="-750" y="817793"/>
                    <a:pt x="-750" y="814630"/>
                  </a:cubicBezTo>
                  <a:cubicBezTo>
                    <a:pt x="-750" y="812449"/>
                    <a:pt x="488" y="810459"/>
                    <a:pt x="2490" y="809506"/>
                  </a:cubicBezTo>
                  <a:cubicBezTo>
                    <a:pt x="18396" y="801886"/>
                    <a:pt x="34207" y="793314"/>
                    <a:pt x="50115" y="784170"/>
                  </a:cubicBezTo>
                  <a:cubicBezTo>
                    <a:pt x="52781" y="782550"/>
                    <a:pt x="56210" y="783379"/>
                    <a:pt x="57829" y="786027"/>
                  </a:cubicBezTo>
                  <a:cubicBezTo>
                    <a:pt x="57829" y="786075"/>
                    <a:pt x="57925" y="786122"/>
                    <a:pt x="57925" y="786170"/>
                  </a:cubicBezTo>
                  <a:cubicBezTo>
                    <a:pt x="59544" y="788884"/>
                    <a:pt x="58591" y="792371"/>
                    <a:pt x="55925" y="793981"/>
                  </a:cubicBezTo>
                  <a:cubicBezTo>
                    <a:pt x="40208" y="803506"/>
                    <a:pt x="24110" y="811982"/>
                    <a:pt x="8300" y="819793"/>
                  </a:cubicBezTo>
                  <a:cubicBezTo>
                    <a:pt x="7252" y="820288"/>
                    <a:pt x="6108" y="820479"/>
                    <a:pt x="4965" y="820364"/>
                  </a:cubicBezTo>
                  <a:close/>
                  <a:moveTo>
                    <a:pt x="97740" y="765310"/>
                  </a:moveTo>
                  <a:cubicBezTo>
                    <a:pt x="94596" y="765329"/>
                    <a:pt x="92024" y="762786"/>
                    <a:pt x="92024" y="759633"/>
                  </a:cubicBezTo>
                  <a:cubicBezTo>
                    <a:pt x="92024" y="757767"/>
                    <a:pt x="92882" y="756004"/>
                    <a:pt x="94405" y="754928"/>
                  </a:cubicBezTo>
                  <a:cubicBezTo>
                    <a:pt x="108788" y="744736"/>
                    <a:pt x="122980" y="733687"/>
                    <a:pt x="136792" y="722257"/>
                  </a:cubicBezTo>
                  <a:cubicBezTo>
                    <a:pt x="139173" y="720200"/>
                    <a:pt x="142793" y="720486"/>
                    <a:pt x="144888" y="722876"/>
                  </a:cubicBezTo>
                  <a:cubicBezTo>
                    <a:pt x="144888" y="722895"/>
                    <a:pt x="144888" y="722905"/>
                    <a:pt x="144888" y="722924"/>
                  </a:cubicBezTo>
                  <a:cubicBezTo>
                    <a:pt x="146888" y="725381"/>
                    <a:pt x="146507" y="728982"/>
                    <a:pt x="144126" y="731020"/>
                  </a:cubicBezTo>
                  <a:cubicBezTo>
                    <a:pt x="130124" y="742641"/>
                    <a:pt x="115551" y="753880"/>
                    <a:pt x="101073" y="764263"/>
                  </a:cubicBezTo>
                  <a:cubicBezTo>
                    <a:pt x="100121" y="764920"/>
                    <a:pt x="98882" y="765282"/>
                    <a:pt x="97740" y="765310"/>
                  </a:cubicBezTo>
                  <a:close/>
                  <a:moveTo>
                    <a:pt x="180511" y="696159"/>
                  </a:moveTo>
                  <a:cubicBezTo>
                    <a:pt x="177368" y="696016"/>
                    <a:pt x="174892" y="693349"/>
                    <a:pt x="175082" y="690196"/>
                  </a:cubicBezTo>
                  <a:cubicBezTo>
                    <a:pt x="175082" y="688872"/>
                    <a:pt x="175653" y="687614"/>
                    <a:pt x="176510" y="686634"/>
                  </a:cubicBezTo>
                  <a:cubicBezTo>
                    <a:pt x="189179" y="674251"/>
                    <a:pt x="201656" y="661297"/>
                    <a:pt x="213563" y="647867"/>
                  </a:cubicBezTo>
                  <a:cubicBezTo>
                    <a:pt x="215753" y="645657"/>
                    <a:pt x="219277" y="645638"/>
                    <a:pt x="221469" y="647810"/>
                  </a:cubicBezTo>
                  <a:cubicBezTo>
                    <a:pt x="221565" y="647829"/>
                    <a:pt x="221565" y="647848"/>
                    <a:pt x="221565" y="647867"/>
                  </a:cubicBezTo>
                  <a:cubicBezTo>
                    <a:pt x="223755" y="650096"/>
                    <a:pt x="223850" y="653715"/>
                    <a:pt x="221565" y="655954"/>
                  </a:cubicBezTo>
                  <a:cubicBezTo>
                    <a:pt x="221565" y="655954"/>
                    <a:pt x="221565" y="655954"/>
                    <a:pt x="221565" y="655963"/>
                  </a:cubicBezTo>
                  <a:cubicBezTo>
                    <a:pt x="209468" y="669489"/>
                    <a:pt x="196894" y="682728"/>
                    <a:pt x="184035" y="695301"/>
                  </a:cubicBezTo>
                  <a:cubicBezTo>
                    <a:pt x="182988" y="695939"/>
                    <a:pt x="181750" y="696244"/>
                    <a:pt x="180511" y="696159"/>
                  </a:cubicBezTo>
                  <a:close/>
                  <a:moveTo>
                    <a:pt x="252235" y="615482"/>
                  </a:moveTo>
                  <a:cubicBezTo>
                    <a:pt x="250996" y="615482"/>
                    <a:pt x="249758" y="615082"/>
                    <a:pt x="248711" y="614339"/>
                  </a:cubicBezTo>
                  <a:cubicBezTo>
                    <a:pt x="246234" y="612377"/>
                    <a:pt x="245757" y="608776"/>
                    <a:pt x="247663" y="606243"/>
                  </a:cubicBezTo>
                  <a:cubicBezTo>
                    <a:pt x="258426" y="592336"/>
                    <a:pt x="268999" y="577668"/>
                    <a:pt x="278904" y="562713"/>
                  </a:cubicBezTo>
                  <a:cubicBezTo>
                    <a:pt x="280714" y="560084"/>
                    <a:pt x="284239" y="559380"/>
                    <a:pt x="286811" y="561142"/>
                  </a:cubicBezTo>
                  <a:cubicBezTo>
                    <a:pt x="289477" y="562904"/>
                    <a:pt x="290144" y="566466"/>
                    <a:pt x="288429" y="569095"/>
                  </a:cubicBezTo>
                  <a:cubicBezTo>
                    <a:pt x="278333" y="584240"/>
                    <a:pt x="267665" y="599099"/>
                    <a:pt x="256711" y="613291"/>
                  </a:cubicBezTo>
                  <a:cubicBezTo>
                    <a:pt x="255664" y="614672"/>
                    <a:pt x="253949" y="615472"/>
                    <a:pt x="252235" y="615482"/>
                  </a:cubicBezTo>
                  <a:close/>
                  <a:moveTo>
                    <a:pt x="312146" y="525756"/>
                  </a:moveTo>
                  <a:cubicBezTo>
                    <a:pt x="311099" y="525775"/>
                    <a:pt x="310146" y="525509"/>
                    <a:pt x="309289" y="524994"/>
                  </a:cubicBezTo>
                  <a:cubicBezTo>
                    <a:pt x="306622" y="523385"/>
                    <a:pt x="305670" y="519927"/>
                    <a:pt x="307194" y="517184"/>
                  </a:cubicBezTo>
                  <a:cubicBezTo>
                    <a:pt x="316147" y="501848"/>
                    <a:pt x="324625" y="485942"/>
                    <a:pt x="332530" y="469559"/>
                  </a:cubicBezTo>
                  <a:cubicBezTo>
                    <a:pt x="333864" y="466759"/>
                    <a:pt x="337197" y="465587"/>
                    <a:pt x="340055" y="466930"/>
                  </a:cubicBezTo>
                  <a:cubicBezTo>
                    <a:pt x="340055" y="466949"/>
                    <a:pt x="340150" y="466968"/>
                    <a:pt x="340150" y="466987"/>
                  </a:cubicBezTo>
                  <a:cubicBezTo>
                    <a:pt x="343008" y="468359"/>
                    <a:pt x="344151" y="471769"/>
                    <a:pt x="342818" y="474607"/>
                  </a:cubicBezTo>
                  <a:cubicBezTo>
                    <a:pt x="334720" y="490800"/>
                    <a:pt x="326149" y="506992"/>
                    <a:pt x="317099" y="522232"/>
                  </a:cubicBezTo>
                  <a:cubicBezTo>
                    <a:pt x="316242" y="524261"/>
                    <a:pt x="314338" y="525632"/>
                    <a:pt x="312146" y="525756"/>
                  </a:cubicBezTo>
                  <a:close/>
                  <a:moveTo>
                    <a:pt x="359771" y="429078"/>
                  </a:moveTo>
                  <a:cubicBezTo>
                    <a:pt x="359010" y="429059"/>
                    <a:pt x="358248" y="428896"/>
                    <a:pt x="357581" y="428601"/>
                  </a:cubicBezTo>
                  <a:cubicBezTo>
                    <a:pt x="354724" y="427430"/>
                    <a:pt x="353295" y="424153"/>
                    <a:pt x="354533" y="421277"/>
                  </a:cubicBezTo>
                  <a:cubicBezTo>
                    <a:pt x="354533" y="421248"/>
                    <a:pt x="354533" y="421210"/>
                    <a:pt x="354533" y="421172"/>
                  </a:cubicBezTo>
                  <a:cubicBezTo>
                    <a:pt x="361391" y="404694"/>
                    <a:pt x="367868" y="387930"/>
                    <a:pt x="373583" y="371070"/>
                  </a:cubicBezTo>
                  <a:cubicBezTo>
                    <a:pt x="374535" y="368127"/>
                    <a:pt x="377774" y="366527"/>
                    <a:pt x="380727" y="367498"/>
                  </a:cubicBezTo>
                  <a:cubicBezTo>
                    <a:pt x="380727" y="367518"/>
                    <a:pt x="380822" y="367527"/>
                    <a:pt x="380822" y="367546"/>
                  </a:cubicBezTo>
                  <a:cubicBezTo>
                    <a:pt x="383774" y="368584"/>
                    <a:pt x="385394" y="371813"/>
                    <a:pt x="384346" y="374785"/>
                  </a:cubicBezTo>
                  <a:cubicBezTo>
                    <a:pt x="378441" y="391835"/>
                    <a:pt x="371868" y="408980"/>
                    <a:pt x="365296" y="425553"/>
                  </a:cubicBezTo>
                  <a:cubicBezTo>
                    <a:pt x="364440" y="427658"/>
                    <a:pt x="362343" y="429039"/>
                    <a:pt x="360057" y="429078"/>
                  </a:cubicBezTo>
                  <a:close/>
                  <a:moveTo>
                    <a:pt x="395300" y="327160"/>
                  </a:moveTo>
                  <a:cubicBezTo>
                    <a:pt x="394824" y="327256"/>
                    <a:pt x="394252" y="327256"/>
                    <a:pt x="393776" y="327160"/>
                  </a:cubicBezTo>
                  <a:cubicBezTo>
                    <a:pt x="390727" y="326331"/>
                    <a:pt x="388918" y="323188"/>
                    <a:pt x="389775" y="320140"/>
                  </a:cubicBezTo>
                  <a:cubicBezTo>
                    <a:pt x="389775" y="320130"/>
                    <a:pt x="389775" y="320121"/>
                    <a:pt x="389775" y="320112"/>
                  </a:cubicBezTo>
                  <a:cubicBezTo>
                    <a:pt x="391586" y="313920"/>
                    <a:pt x="393204" y="307634"/>
                    <a:pt x="394824" y="301062"/>
                  </a:cubicBezTo>
                  <a:lnTo>
                    <a:pt x="378821" y="301062"/>
                  </a:lnTo>
                  <a:cubicBezTo>
                    <a:pt x="375678" y="301014"/>
                    <a:pt x="373202" y="298452"/>
                    <a:pt x="373297" y="295346"/>
                  </a:cubicBezTo>
                  <a:cubicBezTo>
                    <a:pt x="373297" y="295318"/>
                    <a:pt x="373297" y="295280"/>
                    <a:pt x="373297" y="295251"/>
                  </a:cubicBezTo>
                  <a:cubicBezTo>
                    <a:pt x="373488" y="292137"/>
                    <a:pt x="375964" y="289679"/>
                    <a:pt x="379107" y="289632"/>
                  </a:cubicBezTo>
                  <a:lnTo>
                    <a:pt x="386060" y="289632"/>
                  </a:lnTo>
                  <a:lnTo>
                    <a:pt x="397682" y="289632"/>
                  </a:lnTo>
                  <a:cubicBezTo>
                    <a:pt x="399491" y="282393"/>
                    <a:pt x="401111" y="275154"/>
                    <a:pt x="402634" y="267914"/>
                  </a:cubicBezTo>
                  <a:cubicBezTo>
                    <a:pt x="403492" y="264886"/>
                    <a:pt x="406730" y="263162"/>
                    <a:pt x="409777" y="264057"/>
                  </a:cubicBezTo>
                  <a:cubicBezTo>
                    <a:pt x="412445" y="264857"/>
                    <a:pt x="414160" y="267505"/>
                    <a:pt x="413778" y="270296"/>
                  </a:cubicBezTo>
                  <a:cubicBezTo>
                    <a:pt x="412445" y="276487"/>
                    <a:pt x="411111" y="282678"/>
                    <a:pt x="409588" y="289346"/>
                  </a:cubicBezTo>
                  <a:cubicBezTo>
                    <a:pt x="414160" y="289346"/>
                    <a:pt x="419113" y="288584"/>
                    <a:pt x="423208" y="288013"/>
                  </a:cubicBezTo>
                  <a:lnTo>
                    <a:pt x="432067" y="286964"/>
                  </a:lnTo>
                  <a:cubicBezTo>
                    <a:pt x="435210" y="286517"/>
                    <a:pt x="438068" y="288679"/>
                    <a:pt x="438543" y="291803"/>
                  </a:cubicBezTo>
                  <a:cubicBezTo>
                    <a:pt x="438543" y="291813"/>
                    <a:pt x="438543" y="291813"/>
                    <a:pt x="438543" y="291822"/>
                  </a:cubicBezTo>
                  <a:cubicBezTo>
                    <a:pt x="438925" y="294975"/>
                    <a:pt x="436734" y="297852"/>
                    <a:pt x="433590" y="298299"/>
                  </a:cubicBezTo>
                  <a:lnTo>
                    <a:pt x="424542" y="299442"/>
                  </a:lnTo>
                  <a:cubicBezTo>
                    <a:pt x="418636" y="300109"/>
                    <a:pt x="412635" y="300585"/>
                    <a:pt x="406730" y="300966"/>
                  </a:cubicBezTo>
                  <a:cubicBezTo>
                    <a:pt x="404825" y="308491"/>
                    <a:pt x="402920" y="316016"/>
                    <a:pt x="400825" y="323445"/>
                  </a:cubicBezTo>
                  <a:cubicBezTo>
                    <a:pt x="399968" y="325607"/>
                    <a:pt x="397871" y="327065"/>
                    <a:pt x="395585" y="327160"/>
                  </a:cubicBezTo>
                  <a:close/>
                  <a:moveTo>
                    <a:pt x="325481" y="294870"/>
                  </a:moveTo>
                  <a:lnTo>
                    <a:pt x="324243" y="294870"/>
                  </a:lnTo>
                  <a:cubicBezTo>
                    <a:pt x="306241" y="290975"/>
                    <a:pt x="288715" y="284965"/>
                    <a:pt x="272046" y="276963"/>
                  </a:cubicBezTo>
                  <a:cubicBezTo>
                    <a:pt x="269190" y="275553"/>
                    <a:pt x="268045" y="272115"/>
                    <a:pt x="269379" y="269248"/>
                  </a:cubicBezTo>
                  <a:cubicBezTo>
                    <a:pt x="270808" y="266448"/>
                    <a:pt x="274142" y="265295"/>
                    <a:pt x="277000" y="266676"/>
                  </a:cubicBezTo>
                  <a:cubicBezTo>
                    <a:pt x="292811" y="274297"/>
                    <a:pt x="309575" y="280021"/>
                    <a:pt x="326720" y="283726"/>
                  </a:cubicBezTo>
                  <a:cubicBezTo>
                    <a:pt x="329768" y="284431"/>
                    <a:pt x="331673" y="287441"/>
                    <a:pt x="331007" y="290489"/>
                  </a:cubicBezTo>
                  <a:cubicBezTo>
                    <a:pt x="330435" y="292927"/>
                    <a:pt x="328244" y="294699"/>
                    <a:pt x="325767" y="294870"/>
                  </a:cubicBezTo>
                  <a:close/>
                  <a:moveTo>
                    <a:pt x="485597" y="286584"/>
                  </a:moveTo>
                  <a:cubicBezTo>
                    <a:pt x="483025" y="286527"/>
                    <a:pt x="480835" y="284841"/>
                    <a:pt x="480072" y="282393"/>
                  </a:cubicBezTo>
                  <a:cubicBezTo>
                    <a:pt x="479215" y="279373"/>
                    <a:pt x="480930" y="276220"/>
                    <a:pt x="483978" y="275344"/>
                  </a:cubicBezTo>
                  <a:cubicBezTo>
                    <a:pt x="501028" y="270382"/>
                    <a:pt x="517696" y="264200"/>
                    <a:pt x="533793" y="256866"/>
                  </a:cubicBezTo>
                  <a:cubicBezTo>
                    <a:pt x="536651" y="255580"/>
                    <a:pt x="540080" y="256856"/>
                    <a:pt x="541414" y="259723"/>
                  </a:cubicBezTo>
                  <a:cubicBezTo>
                    <a:pt x="542747" y="262533"/>
                    <a:pt x="541509" y="265876"/>
                    <a:pt x="538651" y="267191"/>
                  </a:cubicBezTo>
                  <a:cubicBezTo>
                    <a:pt x="538651" y="267210"/>
                    <a:pt x="538556" y="267229"/>
                    <a:pt x="538556" y="267248"/>
                  </a:cubicBezTo>
                  <a:cubicBezTo>
                    <a:pt x="521887" y="274820"/>
                    <a:pt x="504743" y="281183"/>
                    <a:pt x="487216" y="286298"/>
                  </a:cubicBezTo>
                  <a:cubicBezTo>
                    <a:pt x="486836" y="286460"/>
                    <a:pt x="486359" y="286555"/>
                    <a:pt x="485883" y="286584"/>
                  </a:cubicBezTo>
                  <a:close/>
                  <a:moveTo>
                    <a:pt x="229945" y="247150"/>
                  </a:moveTo>
                  <a:cubicBezTo>
                    <a:pt x="228518" y="247169"/>
                    <a:pt x="227089" y="246617"/>
                    <a:pt x="226041" y="245626"/>
                  </a:cubicBezTo>
                  <a:cubicBezTo>
                    <a:pt x="212324" y="233072"/>
                    <a:pt x="200609" y="218490"/>
                    <a:pt x="191275" y="202382"/>
                  </a:cubicBezTo>
                  <a:cubicBezTo>
                    <a:pt x="189655" y="199725"/>
                    <a:pt x="190513" y="196268"/>
                    <a:pt x="193179" y="194667"/>
                  </a:cubicBezTo>
                  <a:cubicBezTo>
                    <a:pt x="193274" y="194639"/>
                    <a:pt x="193274" y="194601"/>
                    <a:pt x="193370" y="194572"/>
                  </a:cubicBezTo>
                  <a:cubicBezTo>
                    <a:pt x="196132" y="193048"/>
                    <a:pt x="199561" y="193972"/>
                    <a:pt x="201181" y="196668"/>
                  </a:cubicBezTo>
                  <a:cubicBezTo>
                    <a:pt x="209848" y="211784"/>
                    <a:pt x="220897" y="225471"/>
                    <a:pt x="233756" y="237244"/>
                  </a:cubicBezTo>
                  <a:cubicBezTo>
                    <a:pt x="235946" y="239473"/>
                    <a:pt x="236042" y="243093"/>
                    <a:pt x="233756" y="245331"/>
                  </a:cubicBezTo>
                  <a:cubicBezTo>
                    <a:pt x="233756" y="245331"/>
                    <a:pt x="233756" y="245331"/>
                    <a:pt x="233756" y="245340"/>
                  </a:cubicBezTo>
                  <a:cubicBezTo>
                    <a:pt x="232803" y="246350"/>
                    <a:pt x="231565" y="246998"/>
                    <a:pt x="230231" y="247150"/>
                  </a:cubicBezTo>
                  <a:close/>
                  <a:moveTo>
                    <a:pt x="583990" y="241531"/>
                  </a:moveTo>
                  <a:cubicBezTo>
                    <a:pt x="582086" y="241607"/>
                    <a:pt x="580275" y="240711"/>
                    <a:pt x="579132" y="239149"/>
                  </a:cubicBezTo>
                  <a:cubicBezTo>
                    <a:pt x="577323" y="236730"/>
                    <a:pt x="577894" y="233339"/>
                    <a:pt x="580275" y="231558"/>
                  </a:cubicBezTo>
                  <a:cubicBezTo>
                    <a:pt x="580371" y="231520"/>
                    <a:pt x="580371" y="231472"/>
                    <a:pt x="580466" y="231434"/>
                  </a:cubicBezTo>
                  <a:lnTo>
                    <a:pt x="581227" y="230957"/>
                  </a:lnTo>
                  <a:cubicBezTo>
                    <a:pt x="595801" y="221347"/>
                    <a:pt x="609898" y="210946"/>
                    <a:pt x="623424" y="199811"/>
                  </a:cubicBezTo>
                  <a:cubicBezTo>
                    <a:pt x="625900" y="197839"/>
                    <a:pt x="629520" y="198220"/>
                    <a:pt x="631520" y="200668"/>
                  </a:cubicBezTo>
                  <a:cubicBezTo>
                    <a:pt x="633521" y="203116"/>
                    <a:pt x="633139" y="206688"/>
                    <a:pt x="630663" y="208669"/>
                  </a:cubicBezTo>
                  <a:cubicBezTo>
                    <a:pt x="616852" y="220080"/>
                    <a:pt x="602374" y="230739"/>
                    <a:pt x="587419" y="240578"/>
                  </a:cubicBezTo>
                  <a:cubicBezTo>
                    <a:pt x="586467" y="241159"/>
                    <a:pt x="585419" y="241492"/>
                    <a:pt x="584276" y="241531"/>
                  </a:cubicBezTo>
                  <a:close/>
                  <a:moveTo>
                    <a:pt x="417303" y="221432"/>
                  </a:moveTo>
                  <a:lnTo>
                    <a:pt x="416636" y="221432"/>
                  </a:lnTo>
                  <a:cubicBezTo>
                    <a:pt x="413492" y="221080"/>
                    <a:pt x="411206" y="218270"/>
                    <a:pt x="411588" y="215146"/>
                  </a:cubicBezTo>
                  <a:cubicBezTo>
                    <a:pt x="413208" y="201935"/>
                    <a:pt x="413969" y="188638"/>
                    <a:pt x="414064" y="175332"/>
                  </a:cubicBezTo>
                  <a:cubicBezTo>
                    <a:pt x="414064" y="170950"/>
                    <a:pt x="414064" y="166474"/>
                    <a:pt x="414064" y="162092"/>
                  </a:cubicBezTo>
                  <a:cubicBezTo>
                    <a:pt x="413874" y="158996"/>
                    <a:pt x="416255" y="156348"/>
                    <a:pt x="419398" y="156186"/>
                  </a:cubicBezTo>
                  <a:cubicBezTo>
                    <a:pt x="419398" y="156186"/>
                    <a:pt x="419493" y="156186"/>
                    <a:pt x="419493" y="156186"/>
                  </a:cubicBezTo>
                  <a:cubicBezTo>
                    <a:pt x="422637" y="156024"/>
                    <a:pt x="425303" y="158453"/>
                    <a:pt x="425494" y="161596"/>
                  </a:cubicBezTo>
                  <a:cubicBezTo>
                    <a:pt x="425494" y="161606"/>
                    <a:pt x="425494" y="161606"/>
                    <a:pt x="425494" y="161616"/>
                  </a:cubicBezTo>
                  <a:cubicBezTo>
                    <a:pt x="425494" y="166187"/>
                    <a:pt x="425494" y="170759"/>
                    <a:pt x="425494" y="175332"/>
                  </a:cubicBezTo>
                  <a:cubicBezTo>
                    <a:pt x="425399" y="189057"/>
                    <a:pt x="424542" y="202764"/>
                    <a:pt x="422922" y="216384"/>
                  </a:cubicBezTo>
                  <a:cubicBezTo>
                    <a:pt x="422637" y="219156"/>
                    <a:pt x="420351" y="221309"/>
                    <a:pt x="417589" y="221432"/>
                  </a:cubicBezTo>
                  <a:close/>
                  <a:moveTo>
                    <a:pt x="667811" y="174570"/>
                  </a:moveTo>
                  <a:cubicBezTo>
                    <a:pt x="666191" y="174550"/>
                    <a:pt x="664667" y="173865"/>
                    <a:pt x="663524" y="172664"/>
                  </a:cubicBezTo>
                  <a:cubicBezTo>
                    <a:pt x="661333" y="170483"/>
                    <a:pt x="661333" y="166930"/>
                    <a:pt x="663428" y="164721"/>
                  </a:cubicBezTo>
                  <a:cubicBezTo>
                    <a:pt x="663524" y="164702"/>
                    <a:pt x="663524" y="164682"/>
                    <a:pt x="663524" y="164664"/>
                  </a:cubicBezTo>
                  <a:lnTo>
                    <a:pt x="673049" y="155900"/>
                  </a:lnTo>
                  <a:cubicBezTo>
                    <a:pt x="683241" y="146375"/>
                    <a:pt x="693337" y="137517"/>
                    <a:pt x="703720" y="128469"/>
                  </a:cubicBezTo>
                  <a:cubicBezTo>
                    <a:pt x="706006" y="126411"/>
                    <a:pt x="709625" y="126630"/>
                    <a:pt x="711625" y="128964"/>
                  </a:cubicBezTo>
                  <a:cubicBezTo>
                    <a:pt x="711721" y="128983"/>
                    <a:pt x="711721" y="129011"/>
                    <a:pt x="711721" y="129040"/>
                  </a:cubicBezTo>
                  <a:cubicBezTo>
                    <a:pt x="713911" y="131269"/>
                    <a:pt x="714007" y="134888"/>
                    <a:pt x="711721" y="137127"/>
                  </a:cubicBezTo>
                  <a:cubicBezTo>
                    <a:pt x="711721" y="137127"/>
                    <a:pt x="711721" y="137136"/>
                    <a:pt x="711721" y="137136"/>
                  </a:cubicBezTo>
                  <a:cubicBezTo>
                    <a:pt x="701433" y="146090"/>
                    <a:pt x="691337" y="155234"/>
                    <a:pt x="681240" y="164378"/>
                  </a:cubicBezTo>
                  <a:lnTo>
                    <a:pt x="671715" y="173141"/>
                  </a:lnTo>
                  <a:cubicBezTo>
                    <a:pt x="670667" y="174027"/>
                    <a:pt x="669429" y="174532"/>
                    <a:pt x="668095" y="174570"/>
                  </a:cubicBezTo>
                  <a:close/>
                  <a:moveTo>
                    <a:pt x="177558" y="154853"/>
                  </a:moveTo>
                  <a:cubicBezTo>
                    <a:pt x="174796" y="154843"/>
                    <a:pt x="172415" y="152834"/>
                    <a:pt x="171939" y="150090"/>
                  </a:cubicBezTo>
                  <a:cubicBezTo>
                    <a:pt x="170605" y="142127"/>
                    <a:pt x="169843" y="134069"/>
                    <a:pt x="169843" y="125992"/>
                  </a:cubicBezTo>
                  <a:cubicBezTo>
                    <a:pt x="169843" y="123611"/>
                    <a:pt x="169843" y="121134"/>
                    <a:pt x="169843" y="118753"/>
                  </a:cubicBezTo>
                  <a:cubicBezTo>
                    <a:pt x="170320" y="110447"/>
                    <a:pt x="171652" y="102218"/>
                    <a:pt x="173749" y="94178"/>
                  </a:cubicBezTo>
                  <a:cubicBezTo>
                    <a:pt x="174510" y="91159"/>
                    <a:pt x="177558" y="89311"/>
                    <a:pt x="180511" y="90035"/>
                  </a:cubicBezTo>
                  <a:cubicBezTo>
                    <a:pt x="180607" y="90054"/>
                    <a:pt x="180607" y="90064"/>
                    <a:pt x="180702" y="90083"/>
                  </a:cubicBezTo>
                  <a:cubicBezTo>
                    <a:pt x="183749" y="90873"/>
                    <a:pt x="185560" y="93988"/>
                    <a:pt x="184797" y="97036"/>
                  </a:cubicBezTo>
                  <a:cubicBezTo>
                    <a:pt x="182797" y="104351"/>
                    <a:pt x="181654" y="111857"/>
                    <a:pt x="181273" y="119420"/>
                  </a:cubicBezTo>
                  <a:cubicBezTo>
                    <a:pt x="181273" y="121611"/>
                    <a:pt x="181273" y="123801"/>
                    <a:pt x="181273" y="125992"/>
                  </a:cubicBezTo>
                  <a:cubicBezTo>
                    <a:pt x="181273" y="133431"/>
                    <a:pt x="181940" y="140861"/>
                    <a:pt x="183274" y="148185"/>
                  </a:cubicBezTo>
                  <a:cubicBezTo>
                    <a:pt x="183749" y="151272"/>
                    <a:pt x="181654" y="154177"/>
                    <a:pt x="178607" y="154757"/>
                  </a:cubicBezTo>
                  <a:close/>
                  <a:moveTo>
                    <a:pt x="410636" y="114467"/>
                  </a:moveTo>
                  <a:cubicBezTo>
                    <a:pt x="408159" y="114448"/>
                    <a:pt x="405873" y="112781"/>
                    <a:pt x="405206" y="110371"/>
                  </a:cubicBezTo>
                  <a:cubicBezTo>
                    <a:pt x="404444" y="107895"/>
                    <a:pt x="403587" y="105418"/>
                    <a:pt x="402824" y="103037"/>
                  </a:cubicBezTo>
                  <a:cubicBezTo>
                    <a:pt x="397871" y="89054"/>
                    <a:pt x="391014" y="75871"/>
                    <a:pt x="382251" y="63889"/>
                  </a:cubicBezTo>
                  <a:cubicBezTo>
                    <a:pt x="380346" y="61346"/>
                    <a:pt x="380918" y="57764"/>
                    <a:pt x="383490" y="55898"/>
                  </a:cubicBezTo>
                  <a:cubicBezTo>
                    <a:pt x="383490" y="55898"/>
                    <a:pt x="383490" y="55888"/>
                    <a:pt x="383490" y="55888"/>
                  </a:cubicBezTo>
                  <a:cubicBezTo>
                    <a:pt x="386060" y="54069"/>
                    <a:pt x="389585" y="54621"/>
                    <a:pt x="391490" y="57126"/>
                  </a:cubicBezTo>
                  <a:cubicBezTo>
                    <a:pt x="400825" y="70033"/>
                    <a:pt x="408254" y="84206"/>
                    <a:pt x="413588" y="99227"/>
                  </a:cubicBezTo>
                  <a:cubicBezTo>
                    <a:pt x="414446" y="101894"/>
                    <a:pt x="415303" y="104466"/>
                    <a:pt x="416064" y="107038"/>
                  </a:cubicBezTo>
                  <a:cubicBezTo>
                    <a:pt x="417017" y="110037"/>
                    <a:pt x="415303" y="113228"/>
                    <a:pt x="412349" y="114181"/>
                  </a:cubicBezTo>
                  <a:close/>
                  <a:moveTo>
                    <a:pt x="749916" y="104942"/>
                  </a:moveTo>
                  <a:cubicBezTo>
                    <a:pt x="748106" y="104942"/>
                    <a:pt x="746392" y="104094"/>
                    <a:pt x="745344" y="102656"/>
                  </a:cubicBezTo>
                  <a:cubicBezTo>
                    <a:pt x="743439" y="100132"/>
                    <a:pt x="743915" y="96550"/>
                    <a:pt x="746487" y="94655"/>
                  </a:cubicBezTo>
                  <a:cubicBezTo>
                    <a:pt x="761155" y="83854"/>
                    <a:pt x="776396" y="73843"/>
                    <a:pt x="792111" y="64651"/>
                  </a:cubicBezTo>
                  <a:cubicBezTo>
                    <a:pt x="794397" y="62432"/>
                    <a:pt x="798017" y="62460"/>
                    <a:pt x="800208" y="64708"/>
                  </a:cubicBezTo>
                  <a:cubicBezTo>
                    <a:pt x="802399" y="66956"/>
                    <a:pt x="802399" y="70576"/>
                    <a:pt x="800113" y="72786"/>
                  </a:cubicBezTo>
                  <a:cubicBezTo>
                    <a:pt x="799446" y="73433"/>
                    <a:pt x="798684" y="73909"/>
                    <a:pt x="797827" y="74176"/>
                  </a:cubicBezTo>
                  <a:cubicBezTo>
                    <a:pt x="782491" y="83206"/>
                    <a:pt x="767632" y="93036"/>
                    <a:pt x="753345" y="103608"/>
                  </a:cubicBezTo>
                  <a:cubicBezTo>
                    <a:pt x="752393" y="104190"/>
                    <a:pt x="751345" y="104485"/>
                    <a:pt x="750202" y="104466"/>
                  </a:cubicBezTo>
                  <a:close/>
                  <a:moveTo>
                    <a:pt x="203657" y="53983"/>
                  </a:moveTo>
                  <a:cubicBezTo>
                    <a:pt x="202324" y="53936"/>
                    <a:pt x="201086" y="53507"/>
                    <a:pt x="200038" y="52745"/>
                  </a:cubicBezTo>
                  <a:cubicBezTo>
                    <a:pt x="197561" y="50735"/>
                    <a:pt x="197180" y="47135"/>
                    <a:pt x="199180" y="44648"/>
                  </a:cubicBezTo>
                  <a:cubicBezTo>
                    <a:pt x="210991" y="29828"/>
                    <a:pt x="225946" y="17826"/>
                    <a:pt x="242900" y="9501"/>
                  </a:cubicBezTo>
                  <a:cubicBezTo>
                    <a:pt x="245757" y="8158"/>
                    <a:pt x="249186" y="9377"/>
                    <a:pt x="250520" y="12235"/>
                  </a:cubicBezTo>
                  <a:cubicBezTo>
                    <a:pt x="250520" y="12245"/>
                    <a:pt x="250520" y="12254"/>
                    <a:pt x="250520" y="12264"/>
                  </a:cubicBezTo>
                  <a:cubicBezTo>
                    <a:pt x="251949" y="15035"/>
                    <a:pt x="250806" y="18417"/>
                    <a:pt x="248043" y="19807"/>
                  </a:cubicBezTo>
                  <a:cubicBezTo>
                    <a:pt x="247948" y="19836"/>
                    <a:pt x="247948" y="19855"/>
                    <a:pt x="247852" y="19884"/>
                  </a:cubicBezTo>
                  <a:cubicBezTo>
                    <a:pt x="232327" y="27370"/>
                    <a:pt x="218802" y="38286"/>
                    <a:pt x="208134" y="51792"/>
                  </a:cubicBezTo>
                  <a:cubicBezTo>
                    <a:pt x="206991" y="52916"/>
                    <a:pt x="205562" y="53536"/>
                    <a:pt x="203942" y="53507"/>
                  </a:cubicBezTo>
                  <a:close/>
                  <a:moveTo>
                    <a:pt x="842975" y="50554"/>
                  </a:moveTo>
                  <a:cubicBezTo>
                    <a:pt x="840690" y="50554"/>
                    <a:pt x="838689" y="49211"/>
                    <a:pt x="837736" y="47125"/>
                  </a:cubicBezTo>
                  <a:cubicBezTo>
                    <a:pt x="836498" y="44258"/>
                    <a:pt x="837736" y="40896"/>
                    <a:pt x="840594" y="39600"/>
                  </a:cubicBezTo>
                  <a:cubicBezTo>
                    <a:pt x="857263" y="32199"/>
                    <a:pt x="874407" y="25837"/>
                    <a:pt x="891839" y="20550"/>
                  </a:cubicBezTo>
                  <a:cubicBezTo>
                    <a:pt x="894886" y="19627"/>
                    <a:pt x="898029" y="21322"/>
                    <a:pt x="898983" y="24341"/>
                  </a:cubicBezTo>
                  <a:cubicBezTo>
                    <a:pt x="898983" y="24351"/>
                    <a:pt x="898983" y="24351"/>
                    <a:pt x="898983" y="24360"/>
                  </a:cubicBezTo>
                  <a:cubicBezTo>
                    <a:pt x="899839" y="27380"/>
                    <a:pt x="898124" y="30542"/>
                    <a:pt x="895172" y="31504"/>
                  </a:cubicBezTo>
                  <a:cubicBezTo>
                    <a:pt x="878122" y="36743"/>
                    <a:pt x="861453" y="43105"/>
                    <a:pt x="845261" y="50554"/>
                  </a:cubicBezTo>
                  <a:cubicBezTo>
                    <a:pt x="844594" y="50497"/>
                    <a:pt x="843928" y="50345"/>
                    <a:pt x="843260" y="50078"/>
                  </a:cubicBezTo>
                  <a:close/>
                  <a:moveTo>
                    <a:pt x="1104818" y="37028"/>
                  </a:moveTo>
                  <a:cubicBezTo>
                    <a:pt x="1103864" y="37009"/>
                    <a:pt x="1102912" y="36743"/>
                    <a:pt x="1102150" y="36266"/>
                  </a:cubicBezTo>
                  <a:cubicBezTo>
                    <a:pt x="1095388" y="32742"/>
                    <a:pt x="1088244" y="29875"/>
                    <a:pt x="1080910" y="27694"/>
                  </a:cubicBezTo>
                  <a:cubicBezTo>
                    <a:pt x="1071480" y="24808"/>
                    <a:pt x="1061955" y="22456"/>
                    <a:pt x="1052335" y="20646"/>
                  </a:cubicBezTo>
                  <a:cubicBezTo>
                    <a:pt x="1049286" y="20027"/>
                    <a:pt x="1047286" y="17055"/>
                    <a:pt x="1047858" y="13978"/>
                  </a:cubicBezTo>
                  <a:cubicBezTo>
                    <a:pt x="1048334" y="10921"/>
                    <a:pt x="1051287" y="8853"/>
                    <a:pt x="1054335" y="9368"/>
                  </a:cubicBezTo>
                  <a:cubicBezTo>
                    <a:pt x="1054430" y="9377"/>
                    <a:pt x="1054430" y="9396"/>
                    <a:pt x="1054525" y="9406"/>
                  </a:cubicBezTo>
                  <a:cubicBezTo>
                    <a:pt x="1064527" y="11311"/>
                    <a:pt x="1074432" y="13759"/>
                    <a:pt x="1084148" y="16740"/>
                  </a:cubicBezTo>
                  <a:cubicBezTo>
                    <a:pt x="1092244" y="19141"/>
                    <a:pt x="1100055" y="22332"/>
                    <a:pt x="1107484" y="26265"/>
                  </a:cubicBezTo>
                  <a:cubicBezTo>
                    <a:pt x="1110246" y="27770"/>
                    <a:pt x="1111294" y="31218"/>
                    <a:pt x="1109771" y="33980"/>
                  </a:cubicBezTo>
                  <a:cubicBezTo>
                    <a:pt x="1108722" y="35543"/>
                    <a:pt x="1107008" y="36505"/>
                    <a:pt x="1105103" y="36552"/>
                  </a:cubicBezTo>
                  <a:close/>
                  <a:moveTo>
                    <a:pt x="348151" y="29504"/>
                  </a:moveTo>
                  <a:cubicBezTo>
                    <a:pt x="347008" y="29523"/>
                    <a:pt x="345960" y="29189"/>
                    <a:pt x="345008" y="28551"/>
                  </a:cubicBezTo>
                  <a:cubicBezTo>
                    <a:pt x="330721" y="19008"/>
                    <a:pt x="314433" y="13064"/>
                    <a:pt x="297383" y="11216"/>
                  </a:cubicBezTo>
                  <a:cubicBezTo>
                    <a:pt x="294239" y="10863"/>
                    <a:pt x="291953" y="8073"/>
                    <a:pt x="292239" y="4929"/>
                  </a:cubicBezTo>
                  <a:cubicBezTo>
                    <a:pt x="292621" y="1814"/>
                    <a:pt x="295383" y="-443"/>
                    <a:pt x="298526" y="-214"/>
                  </a:cubicBezTo>
                  <a:cubicBezTo>
                    <a:pt x="317385" y="1767"/>
                    <a:pt x="335483" y="8301"/>
                    <a:pt x="351295" y="18836"/>
                  </a:cubicBezTo>
                  <a:cubicBezTo>
                    <a:pt x="353961" y="20541"/>
                    <a:pt x="354724" y="24075"/>
                    <a:pt x="353009" y="26732"/>
                  </a:cubicBezTo>
                  <a:cubicBezTo>
                    <a:pt x="353009" y="26732"/>
                    <a:pt x="353009" y="26741"/>
                    <a:pt x="353009" y="26741"/>
                  </a:cubicBezTo>
                  <a:cubicBezTo>
                    <a:pt x="351866" y="28161"/>
                    <a:pt x="350246" y="28999"/>
                    <a:pt x="348437" y="29028"/>
                  </a:cubicBezTo>
                  <a:close/>
                  <a:moveTo>
                    <a:pt x="946035" y="19503"/>
                  </a:moveTo>
                  <a:cubicBezTo>
                    <a:pt x="942893" y="19407"/>
                    <a:pt x="940416" y="16779"/>
                    <a:pt x="940511" y="13626"/>
                  </a:cubicBezTo>
                  <a:cubicBezTo>
                    <a:pt x="940607" y="10930"/>
                    <a:pt x="942511" y="8653"/>
                    <a:pt x="945179" y="8168"/>
                  </a:cubicBezTo>
                  <a:cubicBezTo>
                    <a:pt x="962418" y="5453"/>
                    <a:pt x="979850" y="4082"/>
                    <a:pt x="997375" y="4072"/>
                  </a:cubicBezTo>
                  <a:lnTo>
                    <a:pt x="999947" y="4072"/>
                  </a:lnTo>
                  <a:cubicBezTo>
                    <a:pt x="1003090" y="4072"/>
                    <a:pt x="1005567" y="6587"/>
                    <a:pt x="1005567" y="9692"/>
                  </a:cubicBezTo>
                  <a:cubicBezTo>
                    <a:pt x="1005567" y="9720"/>
                    <a:pt x="1005567" y="9759"/>
                    <a:pt x="1005567" y="9787"/>
                  </a:cubicBezTo>
                  <a:cubicBezTo>
                    <a:pt x="1005567" y="12940"/>
                    <a:pt x="1002995" y="15502"/>
                    <a:pt x="999852" y="15502"/>
                  </a:cubicBezTo>
                  <a:lnTo>
                    <a:pt x="997375" y="15502"/>
                  </a:lnTo>
                  <a:cubicBezTo>
                    <a:pt x="980516" y="15540"/>
                    <a:pt x="963656" y="16845"/>
                    <a:pt x="946988" y="194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 name="Google Shape;119;p9"/>
            <p:cNvSpPr/>
            <p:nvPr/>
          </p:nvSpPr>
          <p:spPr>
            <a:xfrm>
              <a:off x="-121039" y="4489908"/>
              <a:ext cx="692065" cy="1036880"/>
            </a:xfrm>
            <a:custGeom>
              <a:rect b="b" l="l" r="r" t="t"/>
              <a:pathLst>
                <a:path extrusionOk="0" h="1036880" w="692065">
                  <a:moveTo>
                    <a:pt x="622450" y="1036649"/>
                  </a:moveTo>
                  <a:cubicBezTo>
                    <a:pt x="621497" y="1036669"/>
                    <a:pt x="620640" y="1036440"/>
                    <a:pt x="619783" y="1035983"/>
                  </a:cubicBezTo>
                  <a:cubicBezTo>
                    <a:pt x="617020" y="1034573"/>
                    <a:pt x="615877" y="1031192"/>
                    <a:pt x="617306" y="1028429"/>
                  </a:cubicBezTo>
                  <a:cubicBezTo>
                    <a:pt x="617306" y="1028372"/>
                    <a:pt x="617402" y="1028324"/>
                    <a:pt x="617402" y="1028267"/>
                  </a:cubicBezTo>
                  <a:cubicBezTo>
                    <a:pt x="625688" y="1012361"/>
                    <a:pt x="633403" y="996168"/>
                    <a:pt x="640166" y="979975"/>
                  </a:cubicBezTo>
                  <a:cubicBezTo>
                    <a:pt x="641309" y="977061"/>
                    <a:pt x="644643" y="975651"/>
                    <a:pt x="647596" y="976833"/>
                  </a:cubicBezTo>
                  <a:cubicBezTo>
                    <a:pt x="650548" y="978061"/>
                    <a:pt x="651882" y="981414"/>
                    <a:pt x="650739" y="984357"/>
                  </a:cubicBezTo>
                  <a:cubicBezTo>
                    <a:pt x="643786" y="1000835"/>
                    <a:pt x="635975" y="1017409"/>
                    <a:pt x="627497" y="1033601"/>
                  </a:cubicBezTo>
                  <a:cubicBezTo>
                    <a:pt x="626450" y="1035459"/>
                    <a:pt x="624545" y="1036630"/>
                    <a:pt x="622450" y="1036649"/>
                  </a:cubicBezTo>
                  <a:close/>
                  <a:moveTo>
                    <a:pt x="663788" y="937113"/>
                  </a:moveTo>
                  <a:lnTo>
                    <a:pt x="662073" y="937113"/>
                  </a:lnTo>
                  <a:cubicBezTo>
                    <a:pt x="659121" y="936161"/>
                    <a:pt x="657406" y="932970"/>
                    <a:pt x="658358" y="929969"/>
                  </a:cubicBezTo>
                  <a:cubicBezTo>
                    <a:pt x="663598" y="912929"/>
                    <a:pt x="667883" y="895641"/>
                    <a:pt x="671313" y="878153"/>
                  </a:cubicBezTo>
                  <a:cubicBezTo>
                    <a:pt x="672266" y="875143"/>
                    <a:pt x="675504" y="873477"/>
                    <a:pt x="678457" y="874429"/>
                  </a:cubicBezTo>
                  <a:cubicBezTo>
                    <a:pt x="681028" y="875239"/>
                    <a:pt x="682648" y="877687"/>
                    <a:pt x="682457" y="880344"/>
                  </a:cubicBezTo>
                  <a:cubicBezTo>
                    <a:pt x="679028" y="898232"/>
                    <a:pt x="674647" y="915910"/>
                    <a:pt x="669217" y="933303"/>
                  </a:cubicBezTo>
                  <a:cubicBezTo>
                    <a:pt x="668360" y="935599"/>
                    <a:pt x="666265" y="937132"/>
                    <a:pt x="663788" y="937113"/>
                  </a:cubicBezTo>
                  <a:close/>
                  <a:moveTo>
                    <a:pt x="684077" y="831195"/>
                  </a:moveTo>
                  <a:lnTo>
                    <a:pt x="684077" y="831195"/>
                  </a:lnTo>
                  <a:cubicBezTo>
                    <a:pt x="680934" y="830995"/>
                    <a:pt x="678552" y="828271"/>
                    <a:pt x="678742" y="825128"/>
                  </a:cubicBezTo>
                  <a:cubicBezTo>
                    <a:pt x="678742" y="825118"/>
                    <a:pt x="678742" y="825109"/>
                    <a:pt x="678742" y="825099"/>
                  </a:cubicBezTo>
                  <a:cubicBezTo>
                    <a:pt x="679505" y="814717"/>
                    <a:pt x="679885" y="804144"/>
                    <a:pt x="679885" y="793857"/>
                  </a:cubicBezTo>
                  <a:cubicBezTo>
                    <a:pt x="679885" y="786551"/>
                    <a:pt x="679695" y="779217"/>
                    <a:pt x="679314" y="771854"/>
                  </a:cubicBezTo>
                  <a:cubicBezTo>
                    <a:pt x="679123" y="768702"/>
                    <a:pt x="681600" y="766015"/>
                    <a:pt x="684743" y="765854"/>
                  </a:cubicBezTo>
                  <a:cubicBezTo>
                    <a:pt x="684743" y="765854"/>
                    <a:pt x="684743" y="765854"/>
                    <a:pt x="684743" y="765854"/>
                  </a:cubicBezTo>
                  <a:cubicBezTo>
                    <a:pt x="687887" y="765644"/>
                    <a:pt x="690553" y="767978"/>
                    <a:pt x="690744" y="771073"/>
                  </a:cubicBezTo>
                  <a:cubicBezTo>
                    <a:pt x="690744" y="771111"/>
                    <a:pt x="690744" y="771149"/>
                    <a:pt x="690744" y="771188"/>
                  </a:cubicBezTo>
                  <a:cubicBezTo>
                    <a:pt x="690744" y="778808"/>
                    <a:pt x="691316" y="786333"/>
                    <a:pt x="691316" y="793857"/>
                  </a:cubicBezTo>
                  <a:cubicBezTo>
                    <a:pt x="691316" y="804430"/>
                    <a:pt x="691316" y="815288"/>
                    <a:pt x="690173" y="825956"/>
                  </a:cubicBezTo>
                  <a:cubicBezTo>
                    <a:pt x="689887" y="829052"/>
                    <a:pt x="687219" y="831367"/>
                    <a:pt x="684077" y="831195"/>
                  </a:cubicBezTo>
                  <a:close/>
                  <a:moveTo>
                    <a:pt x="677980" y="723753"/>
                  </a:moveTo>
                  <a:cubicBezTo>
                    <a:pt x="675313" y="723725"/>
                    <a:pt x="672932" y="721829"/>
                    <a:pt x="672361" y="719181"/>
                  </a:cubicBezTo>
                  <a:cubicBezTo>
                    <a:pt x="668837" y="701788"/>
                    <a:pt x="664074" y="684663"/>
                    <a:pt x="658169" y="667936"/>
                  </a:cubicBezTo>
                  <a:cubicBezTo>
                    <a:pt x="657121" y="664965"/>
                    <a:pt x="658644" y="661698"/>
                    <a:pt x="661598" y="660631"/>
                  </a:cubicBezTo>
                  <a:cubicBezTo>
                    <a:pt x="661598" y="660622"/>
                    <a:pt x="661693" y="660612"/>
                    <a:pt x="661693" y="660603"/>
                  </a:cubicBezTo>
                  <a:cubicBezTo>
                    <a:pt x="664645" y="659555"/>
                    <a:pt x="667789" y="661069"/>
                    <a:pt x="668837" y="663984"/>
                  </a:cubicBezTo>
                  <a:cubicBezTo>
                    <a:pt x="668932" y="664031"/>
                    <a:pt x="668932" y="664079"/>
                    <a:pt x="668932" y="664127"/>
                  </a:cubicBezTo>
                  <a:cubicBezTo>
                    <a:pt x="675122" y="681329"/>
                    <a:pt x="679980" y="698969"/>
                    <a:pt x="683505" y="716895"/>
                  </a:cubicBezTo>
                  <a:cubicBezTo>
                    <a:pt x="684172" y="719934"/>
                    <a:pt x="682171" y="722915"/>
                    <a:pt x="679123" y="723553"/>
                  </a:cubicBezTo>
                  <a:cubicBezTo>
                    <a:pt x="679123" y="723553"/>
                    <a:pt x="679123" y="723563"/>
                    <a:pt x="679123" y="723563"/>
                  </a:cubicBezTo>
                  <a:close/>
                  <a:moveTo>
                    <a:pt x="641785" y="622407"/>
                  </a:moveTo>
                  <a:cubicBezTo>
                    <a:pt x="639690" y="622388"/>
                    <a:pt x="637785" y="621217"/>
                    <a:pt x="636738" y="619359"/>
                  </a:cubicBezTo>
                  <a:cubicBezTo>
                    <a:pt x="628451" y="603719"/>
                    <a:pt x="618926" y="588774"/>
                    <a:pt x="608163" y="574687"/>
                  </a:cubicBezTo>
                  <a:cubicBezTo>
                    <a:pt x="606352" y="572077"/>
                    <a:pt x="607020" y="568524"/>
                    <a:pt x="609686" y="566743"/>
                  </a:cubicBezTo>
                  <a:cubicBezTo>
                    <a:pt x="612067" y="565105"/>
                    <a:pt x="615306" y="565533"/>
                    <a:pt x="617211" y="567734"/>
                  </a:cubicBezTo>
                  <a:cubicBezTo>
                    <a:pt x="628260" y="582335"/>
                    <a:pt x="638165" y="597776"/>
                    <a:pt x="646834" y="613930"/>
                  </a:cubicBezTo>
                  <a:cubicBezTo>
                    <a:pt x="648358" y="616702"/>
                    <a:pt x="647310" y="620169"/>
                    <a:pt x="644548" y="621683"/>
                  </a:cubicBezTo>
                  <a:cubicBezTo>
                    <a:pt x="644548" y="621703"/>
                    <a:pt x="644452" y="621721"/>
                    <a:pt x="644452" y="621740"/>
                  </a:cubicBezTo>
                  <a:cubicBezTo>
                    <a:pt x="643595" y="622150"/>
                    <a:pt x="642738" y="622379"/>
                    <a:pt x="641785" y="622407"/>
                  </a:cubicBezTo>
                  <a:close/>
                  <a:moveTo>
                    <a:pt x="576539" y="536682"/>
                  </a:moveTo>
                  <a:cubicBezTo>
                    <a:pt x="575110" y="536654"/>
                    <a:pt x="573682" y="536111"/>
                    <a:pt x="572633" y="535158"/>
                  </a:cubicBezTo>
                  <a:cubicBezTo>
                    <a:pt x="559680" y="523109"/>
                    <a:pt x="545678" y="512327"/>
                    <a:pt x="530724" y="502964"/>
                  </a:cubicBezTo>
                  <a:cubicBezTo>
                    <a:pt x="528343" y="500897"/>
                    <a:pt x="528057" y="497287"/>
                    <a:pt x="530152" y="494906"/>
                  </a:cubicBezTo>
                  <a:cubicBezTo>
                    <a:pt x="531772" y="493001"/>
                    <a:pt x="534533" y="492401"/>
                    <a:pt x="536820" y="493439"/>
                  </a:cubicBezTo>
                  <a:cubicBezTo>
                    <a:pt x="552346" y="503221"/>
                    <a:pt x="567014" y="514441"/>
                    <a:pt x="580445" y="526966"/>
                  </a:cubicBezTo>
                  <a:cubicBezTo>
                    <a:pt x="582635" y="529224"/>
                    <a:pt x="582635" y="532806"/>
                    <a:pt x="580445" y="535063"/>
                  </a:cubicBezTo>
                  <a:cubicBezTo>
                    <a:pt x="579397" y="536168"/>
                    <a:pt x="578063" y="536844"/>
                    <a:pt x="576539" y="536968"/>
                  </a:cubicBezTo>
                  <a:close/>
                  <a:moveTo>
                    <a:pt x="485956" y="478865"/>
                  </a:moveTo>
                  <a:cubicBezTo>
                    <a:pt x="485099" y="478846"/>
                    <a:pt x="484338" y="478685"/>
                    <a:pt x="483575" y="478389"/>
                  </a:cubicBezTo>
                  <a:cubicBezTo>
                    <a:pt x="469192" y="471912"/>
                    <a:pt x="454143" y="465911"/>
                    <a:pt x="439665" y="460101"/>
                  </a:cubicBezTo>
                  <a:lnTo>
                    <a:pt x="433855" y="457815"/>
                  </a:lnTo>
                  <a:cubicBezTo>
                    <a:pt x="430902" y="456815"/>
                    <a:pt x="429283" y="453567"/>
                    <a:pt x="430235" y="450576"/>
                  </a:cubicBezTo>
                  <a:cubicBezTo>
                    <a:pt x="431283" y="447585"/>
                    <a:pt x="434521" y="445975"/>
                    <a:pt x="437474" y="446975"/>
                  </a:cubicBezTo>
                  <a:cubicBezTo>
                    <a:pt x="437760" y="447052"/>
                    <a:pt x="437951" y="447138"/>
                    <a:pt x="438140" y="447242"/>
                  </a:cubicBezTo>
                  <a:lnTo>
                    <a:pt x="443856" y="449528"/>
                  </a:lnTo>
                  <a:cubicBezTo>
                    <a:pt x="458524" y="455339"/>
                    <a:pt x="473670" y="461434"/>
                    <a:pt x="488242" y="467911"/>
                  </a:cubicBezTo>
                  <a:cubicBezTo>
                    <a:pt x="491100" y="469217"/>
                    <a:pt x="492434" y="472541"/>
                    <a:pt x="491195" y="475436"/>
                  </a:cubicBezTo>
                  <a:cubicBezTo>
                    <a:pt x="490338" y="477627"/>
                    <a:pt x="488337" y="479104"/>
                    <a:pt x="485956" y="479151"/>
                  </a:cubicBezTo>
                  <a:close/>
                  <a:moveTo>
                    <a:pt x="386325" y="437146"/>
                  </a:moveTo>
                  <a:cubicBezTo>
                    <a:pt x="385468" y="437136"/>
                    <a:pt x="384610" y="436946"/>
                    <a:pt x="383848" y="436574"/>
                  </a:cubicBezTo>
                  <a:cubicBezTo>
                    <a:pt x="372323" y="431145"/>
                    <a:pt x="362226" y="425716"/>
                    <a:pt x="352797" y="420192"/>
                  </a:cubicBezTo>
                  <a:cubicBezTo>
                    <a:pt x="347177" y="416858"/>
                    <a:pt x="341558" y="413333"/>
                    <a:pt x="336128" y="409524"/>
                  </a:cubicBezTo>
                  <a:cubicBezTo>
                    <a:pt x="333461" y="407732"/>
                    <a:pt x="332795" y="404151"/>
                    <a:pt x="334604" y="401522"/>
                  </a:cubicBezTo>
                  <a:cubicBezTo>
                    <a:pt x="336414" y="398893"/>
                    <a:pt x="339938" y="398207"/>
                    <a:pt x="342606" y="399999"/>
                  </a:cubicBezTo>
                  <a:cubicBezTo>
                    <a:pt x="347844" y="403523"/>
                    <a:pt x="353178" y="406952"/>
                    <a:pt x="358607" y="410190"/>
                  </a:cubicBezTo>
                  <a:cubicBezTo>
                    <a:pt x="368132" y="415524"/>
                    <a:pt x="377657" y="420763"/>
                    <a:pt x="388802" y="426097"/>
                  </a:cubicBezTo>
                  <a:cubicBezTo>
                    <a:pt x="391658" y="427468"/>
                    <a:pt x="392802" y="430888"/>
                    <a:pt x="391469" y="433736"/>
                  </a:cubicBezTo>
                  <a:cubicBezTo>
                    <a:pt x="390515" y="435698"/>
                    <a:pt x="388516" y="436946"/>
                    <a:pt x="386325" y="436955"/>
                  </a:cubicBezTo>
                  <a:close/>
                  <a:moveTo>
                    <a:pt x="297933" y="376091"/>
                  </a:moveTo>
                  <a:cubicBezTo>
                    <a:pt x="296408" y="376081"/>
                    <a:pt x="294981" y="375462"/>
                    <a:pt x="293933" y="374376"/>
                  </a:cubicBezTo>
                  <a:cubicBezTo>
                    <a:pt x="280978" y="361441"/>
                    <a:pt x="269072" y="347382"/>
                    <a:pt x="258594" y="332371"/>
                  </a:cubicBezTo>
                  <a:cubicBezTo>
                    <a:pt x="256785" y="329742"/>
                    <a:pt x="257451" y="326142"/>
                    <a:pt x="260023" y="324322"/>
                  </a:cubicBezTo>
                  <a:cubicBezTo>
                    <a:pt x="262691" y="322513"/>
                    <a:pt x="266310" y="323170"/>
                    <a:pt x="268119" y="325799"/>
                  </a:cubicBezTo>
                  <a:cubicBezTo>
                    <a:pt x="278216" y="340286"/>
                    <a:pt x="289646" y="353831"/>
                    <a:pt x="302220" y="366280"/>
                  </a:cubicBezTo>
                  <a:cubicBezTo>
                    <a:pt x="304410" y="368537"/>
                    <a:pt x="304410" y="372119"/>
                    <a:pt x="302220" y="374376"/>
                  </a:cubicBezTo>
                  <a:cubicBezTo>
                    <a:pt x="301171" y="375633"/>
                    <a:pt x="299552" y="376357"/>
                    <a:pt x="297933" y="376376"/>
                  </a:cubicBezTo>
                  <a:close/>
                  <a:moveTo>
                    <a:pt x="154105" y="334085"/>
                  </a:moveTo>
                  <a:cubicBezTo>
                    <a:pt x="136580" y="334124"/>
                    <a:pt x="119148" y="332466"/>
                    <a:pt x="102004" y="329133"/>
                  </a:cubicBezTo>
                  <a:cubicBezTo>
                    <a:pt x="98860" y="328523"/>
                    <a:pt x="96860" y="325522"/>
                    <a:pt x="97527" y="322417"/>
                  </a:cubicBezTo>
                  <a:cubicBezTo>
                    <a:pt x="98098" y="319312"/>
                    <a:pt x="101052" y="317283"/>
                    <a:pt x="104195" y="317893"/>
                  </a:cubicBezTo>
                  <a:cubicBezTo>
                    <a:pt x="120673" y="321074"/>
                    <a:pt x="137341" y="322665"/>
                    <a:pt x="154105" y="322655"/>
                  </a:cubicBezTo>
                  <a:lnTo>
                    <a:pt x="156773" y="322655"/>
                  </a:lnTo>
                  <a:cubicBezTo>
                    <a:pt x="159916" y="322655"/>
                    <a:pt x="162487" y="325218"/>
                    <a:pt x="162487" y="328370"/>
                  </a:cubicBezTo>
                  <a:cubicBezTo>
                    <a:pt x="162487" y="331523"/>
                    <a:pt x="159916" y="334085"/>
                    <a:pt x="156773" y="334085"/>
                  </a:cubicBezTo>
                  <a:lnTo>
                    <a:pt x="154105" y="334085"/>
                  </a:lnTo>
                  <a:close/>
                  <a:moveTo>
                    <a:pt x="210398" y="328466"/>
                  </a:moveTo>
                  <a:cubicBezTo>
                    <a:pt x="207731" y="328466"/>
                    <a:pt x="205350" y="326551"/>
                    <a:pt x="204873" y="323893"/>
                  </a:cubicBezTo>
                  <a:cubicBezTo>
                    <a:pt x="204207" y="320808"/>
                    <a:pt x="206207" y="317779"/>
                    <a:pt x="209351" y="317140"/>
                  </a:cubicBezTo>
                  <a:cubicBezTo>
                    <a:pt x="209351" y="317140"/>
                    <a:pt x="209351" y="317131"/>
                    <a:pt x="209351" y="317131"/>
                  </a:cubicBezTo>
                  <a:cubicBezTo>
                    <a:pt x="226686" y="313702"/>
                    <a:pt x="243641" y="308606"/>
                    <a:pt x="259928" y="301891"/>
                  </a:cubicBezTo>
                  <a:cubicBezTo>
                    <a:pt x="262881" y="300767"/>
                    <a:pt x="266120" y="302158"/>
                    <a:pt x="267358" y="305034"/>
                  </a:cubicBezTo>
                  <a:cubicBezTo>
                    <a:pt x="268596" y="307891"/>
                    <a:pt x="267262" y="311187"/>
                    <a:pt x="264405" y="312397"/>
                  </a:cubicBezTo>
                  <a:cubicBezTo>
                    <a:pt x="264309" y="312426"/>
                    <a:pt x="264309" y="312445"/>
                    <a:pt x="264215" y="312464"/>
                  </a:cubicBezTo>
                  <a:cubicBezTo>
                    <a:pt x="247165" y="319455"/>
                    <a:pt x="229544" y="324779"/>
                    <a:pt x="211541" y="328370"/>
                  </a:cubicBezTo>
                  <a:close/>
                  <a:moveTo>
                    <a:pt x="51616" y="313416"/>
                  </a:moveTo>
                  <a:cubicBezTo>
                    <a:pt x="50855" y="313397"/>
                    <a:pt x="50092" y="313235"/>
                    <a:pt x="49330" y="312940"/>
                  </a:cubicBezTo>
                  <a:cubicBezTo>
                    <a:pt x="32376" y="305539"/>
                    <a:pt x="16470" y="296176"/>
                    <a:pt x="1705" y="285032"/>
                  </a:cubicBezTo>
                  <a:cubicBezTo>
                    <a:pt x="-962" y="283136"/>
                    <a:pt x="-1533" y="279469"/>
                    <a:pt x="372" y="276840"/>
                  </a:cubicBezTo>
                  <a:cubicBezTo>
                    <a:pt x="2277" y="274211"/>
                    <a:pt x="5896" y="273611"/>
                    <a:pt x="8563" y="275507"/>
                  </a:cubicBezTo>
                  <a:cubicBezTo>
                    <a:pt x="22565" y="286156"/>
                    <a:pt x="37806" y="295071"/>
                    <a:pt x="53902" y="302081"/>
                  </a:cubicBezTo>
                  <a:cubicBezTo>
                    <a:pt x="56760" y="303348"/>
                    <a:pt x="58094" y="306711"/>
                    <a:pt x="56856" y="309606"/>
                  </a:cubicBezTo>
                  <a:cubicBezTo>
                    <a:pt x="56856" y="309606"/>
                    <a:pt x="56856" y="309606"/>
                    <a:pt x="56856" y="309606"/>
                  </a:cubicBezTo>
                  <a:cubicBezTo>
                    <a:pt x="56093" y="311930"/>
                    <a:pt x="54093" y="313568"/>
                    <a:pt x="51616" y="313702"/>
                  </a:cubicBezTo>
                  <a:close/>
                  <a:moveTo>
                    <a:pt x="236020" y="288175"/>
                  </a:moveTo>
                  <a:cubicBezTo>
                    <a:pt x="233830" y="288175"/>
                    <a:pt x="231830" y="286918"/>
                    <a:pt x="230877" y="284936"/>
                  </a:cubicBezTo>
                  <a:cubicBezTo>
                    <a:pt x="223066" y="268363"/>
                    <a:pt x="216684" y="251151"/>
                    <a:pt x="211827" y="233501"/>
                  </a:cubicBezTo>
                  <a:cubicBezTo>
                    <a:pt x="210969" y="230453"/>
                    <a:pt x="212780" y="227291"/>
                    <a:pt x="215827" y="226453"/>
                  </a:cubicBezTo>
                  <a:cubicBezTo>
                    <a:pt x="218876" y="225615"/>
                    <a:pt x="222019" y="227405"/>
                    <a:pt x="222876" y="230453"/>
                  </a:cubicBezTo>
                  <a:cubicBezTo>
                    <a:pt x="227543" y="247493"/>
                    <a:pt x="233734" y="264105"/>
                    <a:pt x="241355" y="280079"/>
                  </a:cubicBezTo>
                  <a:cubicBezTo>
                    <a:pt x="242688" y="282946"/>
                    <a:pt x="241450" y="286327"/>
                    <a:pt x="238592" y="287699"/>
                  </a:cubicBezTo>
                  <a:cubicBezTo>
                    <a:pt x="237831" y="288108"/>
                    <a:pt x="236877" y="288375"/>
                    <a:pt x="236020" y="288461"/>
                  </a:cubicBezTo>
                  <a:close/>
                  <a:moveTo>
                    <a:pt x="309744" y="288175"/>
                  </a:moveTo>
                  <a:cubicBezTo>
                    <a:pt x="307839" y="288175"/>
                    <a:pt x="306029" y="287203"/>
                    <a:pt x="304981" y="285603"/>
                  </a:cubicBezTo>
                  <a:cubicBezTo>
                    <a:pt x="303267" y="282965"/>
                    <a:pt x="304029" y="279469"/>
                    <a:pt x="306601" y="277697"/>
                  </a:cubicBezTo>
                  <a:cubicBezTo>
                    <a:pt x="321270" y="267982"/>
                    <a:pt x="334794" y="256704"/>
                    <a:pt x="347082" y="244074"/>
                  </a:cubicBezTo>
                  <a:cubicBezTo>
                    <a:pt x="349273" y="241788"/>
                    <a:pt x="352892" y="241702"/>
                    <a:pt x="355178" y="243884"/>
                  </a:cubicBezTo>
                  <a:cubicBezTo>
                    <a:pt x="357464" y="246065"/>
                    <a:pt x="357559" y="249694"/>
                    <a:pt x="355369" y="251980"/>
                  </a:cubicBezTo>
                  <a:cubicBezTo>
                    <a:pt x="342510" y="265210"/>
                    <a:pt x="328318" y="277021"/>
                    <a:pt x="312983" y="287222"/>
                  </a:cubicBezTo>
                  <a:cubicBezTo>
                    <a:pt x="311934" y="287718"/>
                    <a:pt x="310887" y="287918"/>
                    <a:pt x="309744" y="287794"/>
                  </a:cubicBezTo>
                  <a:close/>
                  <a:moveTo>
                    <a:pt x="383753" y="210832"/>
                  </a:moveTo>
                  <a:cubicBezTo>
                    <a:pt x="382705" y="210842"/>
                    <a:pt x="381753" y="210546"/>
                    <a:pt x="380896" y="209975"/>
                  </a:cubicBezTo>
                  <a:cubicBezTo>
                    <a:pt x="378134" y="208470"/>
                    <a:pt x="377181" y="205050"/>
                    <a:pt x="378705" y="202336"/>
                  </a:cubicBezTo>
                  <a:cubicBezTo>
                    <a:pt x="378705" y="202278"/>
                    <a:pt x="378800" y="202221"/>
                    <a:pt x="378800" y="202164"/>
                  </a:cubicBezTo>
                  <a:lnTo>
                    <a:pt x="380133" y="199878"/>
                  </a:lnTo>
                  <a:cubicBezTo>
                    <a:pt x="388230" y="185409"/>
                    <a:pt x="394612" y="170027"/>
                    <a:pt x="399183" y="154063"/>
                  </a:cubicBezTo>
                  <a:cubicBezTo>
                    <a:pt x="400326" y="151139"/>
                    <a:pt x="403660" y="149729"/>
                    <a:pt x="406613" y="150920"/>
                  </a:cubicBezTo>
                  <a:cubicBezTo>
                    <a:pt x="409090" y="151900"/>
                    <a:pt x="410519" y="154415"/>
                    <a:pt x="410137" y="157016"/>
                  </a:cubicBezTo>
                  <a:cubicBezTo>
                    <a:pt x="405375" y="173951"/>
                    <a:pt x="398613" y="190239"/>
                    <a:pt x="389849" y="205498"/>
                  </a:cubicBezTo>
                  <a:lnTo>
                    <a:pt x="388516" y="207879"/>
                  </a:lnTo>
                  <a:cubicBezTo>
                    <a:pt x="387563" y="209593"/>
                    <a:pt x="385753" y="210670"/>
                    <a:pt x="383753" y="210736"/>
                  </a:cubicBezTo>
                  <a:close/>
                  <a:moveTo>
                    <a:pt x="207636" y="185019"/>
                  </a:moveTo>
                  <a:cubicBezTo>
                    <a:pt x="204684" y="184981"/>
                    <a:pt x="202207" y="182724"/>
                    <a:pt x="201921" y="179780"/>
                  </a:cubicBezTo>
                  <a:cubicBezTo>
                    <a:pt x="201921" y="173589"/>
                    <a:pt x="201064" y="167493"/>
                    <a:pt x="200969" y="161302"/>
                  </a:cubicBezTo>
                  <a:cubicBezTo>
                    <a:pt x="200969" y="159111"/>
                    <a:pt x="200969" y="156920"/>
                    <a:pt x="200969" y="154730"/>
                  </a:cubicBezTo>
                  <a:cubicBezTo>
                    <a:pt x="200969" y="144671"/>
                    <a:pt x="201540" y="134622"/>
                    <a:pt x="202683" y="124631"/>
                  </a:cubicBezTo>
                  <a:cubicBezTo>
                    <a:pt x="203159" y="121526"/>
                    <a:pt x="205921" y="119335"/>
                    <a:pt x="209065" y="119677"/>
                  </a:cubicBezTo>
                  <a:cubicBezTo>
                    <a:pt x="212208" y="120078"/>
                    <a:pt x="214494" y="122916"/>
                    <a:pt x="214113" y="126060"/>
                  </a:cubicBezTo>
                  <a:cubicBezTo>
                    <a:pt x="212970" y="135537"/>
                    <a:pt x="212398" y="145081"/>
                    <a:pt x="212398" y="154635"/>
                  </a:cubicBezTo>
                  <a:cubicBezTo>
                    <a:pt x="212398" y="156730"/>
                    <a:pt x="212398" y="158826"/>
                    <a:pt x="212398" y="161016"/>
                  </a:cubicBezTo>
                  <a:cubicBezTo>
                    <a:pt x="212398" y="166922"/>
                    <a:pt x="212875" y="172827"/>
                    <a:pt x="213351" y="178637"/>
                  </a:cubicBezTo>
                  <a:cubicBezTo>
                    <a:pt x="213637" y="181781"/>
                    <a:pt x="211255" y="184552"/>
                    <a:pt x="208113" y="184829"/>
                  </a:cubicBezTo>
                  <a:cubicBezTo>
                    <a:pt x="208113" y="184829"/>
                    <a:pt x="208113" y="184829"/>
                    <a:pt x="208113" y="184829"/>
                  </a:cubicBezTo>
                  <a:close/>
                  <a:moveTo>
                    <a:pt x="410233" y="107771"/>
                  </a:moveTo>
                  <a:cubicBezTo>
                    <a:pt x="407280" y="107733"/>
                    <a:pt x="404898" y="105524"/>
                    <a:pt x="404613" y="102628"/>
                  </a:cubicBezTo>
                  <a:cubicBezTo>
                    <a:pt x="404232" y="98085"/>
                    <a:pt x="403565" y="93570"/>
                    <a:pt x="402708" y="89102"/>
                  </a:cubicBezTo>
                  <a:cubicBezTo>
                    <a:pt x="400136" y="76777"/>
                    <a:pt x="395373" y="65004"/>
                    <a:pt x="388706" y="54336"/>
                  </a:cubicBezTo>
                  <a:cubicBezTo>
                    <a:pt x="387087" y="51650"/>
                    <a:pt x="387849" y="48135"/>
                    <a:pt x="390515" y="46468"/>
                  </a:cubicBezTo>
                  <a:cubicBezTo>
                    <a:pt x="390611" y="46459"/>
                    <a:pt x="390611" y="46440"/>
                    <a:pt x="390611" y="46430"/>
                  </a:cubicBezTo>
                  <a:cubicBezTo>
                    <a:pt x="393278" y="44763"/>
                    <a:pt x="396707" y="45535"/>
                    <a:pt x="398327" y="48154"/>
                  </a:cubicBezTo>
                  <a:cubicBezTo>
                    <a:pt x="398422" y="48183"/>
                    <a:pt x="398422" y="48211"/>
                    <a:pt x="398422" y="48240"/>
                  </a:cubicBezTo>
                  <a:cubicBezTo>
                    <a:pt x="405852" y="60098"/>
                    <a:pt x="411090" y="73195"/>
                    <a:pt x="413852" y="86911"/>
                  </a:cubicBezTo>
                  <a:cubicBezTo>
                    <a:pt x="414805" y="91760"/>
                    <a:pt x="415566" y="96656"/>
                    <a:pt x="415948" y="101580"/>
                  </a:cubicBezTo>
                  <a:cubicBezTo>
                    <a:pt x="416234" y="104704"/>
                    <a:pt x="413948" y="107466"/>
                    <a:pt x="410804" y="107771"/>
                  </a:cubicBezTo>
                  <a:close/>
                  <a:moveTo>
                    <a:pt x="222400" y="79196"/>
                  </a:moveTo>
                  <a:cubicBezTo>
                    <a:pt x="221542" y="79196"/>
                    <a:pt x="220780" y="79006"/>
                    <a:pt x="220019" y="78625"/>
                  </a:cubicBezTo>
                  <a:cubicBezTo>
                    <a:pt x="217161" y="77329"/>
                    <a:pt x="215923" y="73967"/>
                    <a:pt x="217161" y="71100"/>
                  </a:cubicBezTo>
                  <a:cubicBezTo>
                    <a:pt x="220590" y="63690"/>
                    <a:pt x="224591" y="56584"/>
                    <a:pt x="229162" y="49860"/>
                  </a:cubicBezTo>
                  <a:cubicBezTo>
                    <a:pt x="235259" y="41011"/>
                    <a:pt x="242498" y="33038"/>
                    <a:pt x="250689" y="26142"/>
                  </a:cubicBezTo>
                  <a:cubicBezTo>
                    <a:pt x="253356" y="24390"/>
                    <a:pt x="256881" y="25104"/>
                    <a:pt x="258594" y="27733"/>
                  </a:cubicBezTo>
                  <a:cubicBezTo>
                    <a:pt x="260119" y="29943"/>
                    <a:pt x="259833" y="32876"/>
                    <a:pt x="258023" y="34810"/>
                  </a:cubicBezTo>
                  <a:cubicBezTo>
                    <a:pt x="250784" y="41144"/>
                    <a:pt x="244402" y="48374"/>
                    <a:pt x="238973" y="56336"/>
                  </a:cubicBezTo>
                  <a:cubicBezTo>
                    <a:pt x="234782" y="62385"/>
                    <a:pt x="231067" y="68757"/>
                    <a:pt x="227924" y="75386"/>
                  </a:cubicBezTo>
                  <a:cubicBezTo>
                    <a:pt x="227067" y="77682"/>
                    <a:pt x="224877" y="79178"/>
                    <a:pt x="222400" y="79101"/>
                  </a:cubicBezTo>
                  <a:close/>
                  <a:moveTo>
                    <a:pt x="354797" y="20427"/>
                  </a:moveTo>
                  <a:cubicBezTo>
                    <a:pt x="353844" y="20389"/>
                    <a:pt x="352987" y="20160"/>
                    <a:pt x="352131" y="19760"/>
                  </a:cubicBezTo>
                  <a:cubicBezTo>
                    <a:pt x="345177" y="16112"/>
                    <a:pt x="337652" y="13607"/>
                    <a:pt x="329841" y="12331"/>
                  </a:cubicBezTo>
                  <a:cubicBezTo>
                    <a:pt x="321079" y="10807"/>
                    <a:pt x="312125" y="10807"/>
                    <a:pt x="303363" y="12331"/>
                  </a:cubicBezTo>
                  <a:cubicBezTo>
                    <a:pt x="300219" y="12912"/>
                    <a:pt x="297266" y="10864"/>
                    <a:pt x="296694" y="7759"/>
                  </a:cubicBezTo>
                  <a:cubicBezTo>
                    <a:pt x="296123" y="4654"/>
                    <a:pt x="298123" y="1672"/>
                    <a:pt x="301266" y="1092"/>
                  </a:cubicBezTo>
                  <a:cubicBezTo>
                    <a:pt x="311363" y="-671"/>
                    <a:pt x="321555" y="-671"/>
                    <a:pt x="331652" y="1092"/>
                  </a:cubicBezTo>
                  <a:cubicBezTo>
                    <a:pt x="340605" y="2635"/>
                    <a:pt x="349273" y="5520"/>
                    <a:pt x="357369" y="9664"/>
                  </a:cubicBezTo>
                  <a:cubicBezTo>
                    <a:pt x="360131" y="11102"/>
                    <a:pt x="361274" y="14541"/>
                    <a:pt x="359845" y="17350"/>
                  </a:cubicBezTo>
                  <a:cubicBezTo>
                    <a:pt x="359845" y="17360"/>
                    <a:pt x="359845" y="17370"/>
                    <a:pt x="359845" y="17379"/>
                  </a:cubicBezTo>
                  <a:cubicBezTo>
                    <a:pt x="358893" y="19246"/>
                    <a:pt x="356893" y="20389"/>
                    <a:pt x="354797" y="203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0" name="Google Shape;120;p9"/>
          <p:cNvGrpSpPr/>
          <p:nvPr/>
        </p:nvGrpSpPr>
        <p:grpSpPr>
          <a:xfrm>
            <a:off x="171500" y="454135"/>
            <a:ext cx="8695579" cy="4354853"/>
            <a:chOff x="171500" y="454135"/>
            <a:chExt cx="8695579" cy="4354853"/>
          </a:xfrm>
        </p:grpSpPr>
        <p:sp>
          <p:nvSpPr>
            <p:cNvPr id="121" name="Google Shape;121;p9"/>
            <p:cNvSpPr/>
            <p:nvPr/>
          </p:nvSpPr>
          <p:spPr>
            <a:xfrm>
              <a:off x="171500" y="4205078"/>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9"/>
            <p:cNvSpPr/>
            <p:nvPr/>
          </p:nvSpPr>
          <p:spPr>
            <a:xfrm rot="5400000">
              <a:off x="8092096" y="45432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9"/>
            <p:cNvSpPr/>
            <p:nvPr/>
          </p:nvSpPr>
          <p:spPr>
            <a:xfrm rot="5400000">
              <a:off x="8833973" y="10164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9"/>
            <p:cNvSpPr/>
            <p:nvPr/>
          </p:nvSpPr>
          <p:spPr>
            <a:xfrm rot="5400000">
              <a:off x="685785" y="47510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5" name="Google Shape;125;p9"/>
          <p:cNvSpPr/>
          <p:nvPr/>
        </p:nvSpPr>
        <p:spPr>
          <a:xfrm rot="1534710">
            <a:off x="429547" y="552671"/>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9"/>
          <p:cNvSpPr/>
          <p:nvPr/>
        </p:nvSpPr>
        <p:spPr>
          <a:xfrm>
            <a:off x="8483766" y="1222816"/>
            <a:ext cx="357110" cy="357312"/>
          </a:xfrm>
          <a:custGeom>
            <a:rect b="b" l="l" r="r" t="t"/>
            <a:pathLst>
              <a:path extrusionOk="0" h="392650" w="392429">
                <a:moveTo>
                  <a:pt x="301383" y="392358"/>
                </a:moveTo>
                <a:cubicBezTo>
                  <a:pt x="298716" y="392377"/>
                  <a:pt x="296239" y="391310"/>
                  <a:pt x="294430" y="389405"/>
                </a:cubicBezTo>
                <a:lnTo>
                  <a:pt x="195465" y="290535"/>
                </a:lnTo>
                <a:lnTo>
                  <a:pt x="96500" y="389405"/>
                </a:lnTo>
                <a:cubicBezTo>
                  <a:pt x="92881" y="393243"/>
                  <a:pt x="86880" y="393443"/>
                  <a:pt x="83070" y="389853"/>
                </a:cubicBezTo>
                <a:cubicBezTo>
                  <a:pt x="82880" y="389710"/>
                  <a:pt x="82785" y="389557"/>
                  <a:pt x="82594" y="389405"/>
                </a:cubicBezTo>
                <a:lnTo>
                  <a:pt x="2107" y="309014"/>
                </a:lnTo>
                <a:cubicBezTo>
                  <a:pt x="-1702" y="305128"/>
                  <a:pt x="-1702" y="298898"/>
                  <a:pt x="2107" y="295012"/>
                </a:cubicBezTo>
                <a:lnTo>
                  <a:pt x="101072" y="196143"/>
                </a:lnTo>
                <a:lnTo>
                  <a:pt x="2107" y="97178"/>
                </a:lnTo>
                <a:cubicBezTo>
                  <a:pt x="-1702" y="93292"/>
                  <a:pt x="-1702" y="87062"/>
                  <a:pt x="2107" y="83176"/>
                </a:cubicBezTo>
                <a:lnTo>
                  <a:pt x="82594" y="2785"/>
                </a:lnTo>
                <a:cubicBezTo>
                  <a:pt x="86214" y="-1053"/>
                  <a:pt x="92214" y="-1253"/>
                  <a:pt x="96025" y="2338"/>
                </a:cubicBezTo>
                <a:cubicBezTo>
                  <a:pt x="96214" y="2480"/>
                  <a:pt x="96309" y="2633"/>
                  <a:pt x="96500" y="2785"/>
                </a:cubicBezTo>
                <a:lnTo>
                  <a:pt x="195465" y="101750"/>
                </a:lnTo>
                <a:lnTo>
                  <a:pt x="294430" y="2785"/>
                </a:lnTo>
                <a:cubicBezTo>
                  <a:pt x="298049" y="-1053"/>
                  <a:pt x="304050" y="-1253"/>
                  <a:pt x="307860" y="2338"/>
                </a:cubicBezTo>
                <a:cubicBezTo>
                  <a:pt x="308050" y="2480"/>
                  <a:pt x="308145" y="2633"/>
                  <a:pt x="308336" y="2785"/>
                </a:cubicBezTo>
                <a:lnTo>
                  <a:pt x="388823" y="83176"/>
                </a:lnTo>
                <a:cubicBezTo>
                  <a:pt x="392632" y="87062"/>
                  <a:pt x="392632" y="93292"/>
                  <a:pt x="388823" y="97178"/>
                </a:cubicBezTo>
                <a:lnTo>
                  <a:pt x="289858" y="196143"/>
                </a:lnTo>
                <a:lnTo>
                  <a:pt x="388823" y="295012"/>
                </a:lnTo>
                <a:lnTo>
                  <a:pt x="388823" y="295012"/>
                </a:lnTo>
                <a:cubicBezTo>
                  <a:pt x="392632" y="298898"/>
                  <a:pt x="392632" y="305128"/>
                  <a:pt x="388823" y="309014"/>
                </a:cubicBezTo>
                <a:lnTo>
                  <a:pt x="308336" y="389405"/>
                </a:lnTo>
                <a:cubicBezTo>
                  <a:pt x="306527" y="391310"/>
                  <a:pt x="304050" y="392377"/>
                  <a:pt x="301383" y="392358"/>
                </a:cubicBezTo>
                <a:close/>
                <a:moveTo>
                  <a:pt x="195465" y="276724"/>
                </a:moveTo>
                <a:lnTo>
                  <a:pt x="195465" y="276724"/>
                </a:lnTo>
                <a:cubicBezTo>
                  <a:pt x="196989" y="276705"/>
                  <a:pt x="198418" y="277296"/>
                  <a:pt x="199466" y="278343"/>
                </a:cubicBezTo>
                <a:lnTo>
                  <a:pt x="301383" y="380261"/>
                </a:lnTo>
                <a:lnTo>
                  <a:pt x="379583" y="302061"/>
                </a:lnTo>
                <a:lnTo>
                  <a:pt x="277761" y="200143"/>
                </a:lnTo>
                <a:cubicBezTo>
                  <a:pt x="276618" y="199115"/>
                  <a:pt x="276046" y="197657"/>
                  <a:pt x="276046" y="196143"/>
                </a:cubicBezTo>
                <a:cubicBezTo>
                  <a:pt x="276046" y="194600"/>
                  <a:pt x="276618" y="193114"/>
                  <a:pt x="277761" y="192047"/>
                </a:cubicBezTo>
                <a:lnTo>
                  <a:pt x="379583" y="90225"/>
                </a:lnTo>
                <a:lnTo>
                  <a:pt x="301383" y="11929"/>
                </a:lnTo>
                <a:lnTo>
                  <a:pt x="199466" y="113847"/>
                </a:lnTo>
                <a:cubicBezTo>
                  <a:pt x="197180" y="115933"/>
                  <a:pt x="193750" y="115933"/>
                  <a:pt x="191464" y="113847"/>
                </a:cubicBezTo>
                <a:lnTo>
                  <a:pt x="89547" y="11929"/>
                </a:lnTo>
                <a:lnTo>
                  <a:pt x="11347" y="90225"/>
                </a:lnTo>
                <a:lnTo>
                  <a:pt x="113169" y="192047"/>
                </a:lnTo>
                <a:cubicBezTo>
                  <a:pt x="114312" y="193114"/>
                  <a:pt x="114884" y="194600"/>
                  <a:pt x="114884" y="196143"/>
                </a:cubicBezTo>
                <a:cubicBezTo>
                  <a:pt x="114884" y="197657"/>
                  <a:pt x="114312" y="199115"/>
                  <a:pt x="113169" y="200143"/>
                </a:cubicBezTo>
                <a:lnTo>
                  <a:pt x="11347" y="302442"/>
                </a:lnTo>
                <a:lnTo>
                  <a:pt x="89547" y="380642"/>
                </a:lnTo>
                <a:lnTo>
                  <a:pt x="191464" y="278725"/>
                </a:lnTo>
                <a:cubicBezTo>
                  <a:pt x="192417" y="277534"/>
                  <a:pt x="193941" y="276810"/>
                  <a:pt x="195465" y="2767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7" name="Shape 127"/>
        <p:cNvGrpSpPr/>
        <p:nvPr/>
      </p:nvGrpSpPr>
      <p:grpSpPr>
        <a:xfrm>
          <a:off x="0" y="0"/>
          <a:ext cx="0" cy="0"/>
          <a:chOff x="0" y="0"/>
          <a:chExt cx="0" cy="0"/>
        </a:xfrm>
      </p:grpSpPr>
      <p:sp>
        <p:nvSpPr>
          <p:cNvPr id="128" name="Google Shape;128;p10"/>
          <p:cNvSpPr/>
          <p:nvPr>
            <p:ph idx="2" type="pic"/>
          </p:nvPr>
        </p:nvSpPr>
        <p:spPr>
          <a:xfrm>
            <a:off x="0" y="0"/>
            <a:ext cx="9144000" cy="5143500"/>
          </a:xfrm>
          <a:prstGeom prst="rect">
            <a:avLst/>
          </a:prstGeom>
          <a:noFill/>
          <a:ln>
            <a:noFill/>
          </a:ln>
        </p:spPr>
      </p:sp>
      <p:sp>
        <p:nvSpPr>
          <p:cNvPr id="129" name="Google Shape;129;p10"/>
          <p:cNvSpPr txBox="1"/>
          <p:nvPr>
            <p:ph type="title"/>
          </p:nvPr>
        </p:nvSpPr>
        <p:spPr>
          <a:xfrm>
            <a:off x="1247875" y="4029800"/>
            <a:ext cx="6648300" cy="454200"/>
          </a:xfrm>
          <a:prstGeom prst="rect">
            <a:avLst/>
          </a:prstGeom>
          <a:solidFill>
            <a:schemeClr val="dk1"/>
          </a:solidFill>
          <a:ln>
            <a:noFill/>
          </a:ln>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Nanum Pen Script"/>
              <a:buNone/>
              <a:defRPr b="1" sz="3500">
                <a:solidFill>
                  <a:schemeClr val="dk1"/>
                </a:solidFill>
                <a:latin typeface="Nanum Pen Script"/>
                <a:ea typeface="Nanum Pen Script"/>
                <a:cs typeface="Nanum Pen Script"/>
                <a:sym typeface="Nanum Pen Script"/>
              </a:defRPr>
            </a:lvl1pPr>
            <a:lvl2pPr lvl="1" rtl="0">
              <a:spcBef>
                <a:spcPts val="0"/>
              </a:spcBef>
              <a:spcAft>
                <a:spcPts val="0"/>
              </a:spcAft>
              <a:buClr>
                <a:schemeClr val="dk1"/>
              </a:buClr>
              <a:buSzPts val="3500"/>
              <a:buFont typeface="Nanum Pen Script"/>
              <a:buNone/>
              <a:defRPr b="1" sz="3500">
                <a:solidFill>
                  <a:schemeClr val="dk1"/>
                </a:solidFill>
                <a:latin typeface="Nanum Pen Script"/>
                <a:ea typeface="Nanum Pen Script"/>
                <a:cs typeface="Nanum Pen Script"/>
                <a:sym typeface="Nanum Pen Script"/>
              </a:defRPr>
            </a:lvl2pPr>
            <a:lvl3pPr lvl="2" rtl="0">
              <a:spcBef>
                <a:spcPts val="0"/>
              </a:spcBef>
              <a:spcAft>
                <a:spcPts val="0"/>
              </a:spcAft>
              <a:buClr>
                <a:schemeClr val="dk1"/>
              </a:buClr>
              <a:buSzPts val="3500"/>
              <a:buFont typeface="Nanum Pen Script"/>
              <a:buNone/>
              <a:defRPr b="1" sz="3500">
                <a:solidFill>
                  <a:schemeClr val="dk1"/>
                </a:solidFill>
                <a:latin typeface="Nanum Pen Script"/>
                <a:ea typeface="Nanum Pen Script"/>
                <a:cs typeface="Nanum Pen Script"/>
                <a:sym typeface="Nanum Pen Script"/>
              </a:defRPr>
            </a:lvl3pPr>
            <a:lvl4pPr lvl="3" rtl="0">
              <a:spcBef>
                <a:spcPts val="0"/>
              </a:spcBef>
              <a:spcAft>
                <a:spcPts val="0"/>
              </a:spcAft>
              <a:buClr>
                <a:schemeClr val="dk1"/>
              </a:buClr>
              <a:buSzPts val="3500"/>
              <a:buFont typeface="Nanum Pen Script"/>
              <a:buNone/>
              <a:defRPr b="1" sz="3500">
                <a:solidFill>
                  <a:schemeClr val="dk1"/>
                </a:solidFill>
                <a:latin typeface="Nanum Pen Script"/>
                <a:ea typeface="Nanum Pen Script"/>
                <a:cs typeface="Nanum Pen Script"/>
                <a:sym typeface="Nanum Pen Script"/>
              </a:defRPr>
            </a:lvl4pPr>
            <a:lvl5pPr lvl="4" rtl="0">
              <a:spcBef>
                <a:spcPts val="0"/>
              </a:spcBef>
              <a:spcAft>
                <a:spcPts val="0"/>
              </a:spcAft>
              <a:buClr>
                <a:schemeClr val="dk1"/>
              </a:buClr>
              <a:buSzPts val="3500"/>
              <a:buFont typeface="Nanum Pen Script"/>
              <a:buNone/>
              <a:defRPr b="1" sz="3500">
                <a:solidFill>
                  <a:schemeClr val="dk1"/>
                </a:solidFill>
                <a:latin typeface="Nanum Pen Script"/>
                <a:ea typeface="Nanum Pen Script"/>
                <a:cs typeface="Nanum Pen Script"/>
                <a:sym typeface="Nanum Pen Script"/>
              </a:defRPr>
            </a:lvl5pPr>
            <a:lvl6pPr lvl="5" rtl="0">
              <a:spcBef>
                <a:spcPts val="0"/>
              </a:spcBef>
              <a:spcAft>
                <a:spcPts val="0"/>
              </a:spcAft>
              <a:buClr>
                <a:schemeClr val="dk1"/>
              </a:buClr>
              <a:buSzPts val="3500"/>
              <a:buFont typeface="Nanum Pen Script"/>
              <a:buNone/>
              <a:defRPr b="1" sz="3500">
                <a:solidFill>
                  <a:schemeClr val="dk1"/>
                </a:solidFill>
                <a:latin typeface="Nanum Pen Script"/>
                <a:ea typeface="Nanum Pen Script"/>
                <a:cs typeface="Nanum Pen Script"/>
                <a:sym typeface="Nanum Pen Script"/>
              </a:defRPr>
            </a:lvl6pPr>
            <a:lvl7pPr lvl="6" rtl="0">
              <a:spcBef>
                <a:spcPts val="0"/>
              </a:spcBef>
              <a:spcAft>
                <a:spcPts val="0"/>
              </a:spcAft>
              <a:buClr>
                <a:schemeClr val="dk1"/>
              </a:buClr>
              <a:buSzPts val="3500"/>
              <a:buFont typeface="Nanum Pen Script"/>
              <a:buNone/>
              <a:defRPr b="1" sz="3500">
                <a:solidFill>
                  <a:schemeClr val="dk1"/>
                </a:solidFill>
                <a:latin typeface="Nanum Pen Script"/>
                <a:ea typeface="Nanum Pen Script"/>
                <a:cs typeface="Nanum Pen Script"/>
                <a:sym typeface="Nanum Pen Script"/>
              </a:defRPr>
            </a:lvl7pPr>
            <a:lvl8pPr lvl="7" rtl="0">
              <a:spcBef>
                <a:spcPts val="0"/>
              </a:spcBef>
              <a:spcAft>
                <a:spcPts val="0"/>
              </a:spcAft>
              <a:buClr>
                <a:schemeClr val="dk1"/>
              </a:buClr>
              <a:buSzPts val="3500"/>
              <a:buFont typeface="Nanum Pen Script"/>
              <a:buNone/>
              <a:defRPr b="1" sz="3500">
                <a:solidFill>
                  <a:schemeClr val="dk1"/>
                </a:solidFill>
                <a:latin typeface="Nanum Pen Script"/>
                <a:ea typeface="Nanum Pen Script"/>
                <a:cs typeface="Nanum Pen Script"/>
                <a:sym typeface="Nanum Pen Script"/>
              </a:defRPr>
            </a:lvl8pPr>
            <a:lvl9pPr lvl="8" rtl="0">
              <a:spcBef>
                <a:spcPts val="0"/>
              </a:spcBef>
              <a:spcAft>
                <a:spcPts val="0"/>
              </a:spcAft>
              <a:buClr>
                <a:schemeClr val="dk1"/>
              </a:buClr>
              <a:buSzPts val="3500"/>
              <a:buFont typeface="Nanum Pen Script"/>
              <a:buNone/>
              <a:defRPr b="1" sz="3500">
                <a:solidFill>
                  <a:schemeClr val="dk1"/>
                </a:solidFill>
                <a:latin typeface="Nanum Pen Script"/>
                <a:ea typeface="Nanum Pen Script"/>
                <a:cs typeface="Nanum Pen Script"/>
                <a:sym typeface="Nanum Pen Script"/>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1pPr>
            <a:lvl2pPr indent="-317500" lvl="1" marL="914400">
              <a:lnSpc>
                <a:spcPct val="100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2pPr>
            <a:lvl3pPr indent="-317500" lvl="2" marL="1371600">
              <a:lnSpc>
                <a:spcPct val="100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3pPr>
            <a:lvl4pPr indent="-317500" lvl="3" marL="1828800">
              <a:lnSpc>
                <a:spcPct val="100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4pPr>
            <a:lvl5pPr indent="-317500" lvl="4" marL="2286000">
              <a:lnSpc>
                <a:spcPct val="100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5pPr>
            <a:lvl6pPr indent="-317500" lvl="5" marL="2743200">
              <a:lnSpc>
                <a:spcPct val="100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6pPr>
            <a:lvl7pPr indent="-317500" lvl="6" marL="3200400">
              <a:lnSpc>
                <a:spcPct val="100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7pPr>
            <a:lvl8pPr indent="-317500" lvl="7" marL="3657600">
              <a:lnSpc>
                <a:spcPct val="100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8pPr>
            <a:lvl9pPr indent="-317500" lvl="8" marL="4114800">
              <a:lnSpc>
                <a:spcPct val="100000"/>
              </a:lnSpc>
              <a:spcBef>
                <a:spcPts val="0"/>
              </a:spcBef>
              <a:spcAft>
                <a:spcPts val="0"/>
              </a:spcAft>
              <a:buClr>
                <a:schemeClr val="dk1"/>
              </a:buClr>
              <a:buSzPts val="1400"/>
              <a:buFont typeface="Figtree"/>
              <a:buChar char="■"/>
              <a:defRPr>
                <a:solidFill>
                  <a:schemeClr val="dk1"/>
                </a:solidFill>
                <a:latin typeface="Figtree"/>
                <a:ea typeface="Figtree"/>
                <a:cs typeface="Figtree"/>
                <a:sym typeface="Figtre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21" name="Shape 421"/>
        <p:cNvGrpSpPr/>
        <p:nvPr/>
      </p:nvGrpSpPr>
      <p:grpSpPr>
        <a:xfrm>
          <a:off x="0" y="0"/>
          <a:ext cx="0" cy="0"/>
          <a:chOff x="0" y="0"/>
          <a:chExt cx="0" cy="0"/>
        </a:xfrm>
      </p:grpSpPr>
      <p:sp>
        <p:nvSpPr>
          <p:cNvPr id="422" name="Google Shape;422;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23" name="Google Shape;423;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TnycKHww2YNgb9gugG2eMRPFiFGO8JWPpjMZ3W1h84/copy" TargetMode="External"/><Relationship Id="rId5"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33.xm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slide" Target="/ppt/slides/slide27.xml"/><Relationship Id="rId13" Type="http://schemas.openxmlformats.org/officeDocument/2006/relationships/slide" Target="/ppt/slides/slide25.xml"/><Relationship Id="rId12" Type="http://schemas.openxmlformats.org/officeDocument/2006/relationships/hyperlink" Target="https://vidfy.com/?utm_source=slidesgo_template&amp;utm_medium=referral-link&amp;utm_campaign=promo-slide&amp;utm_term=slidesgo&amp;utm_content=vidfy"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15" Type="http://schemas.openxmlformats.org/officeDocument/2006/relationships/slide" Target="/ppt/slides/slide22.xml"/><Relationship Id="rId14" Type="http://schemas.openxmlformats.org/officeDocument/2006/relationships/slide" Target="/ppt/slides/slide22.xml"/><Relationship Id="rId17" Type="http://schemas.openxmlformats.org/officeDocument/2006/relationships/slide" Target="/ppt/slides/slide21.xml"/><Relationship Id="rId16" Type="http://schemas.openxmlformats.org/officeDocument/2006/relationships/slide" Target="/ppt/slides/slide21.xml"/><Relationship Id="rId5" Type="http://schemas.openxmlformats.org/officeDocument/2006/relationships/hyperlink" Target="http://bit.ly/30B07Gq" TargetMode="External"/><Relationship Id="rId19" Type="http://schemas.openxmlformats.org/officeDocument/2006/relationships/slide" Target="/ppt/slides/slide25.xml"/><Relationship Id="rId6" Type="http://schemas.openxmlformats.org/officeDocument/2006/relationships/hyperlink" Target="http://bit.ly/33VAFh3" TargetMode="External"/><Relationship Id="rId18" Type="http://schemas.openxmlformats.org/officeDocument/2006/relationships/slide" Target="/ppt/slides/slide20.xm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hyperlink" Target="https://www.freepik.com/free-vector/chalkboard-back-school-banners_9262147.htm/?utm_source=slidesgo_template&amp;utm_medium=referral-link&amp;utm_campaign=sg_resources&amp;utm_content=freepik" TargetMode="External"/><Relationship Id="rId4" Type="http://schemas.openxmlformats.org/officeDocument/2006/relationships/hyperlink" Target="https://www.freepik.com/free-vector/blackboard-back-school-banners-template_9001173.htm/?utm_source=slidesgo_template&amp;utm_medium=referral-link&amp;utm_campaign=sg_resources&amp;utm_content=freepik" TargetMode="External"/><Relationship Id="rId5" Type="http://schemas.openxmlformats.org/officeDocument/2006/relationships/hyperlink" Target="https://www.freepik.com/free-vector/back-school-background-with-blackboard_2471421.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www.freepik.com/premium-vector/blackboard-back-school-background_8785739.htm/?utm_source=slidesgo_template&amp;utm_medium=referral-link&amp;utm_campaign=sg_resources&amp;utm_content=freepik" TargetMode="External"/><Relationship Id="rId4" Type="http://schemas.openxmlformats.org/officeDocument/2006/relationships/hyperlink" Target="https://www.freepik.com/premium-vector/blackboard-back-school-background_8724368.htm/?utm_source=slidesgo_template&amp;utm_medium=referral-link&amp;utm_campaign=sg_resources&amp;utm_content=freepik" TargetMode="External"/><Relationship Id="rId5" Type="http://schemas.openxmlformats.org/officeDocument/2006/relationships/hyperlink" Target="https://www.freepik.com/free-photo/medium-shot-young-man-teaching-math_45114612.htm/?utm_source=slidesgo_template&amp;utm_medium=referral-link&amp;utm_campaign=sg_resources&amp;utm_content=freepik" TargetMode="External"/><Relationship Id="rId6" Type="http://schemas.openxmlformats.org/officeDocument/2006/relationships/hyperlink" Target="https://www.freepik.com/free-photo/side-view-girl-learning-math-school_45114565.ht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fonts.google.com/specimen/Nanum+Pen+Script" TargetMode="External"/><Relationship Id="rId4" Type="http://schemas.openxmlformats.org/officeDocument/2006/relationships/hyperlink" Target="https://fonts.google.com/specimen/Figtree"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5.png"/><Relationship Id="rId14" Type="http://schemas.openxmlformats.org/officeDocument/2006/relationships/image" Target="../media/image8.png"/><Relationship Id="rId17" Type="http://schemas.openxmlformats.org/officeDocument/2006/relationships/image" Target="../media/image6.png"/><Relationship Id="rId16" Type="http://schemas.openxmlformats.org/officeDocument/2006/relationships/image" Target="../media/image4.png"/><Relationship Id="rId5"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7"/>
          <p:cNvSpPr txBox="1"/>
          <p:nvPr>
            <p:ph type="ctrTitle"/>
          </p:nvPr>
        </p:nvSpPr>
        <p:spPr>
          <a:xfrm>
            <a:off x="1677825" y="1425800"/>
            <a:ext cx="5788500" cy="18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Simple Blackboard </a:t>
            </a:r>
            <a:r>
              <a:rPr lang="en">
                <a:solidFill>
                  <a:schemeClr val="accent1"/>
                </a:solidFill>
              </a:rPr>
              <a:t>Background </a:t>
            </a:r>
            <a:endParaRPr>
              <a:solidFill>
                <a:schemeClr val="accent1"/>
              </a:solidFill>
            </a:endParaRPr>
          </a:p>
        </p:txBody>
      </p:sp>
      <p:sp>
        <p:nvSpPr>
          <p:cNvPr id="432" name="Google Shape;432;p27"/>
          <p:cNvSpPr txBox="1"/>
          <p:nvPr>
            <p:ph idx="1" type="subTitle"/>
          </p:nvPr>
        </p:nvSpPr>
        <p:spPr>
          <a:xfrm>
            <a:off x="1677675" y="3324110"/>
            <a:ext cx="57885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433" name="Google Shape;433;p27"/>
          <p:cNvGrpSpPr/>
          <p:nvPr/>
        </p:nvGrpSpPr>
        <p:grpSpPr>
          <a:xfrm>
            <a:off x="965875" y="539501"/>
            <a:ext cx="864356" cy="478285"/>
            <a:chOff x="1450700" y="623851"/>
            <a:chExt cx="864356" cy="478285"/>
          </a:xfrm>
        </p:grpSpPr>
        <p:sp>
          <p:nvSpPr>
            <p:cNvPr id="434" name="Google Shape;434;p27"/>
            <p:cNvSpPr/>
            <p:nvPr/>
          </p:nvSpPr>
          <p:spPr>
            <a:xfrm>
              <a:off x="1450700" y="623851"/>
              <a:ext cx="864356" cy="478285"/>
            </a:xfrm>
            <a:custGeom>
              <a:rect b="b" l="l" r="r" t="t"/>
              <a:pathLst>
                <a:path extrusionOk="0" h="478285" w="864356">
                  <a:moveTo>
                    <a:pt x="282973" y="478159"/>
                  </a:moveTo>
                  <a:cubicBezTo>
                    <a:pt x="282059" y="478150"/>
                    <a:pt x="281145" y="477959"/>
                    <a:pt x="280306" y="477588"/>
                  </a:cubicBezTo>
                  <a:cubicBezTo>
                    <a:pt x="278173" y="476712"/>
                    <a:pt x="276582" y="474873"/>
                    <a:pt x="276020" y="472635"/>
                  </a:cubicBezTo>
                  <a:lnTo>
                    <a:pt x="220489" y="246416"/>
                  </a:lnTo>
                  <a:cubicBezTo>
                    <a:pt x="220003" y="244540"/>
                    <a:pt x="220308" y="242540"/>
                    <a:pt x="221346" y="240892"/>
                  </a:cubicBezTo>
                  <a:cubicBezTo>
                    <a:pt x="222347" y="239253"/>
                    <a:pt x="223956" y="238091"/>
                    <a:pt x="225823" y="237653"/>
                  </a:cubicBezTo>
                  <a:lnTo>
                    <a:pt x="777226" y="113828"/>
                  </a:lnTo>
                  <a:lnTo>
                    <a:pt x="143242" y="141641"/>
                  </a:lnTo>
                  <a:cubicBezTo>
                    <a:pt x="141308" y="141755"/>
                    <a:pt x="139412" y="141060"/>
                    <a:pt x="138003" y="139736"/>
                  </a:cubicBezTo>
                  <a:lnTo>
                    <a:pt x="2081" y="12196"/>
                  </a:lnTo>
                  <a:cubicBezTo>
                    <a:pt x="-776" y="9482"/>
                    <a:pt x="-891" y="4957"/>
                    <a:pt x="1824" y="2100"/>
                  </a:cubicBezTo>
                  <a:cubicBezTo>
                    <a:pt x="3338" y="500"/>
                    <a:pt x="5510" y="-310"/>
                    <a:pt x="7701" y="-91"/>
                  </a:cubicBezTo>
                  <a:lnTo>
                    <a:pt x="857807" y="96778"/>
                  </a:lnTo>
                  <a:cubicBezTo>
                    <a:pt x="860998" y="97064"/>
                    <a:pt x="863608" y="99436"/>
                    <a:pt x="864189" y="102589"/>
                  </a:cubicBezTo>
                  <a:cubicBezTo>
                    <a:pt x="864227" y="102941"/>
                    <a:pt x="864227" y="103284"/>
                    <a:pt x="864189" y="103636"/>
                  </a:cubicBezTo>
                  <a:cubicBezTo>
                    <a:pt x="864227" y="104970"/>
                    <a:pt x="863894" y="106284"/>
                    <a:pt x="863236" y="107446"/>
                  </a:cubicBezTo>
                  <a:lnTo>
                    <a:pt x="862188" y="108875"/>
                  </a:lnTo>
                  <a:cubicBezTo>
                    <a:pt x="861750" y="109275"/>
                    <a:pt x="861274" y="109628"/>
                    <a:pt x="860760" y="109923"/>
                  </a:cubicBezTo>
                  <a:lnTo>
                    <a:pt x="286688" y="477016"/>
                  </a:lnTo>
                  <a:cubicBezTo>
                    <a:pt x="285583" y="477750"/>
                    <a:pt x="284297" y="478140"/>
                    <a:pt x="282973" y="478159"/>
                  </a:cubicBezTo>
                  <a:close/>
                  <a:moveTo>
                    <a:pt x="236110" y="250417"/>
                  </a:moveTo>
                  <a:lnTo>
                    <a:pt x="287545" y="459967"/>
                  </a:lnTo>
                  <a:lnTo>
                    <a:pt x="819040" y="120115"/>
                  </a:lnTo>
                  <a:close/>
                  <a:moveTo>
                    <a:pt x="27513" y="16578"/>
                  </a:moveTo>
                  <a:lnTo>
                    <a:pt x="145623" y="127354"/>
                  </a:lnTo>
                  <a:lnTo>
                    <a:pt x="765795" y="1006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27"/>
            <p:cNvSpPr/>
            <p:nvPr/>
          </p:nvSpPr>
          <p:spPr>
            <a:xfrm>
              <a:off x="1480654" y="751989"/>
              <a:ext cx="204210" cy="250801"/>
            </a:xfrm>
            <a:custGeom>
              <a:rect b="b" l="l" r="r" t="t"/>
              <a:pathLst>
                <a:path extrusionOk="0" h="250801" w="204210">
                  <a:moveTo>
                    <a:pt x="6989" y="250676"/>
                  </a:moveTo>
                  <a:cubicBezTo>
                    <a:pt x="5322" y="250676"/>
                    <a:pt x="3713" y="250104"/>
                    <a:pt x="2417" y="249057"/>
                  </a:cubicBezTo>
                  <a:cubicBezTo>
                    <a:pt x="-50" y="247018"/>
                    <a:pt x="-831" y="243580"/>
                    <a:pt x="512" y="240675"/>
                  </a:cubicBezTo>
                  <a:lnTo>
                    <a:pt x="106430" y="3978"/>
                  </a:lnTo>
                  <a:cubicBezTo>
                    <a:pt x="108106" y="406"/>
                    <a:pt x="112364" y="-1127"/>
                    <a:pt x="115936" y="559"/>
                  </a:cubicBezTo>
                  <a:cubicBezTo>
                    <a:pt x="119403" y="2188"/>
                    <a:pt x="120965" y="6255"/>
                    <a:pt x="119479" y="9789"/>
                  </a:cubicBezTo>
                  <a:lnTo>
                    <a:pt x="23562" y="224006"/>
                  </a:lnTo>
                  <a:lnTo>
                    <a:pt x="193488" y="110944"/>
                  </a:lnTo>
                  <a:cubicBezTo>
                    <a:pt x="196708" y="109058"/>
                    <a:pt x="200823" y="109925"/>
                    <a:pt x="203013" y="112944"/>
                  </a:cubicBezTo>
                  <a:cubicBezTo>
                    <a:pt x="204995" y="116145"/>
                    <a:pt x="204118" y="120336"/>
                    <a:pt x="201013" y="122469"/>
                  </a:cubicBezTo>
                  <a:lnTo>
                    <a:pt x="10513" y="249152"/>
                  </a:lnTo>
                  <a:cubicBezTo>
                    <a:pt x="9485" y="249952"/>
                    <a:pt x="8275" y="250476"/>
                    <a:pt x="6989" y="2506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27"/>
            <p:cNvSpPr/>
            <p:nvPr/>
          </p:nvSpPr>
          <p:spPr>
            <a:xfrm>
              <a:off x="1480668" y="931187"/>
              <a:ext cx="222304" cy="71604"/>
            </a:xfrm>
            <a:custGeom>
              <a:rect b="b" l="l" r="r" t="t"/>
              <a:pathLst>
                <a:path extrusionOk="0" h="71604" w="222304">
                  <a:moveTo>
                    <a:pt x="6975" y="71478"/>
                  </a:moveTo>
                  <a:cubicBezTo>
                    <a:pt x="3765" y="71497"/>
                    <a:pt x="946" y="69345"/>
                    <a:pt x="117" y="66240"/>
                  </a:cubicBezTo>
                  <a:cubicBezTo>
                    <a:pt x="-922" y="62458"/>
                    <a:pt x="1288" y="58544"/>
                    <a:pt x="5070" y="57477"/>
                  </a:cubicBezTo>
                  <a:lnTo>
                    <a:pt x="212524" y="327"/>
                  </a:lnTo>
                  <a:cubicBezTo>
                    <a:pt x="216220" y="-1054"/>
                    <a:pt x="220335" y="831"/>
                    <a:pt x="221716" y="4527"/>
                  </a:cubicBezTo>
                  <a:cubicBezTo>
                    <a:pt x="223088" y="8223"/>
                    <a:pt x="221211" y="12338"/>
                    <a:pt x="217506" y="13719"/>
                  </a:cubicBezTo>
                  <a:cubicBezTo>
                    <a:pt x="217125" y="13862"/>
                    <a:pt x="216734" y="13966"/>
                    <a:pt x="216334" y="14043"/>
                  </a:cubicBezTo>
                  <a:lnTo>
                    <a:pt x="8880" y="71193"/>
                  </a:lnTo>
                  <a:cubicBezTo>
                    <a:pt x="8261" y="71383"/>
                    <a:pt x="7622" y="71478"/>
                    <a:pt x="6975" y="714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27"/>
            <p:cNvSpPr/>
            <p:nvPr/>
          </p:nvSpPr>
          <p:spPr>
            <a:xfrm>
              <a:off x="1759405" y="923712"/>
              <a:ext cx="188751" cy="113751"/>
            </a:xfrm>
            <a:custGeom>
              <a:rect b="b" l="l" r="r" t="t"/>
              <a:pathLst>
                <a:path extrusionOk="0" h="113751" w="188751">
                  <a:moveTo>
                    <a:pt x="2271" y="113624"/>
                  </a:moveTo>
                  <a:cubicBezTo>
                    <a:pt x="1414" y="113643"/>
                    <a:pt x="624" y="113215"/>
                    <a:pt x="176" y="112481"/>
                  </a:cubicBezTo>
                  <a:cubicBezTo>
                    <a:pt x="-472" y="111348"/>
                    <a:pt x="-91" y="109910"/>
                    <a:pt x="1033" y="109243"/>
                  </a:cubicBezTo>
                  <a:lnTo>
                    <a:pt x="185247" y="86"/>
                  </a:lnTo>
                  <a:cubicBezTo>
                    <a:pt x="186447" y="-457"/>
                    <a:pt x="187857" y="77"/>
                    <a:pt x="188400" y="1277"/>
                  </a:cubicBezTo>
                  <a:cubicBezTo>
                    <a:pt x="188866" y="2306"/>
                    <a:pt x="188542" y="3515"/>
                    <a:pt x="187628" y="4182"/>
                  </a:cubicBezTo>
                  <a:lnTo>
                    <a:pt x="3414" y="113339"/>
                  </a:lnTo>
                  <a:cubicBezTo>
                    <a:pt x="3062" y="113520"/>
                    <a:pt x="2671" y="113615"/>
                    <a:pt x="2271" y="1136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27"/>
            <p:cNvSpPr/>
            <p:nvPr/>
          </p:nvSpPr>
          <p:spPr>
            <a:xfrm>
              <a:off x="1804357" y="944722"/>
              <a:ext cx="69582" cy="42924"/>
            </a:xfrm>
            <a:custGeom>
              <a:rect b="b" l="l" r="r" t="t"/>
              <a:pathLst>
                <a:path extrusionOk="0" h="42924" w="69582">
                  <a:moveTo>
                    <a:pt x="2278" y="42798"/>
                  </a:moveTo>
                  <a:cubicBezTo>
                    <a:pt x="1421" y="42817"/>
                    <a:pt x="630" y="42388"/>
                    <a:pt x="182" y="41655"/>
                  </a:cubicBezTo>
                  <a:cubicBezTo>
                    <a:pt x="-475" y="40493"/>
                    <a:pt x="-94" y="39016"/>
                    <a:pt x="1040" y="38321"/>
                  </a:cubicBezTo>
                  <a:lnTo>
                    <a:pt x="65810" y="221"/>
                  </a:lnTo>
                  <a:cubicBezTo>
                    <a:pt x="66943" y="-465"/>
                    <a:pt x="68410" y="-103"/>
                    <a:pt x="69096" y="1031"/>
                  </a:cubicBezTo>
                  <a:cubicBezTo>
                    <a:pt x="69782" y="2164"/>
                    <a:pt x="69420" y="3631"/>
                    <a:pt x="68286" y="4317"/>
                  </a:cubicBezTo>
                  <a:lnTo>
                    <a:pt x="3421" y="42417"/>
                  </a:lnTo>
                  <a:cubicBezTo>
                    <a:pt x="3097" y="42674"/>
                    <a:pt x="2687" y="42807"/>
                    <a:pt x="2278" y="427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27"/>
            <p:cNvSpPr/>
            <p:nvPr/>
          </p:nvSpPr>
          <p:spPr>
            <a:xfrm>
              <a:off x="1779439" y="927926"/>
              <a:ext cx="34787" cy="23810"/>
            </a:xfrm>
            <a:custGeom>
              <a:rect b="b" l="l" r="r" t="t"/>
              <a:pathLst>
                <a:path extrusionOk="0" h="23810" w="34787">
                  <a:moveTo>
                    <a:pt x="2240" y="23685"/>
                  </a:moveTo>
                  <a:cubicBezTo>
                    <a:pt x="1421" y="23675"/>
                    <a:pt x="669" y="23237"/>
                    <a:pt x="240" y="22542"/>
                  </a:cubicBezTo>
                  <a:cubicBezTo>
                    <a:pt x="-455" y="21485"/>
                    <a:pt x="-170" y="20075"/>
                    <a:pt x="888" y="19370"/>
                  </a:cubicBezTo>
                  <a:cubicBezTo>
                    <a:pt x="926" y="19351"/>
                    <a:pt x="964" y="19322"/>
                    <a:pt x="1002" y="19303"/>
                  </a:cubicBezTo>
                  <a:lnTo>
                    <a:pt x="31006" y="253"/>
                  </a:lnTo>
                  <a:cubicBezTo>
                    <a:pt x="32063" y="-442"/>
                    <a:pt x="33473" y="-156"/>
                    <a:pt x="34178" y="901"/>
                  </a:cubicBezTo>
                  <a:cubicBezTo>
                    <a:pt x="34197" y="939"/>
                    <a:pt x="34225" y="977"/>
                    <a:pt x="34244" y="1015"/>
                  </a:cubicBezTo>
                  <a:cubicBezTo>
                    <a:pt x="34959" y="2054"/>
                    <a:pt x="34701" y="3482"/>
                    <a:pt x="33663" y="4197"/>
                  </a:cubicBezTo>
                  <a:cubicBezTo>
                    <a:pt x="33635" y="4216"/>
                    <a:pt x="33606" y="4235"/>
                    <a:pt x="33578" y="4254"/>
                  </a:cubicBezTo>
                  <a:lnTo>
                    <a:pt x="3574" y="23304"/>
                  </a:lnTo>
                  <a:cubicBezTo>
                    <a:pt x="3155" y="23513"/>
                    <a:pt x="2707" y="23647"/>
                    <a:pt x="2240" y="236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27"/>
            <p:cNvSpPr/>
            <p:nvPr/>
          </p:nvSpPr>
          <p:spPr>
            <a:xfrm>
              <a:off x="1599491" y="720244"/>
              <a:ext cx="153951" cy="12417"/>
            </a:xfrm>
            <a:custGeom>
              <a:rect b="b" l="l" r="r" t="t"/>
              <a:pathLst>
                <a:path extrusionOk="0" h="12417" w="153951">
                  <a:moveTo>
                    <a:pt x="2262" y="12292"/>
                  </a:moveTo>
                  <a:cubicBezTo>
                    <a:pt x="985" y="12292"/>
                    <a:pt x="-72" y="11282"/>
                    <a:pt x="-120" y="10006"/>
                  </a:cubicBezTo>
                  <a:cubicBezTo>
                    <a:pt x="-282" y="8805"/>
                    <a:pt x="566" y="7710"/>
                    <a:pt x="1766" y="7548"/>
                  </a:cubicBezTo>
                  <a:cubicBezTo>
                    <a:pt x="1871" y="7539"/>
                    <a:pt x="1966" y="7529"/>
                    <a:pt x="2071" y="7529"/>
                  </a:cubicBezTo>
                  <a:lnTo>
                    <a:pt x="151328" y="-91"/>
                  </a:lnTo>
                  <a:cubicBezTo>
                    <a:pt x="152461" y="-300"/>
                    <a:pt x="153557" y="443"/>
                    <a:pt x="153776" y="1586"/>
                  </a:cubicBezTo>
                  <a:cubicBezTo>
                    <a:pt x="153804" y="1757"/>
                    <a:pt x="153814" y="1928"/>
                    <a:pt x="153804" y="2100"/>
                  </a:cubicBezTo>
                  <a:cubicBezTo>
                    <a:pt x="153909" y="3357"/>
                    <a:pt x="152976" y="4462"/>
                    <a:pt x="151718" y="4567"/>
                  </a:cubicBezTo>
                  <a:cubicBezTo>
                    <a:pt x="151652" y="4576"/>
                    <a:pt x="151585" y="4576"/>
                    <a:pt x="151518" y="4576"/>
                  </a:cubicBezTo>
                  <a:lnTo>
                    <a:pt x="2357" y="122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27"/>
            <p:cNvSpPr/>
            <p:nvPr/>
          </p:nvSpPr>
          <p:spPr>
            <a:xfrm>
              <a:off x="1638846" y="696896"/>
              <a:ext cx="53532" cy="8428"/>
            </a:xfrm>
            <a:custGeom>
              <a:rect b="b" l="l" r="r" t="t"/>
              <a:pathLst>
                <a:path extrusionOk="0" h="8428" w="53532">
                  <a:moveTo>
                    <a:pt x="2244" y="8303"/>
                  </a:moveTo>
                  <a:cubicBezTo>
                    <a:pt x="987" y="8255"/>
                    <a:pt x="-42" y="7274"/>
                    <a:pt x="-137" y="6017"/>
                  </a:cubicBezTo>
                  <a:cubicBezTo>
                    <a:pt x="-194" y="4740"/>
                    <a:pt x="777" y="3645"/>
                    <a:pt x="2054" y="3540"/>
                  </a:cubicBezTo>
                  <a:lnTo>
                    <a:pt x="50536" y="-79"/>
                  </a:lnTo>
                  <a:cubicBezTo>
                    <a:pt x="51822" y="-336"/>
                    <a:pt x="53079" y="492"/>
                    <a:pt x="53346" y="1778"/>
                  </a:cubicBezTo>
                  <a:cubicBezTo>
                    <a:pt x="53603" y="3073"/>
                    <a:pt x="52775" y="4331"/>
                    <a:pt x="51479" y="4588"/>
                  </a:cubicBezTo>
                  <a:cubicBezTo>
                    <a:pt x="51174" y="4655"/>
                    <a:pt x="50850" y="4655"/>
                    <a:pt x="50536" y="4588"/>
                  </a:cubicBezTo>
                  <a:lnTo>
                    <a:pt x="2054" y="82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42" name="Google Shape;442;p27"/>
          <p:cNvSpPr/>
          <p:nvPr/>
        </p:nvSpPr>
        <p:spPr>
          <a:xfrm>
            <a:off x="738537" y="1721453"/>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3" name="Google Shape;443;p27"/>
          <p:cNvGrpSpPr/>
          <p:nvPr/>
        </p:nvGrpSpPr>
        <p:grpSpPr>
          <a:xfrm>
            <a:off x="738514" y="2970027"/>
            <a:ext cx="985785" cy="1133165"/>
            <a:chOff x="4260627" y="5512902"/>
            <a:chExt cx="985785" cy="1133165"/>
          </a:xfrm>
        </p:grpSpPr>
        <p:sp>
          <p:nvSpPr>
            <p:cNvPr id="444" name="Google Shape;444;p27"/>
            <p:cNvSpPr/>
            <p:nvPr/>
          </p:nvSpPr>
          <p:spPr>
            <a:xfrm>
              <a:off x="4260627" y="5568255"/>
              <a:ext cx="985785" cy="1077812"/>
            </a:xfrm>
            <a:custGeom>
              <a:rect b="b" l="l" r="r" t="t"/>
              <a:pathLst>
                <a:path extrusionOk="0" h="1077812" w="985785">
                  <a:moveTo>
                    <a:pt x="451688" y="1077582"/>
                  </a:moveTo>
                  <a:cubicBezTo>
                    <a:pt x="449688" y="1077582"/>
                    <a:pt x="447782" y="1076535"/>
                    <a:pt x="446735" y="1074820"/>
                  </a:cubicBezTo>
                  <a:lnTo>
                    <a:pt x="12" y="315773"/>
                  </a:lnTo>
                  <a:cubicBezTo>
                    <a:pt x="-750" y="314411"/>
                    <a:pt x="-940" y="312810"/>
                    <a:pt x="-559" y="311296"/>
                  </a:cubicBezTo>
                  <a:cubicBezTo>
                    <a:pt x="-82" y="309839"/>
                    <a:pt x="870" y="308601"/>
                    <a:pt x="2204" y="307867"/>
                  </a:cubicBezTo>
                  <a:lnTo>
                    <a:pt x="556844" y="495"/>
                  </a:lnTo>
                  <a:cubicBezTo>
                    <a:pt x="559511" y="-1019"/>
                    <a:pt x="562940" y="-86"/>
                    <a:pt x="564559" y="2591"/>
                  </a:cubicBezTo>
                  <a:cubicBezTo>
                    <a:pt x="567798" y="8116"/>
                    <a:pt x="893457" y="558756"/>
                    <a:pt x="984517" y="750970"/>
                  </a:cubicBezTo>
                  <a:cubicBezTo>
                    <a:pt x="985564" y="753265"/>
                    <a:pt x="984992" y="755970"/>
                    <a:pt x="983088" y="757638"/>
                  </a:cubicBezTo>
                  <a:cubicBezTo>
                    <a:pt x="980516" y="760019"/>
                    <a:pt x="717531" y="993096"/>
                    <a:pt x="453403" y="1077297"/>
                  </a:cubicBezTo>
                  <a:close/>
                  <a:moveTo>
                    <a:pt x="12490" y="315011"/>
                  </a:moveTo>
                  <a:lnTo>
                    <a:pt x="453878" y="1065009"/>
                  </a:lnTo>
                  <a:cubicBezTo>
                    <a:pt x="698481" y="985571"/>
                    <a:pt x="941368" y="778592"/>
                    <a:pt x="971943" y="751922"/>
                  </a:cubicBezTo>
                  <a:cubicBezTo>
                    <a:pt x="883266" y="566566"/>
                    <a:pt x="589229" y="67551"/>
                    <a:pt x="557130" y="1316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27"/>
            <p:cNvSpPr/>
            <p:nvPr/>
          </p:nvSpPr>
          <p:spPr>
            <a:xfrm>
              <a:off x="4263812" y="5512902"/>
              <a:ext cx="534487" cy="392406"/>
            </a:xfrm>
            <a:custGeom>
              <a:rect b="b" l="l" r="r" t="t"/>
              <a:pathLst>
                <a:path extrusionOk="0" h="392406" w="534487">
                  <a:moveTo>
                    <a:pt x="39974" y="392176"/>
                  </a:moveTo>
                  <a:cubicBezTo>
                    <a:pt x="38451" y="392176"/>
                    <a:pt x="37022" y="391558"/>
                    <a:pt x="35975" y="390462"/>
                  </a:cubicBezTo>
                  <a:cubicBezTo>
                    <a:pt x="33783" y="388310"/>
                    <a:pt x="33689" y="384747"/>
                    <a:pt x="35784" y="382518"/>
                  </a:cubicBezTo>
                  <a:cubicBezTo>
                    <a:pt x="35879" y="382461"/>
                    <a:pt x="35879" y="382414"/>
                    <a:pt x="35975" y="382366"/>
                  </a:cubicBezTo>
                  <a:cubicBezTo>
                    <a:pt x="46832" y="371012"/>
                    <a:pt x="54071" y="356687"/>
                    <a:pt x="56739" y="341218"/>
                  </a:cubicBezTo>
                  <a:cubicBezTo>
                    <a:pt x="44546" y="333817"/>
                    <a:pt x="34069" y="323882"/>
                    <a:pt x="26068" y="312071"/>
                  </a:cubicBezTo>
                  <a:cubicBezTo>
                    <a:pt x="12067" y="292288"/>
                    <a:pt x="3017" y="269409"/>
                    <a:pt x="-221" y="245396"/>
                  </a:cubicBezTo>
                  <a:cubicBezTo>
                    <a:pt x="-2602" y="228061"/>
                    <a:pt x="3494" y="220536"/>
                    <a:pt x="9304" y="217393"/>
                  </a:cubicBezTo>
                  <a:cubicBezTo>
                    <a:pt x="13401" y="214926"/>
                    <a:pt x="18353" y="214307"/>
                    <a:pt x="22926" y="215679"/>
                  </a:cubicBezTo>
                  <a:cubicBezTo>
                    <a:pt x="32164" y="219650"/>
                    <a:pt x="39688" y="226813"/>
                    <a:pt x="44166" y="235871"/>
                  </a:cubicBezTo>
                  <a:cubicBezTo>
                    <a:pt x="58072" y="259532"/>
                    <a:pt x="66836" y="285849"/>
                    <a:pt x="69883" y="313119"/>
                  </a:cubicBezTo>
                  <a:cubicBezTo>
                    <a:pt x="70645" y="320501"/>
                    <a:pt x="70645" y="327930"/>
                    <a:pt x="69883" y="335313"/>
                  </a:cubicBezTo>
                  <a:cubicBezTo>
                    <a:pt x="75979" y="337741"/>
                    <a:pt x="82361" y="339037"/>
                    <a:pt x="88933" y="339123"/>
                  </a:cubicBezTo>
                  <a:cubicBezTo>
                    <a:pt x="106079" y="338208"/>
                    <a:pt x="121604" y="328626"/>
                    <a:pt x="130176" y="313691"/>
                  </a:cubicBezTo>
                  <a:cubicBezTo>
                    <a:pt x="127510" y="311262"/>
                    <a:pt x="124938" y="308690"/>
                    <a:pt x="122557" y="305975"/>
                  </a:cubicBezTo>
                  <a:cubicBezTo>
                    <a:pt x="95695" y="275981"/>
                    <a:pt x="81980" y="236452"/>
                    <a:pt x="84457" y="196248"/>
                  </a:cubicBezTo>
                  <a:cubicBezTo>
                    <a:pt x="84266" y="189075"/>
                    <a:pt x="87029" y="182141"/>
                    <a:pt x="92267" y="177198"/>
                  </a:cubicBezTo>
                  <a:cubicBezTo>
                    <a:pt x="96077" y="174178"/>
                    <a:pt x="101030" y="173064"/>
                    <a:pt x="105697" y="174150"/>
                  </a:cubicBezTo>
                  <a:cubicBezTo>
                    <a:pt x="115604" y="177455"/>
                    <a:pt x="123604" y="184646"/>
                    <a:pt x="128081" y="194057"/>
                  </a:cubicBezTo>
                  <a:cubicBezTo>
                    <a:pt x="141130" y="218727"/>
                    <a:pt x="155703" y="251207"/>
                    <a:pt x="152084" y="284544"/>
                  </a:cubicBezTo>
                  <a:cubicBezTo>
                    <a:pt x="151036" y="293612"/>
                    <a:pt x="148464" y="302442"/>
                    <a:pt x="144463" y="310642"/>
                  </a:cubicBezTo>
                  <a:cubicBezTo>
                    <a:pt x="150464" y="315234"/>
                    <a:pt x="157608" y="318187"/>
                    <a:pt x="165133" y="319215"/>
                  </a:cubicBezTo>
                  <a:cubicBezTo>
                    <a:pt x="182945" y="319387"/>
                    <a:pt x="199232" y="309405"/>
                    <a:pt x="207234" y="293498"/>
                  </a:cubicBezTo>
                  <a:cubicBezTo>
                    <a:pt x="213330" y="281658"/>
                    <a:pt x="216854" y="268685"/>
                    <a:pt x="217616" y="255398"/>
                  </a:cubicBezTo>
                  <a:cubicBezTo>
                    <a:pt x="213235" y="251607"/>
                    <a:pt x="209043" y="247473"/>
                    <a:pt x="205328" y="243015"/>
                  </a:cubicBezTo>
                  <a:cubicBezTo>
                    <a:pt x="181707" y="214573"/>
                    <a:pt x="170086" y="178055"/>
                    <a:pt x="172944" y="141193"/>
                  </a:cubicBezTo>
                  <a:cubicBezTo>
                    <a:pt x="173706" y="130906"/>
                    <a:pt x="177421" y="124620"/>
                    <a:pt x="183992" y="122143"/>
                  </a:cubicBezTo>
                  <a:cubicBezTo>
                    <a:pt x="190565" y="119666"/>
                    <a:pt x="199614" y="123572"/>
                    <a:pt x="205900" y="132906"/>
                  </a:cubicBezTo>
                  <a:cubicBezTo>
                    <a:pt x="223712" y="159100"/>
                    <a:pt x="231333" y="192818"/>
                    <a:pt x="230094" y="239015"/>
                  </a:cubicBezTo>
                  <a:cubicBezTo>
                    <a:pt x="230094" y="242539"/>
                    <a:pt x="230094" y="246254"/>
                    <a:pt x="229522" y="250064"/>
                  </a:cubicBezTo>
                  <a:cubicBezTo>
                    <a:pt x="236857" y="255512"/>
                    <a:pt x="245620" y="258570"/>
                    <a:pt x="254764" y="258826"/>
                  </a:cubicBezTo>
                  <a:cubicBezTo>
                    <a:pt x="274861" y="258826"/>
                    <a:pt x="290196" y="239776"/>
                    <a:pt x="297912" y="223108"/>
                  </a:cubicBezTo>
                  <a:cubicBezTo>
                    <a:pt x="300198" y="218212"/>
                    <a:pt x="302007" y="213154"/>
                    <a:pt x="303436" y="207963"/>
                  </a:cubicBezTo>
                  <a:cubicBezTo>
                    <a:pt x="298008" y="204039"/>
                    <a:pt x="293150" y="199496"/>
                    <a:pt x="288767" y="194438"/>
                  </a:cubicBezTo>
                  <a:cubicBezTo>
                    <a:pt x="275528" y="179607"/>
                    <a:pt x="265718" y="161996"/>
                    <a:pt x="260192" y="142907"/>
                  </a:cubicBezTo>
                  <a:cubicBezTo>
                    <a:pt x="256954" y="133897"/>
                    <a:pt x="256668" y="124115"/>
                    <a:pt x="259240" y="114904"/>
                  </a:cubicBezTo>
                  <a:cubicBezTo>
                    <a:pt x="262669" y="103903"/>
                    <a:pt x="273528" y="97025"/>
                    <a:pt x="284957" y="98711"/>
                  </a:cubicBezTo>
                  <a:cubicBezTo>
                    <a:pt x="292959" y="101331"/>
                    <a:pt x="299435" y="107169"/>
                    <a:pt x="302864" y="114809"/>
                  </a:cubicBezTo>
                  <a:cubicBezTo>
                    <a:pt x="317628" y="141460"/>
                    <a:pt x="322296" y="172521"/>
                    <a:pt x="316104" y="202343"/>
                  </a:cubicBezTo>
                  <a:cubicBezTo>
                    <a:pt x="318010" y="203277"/>
                    <a:pt x="320010" y="204020"/>
                    <a:pt x="322105" y="204534"/>
                  </a:cubicBezTo>
                  <a:cubicBezTo>
                    <a:pt x="330773" y="206306"/>
                    <a:pt x="339726" y="205439"/>
                    <a:pt x="347823" y="202058"/>
                  </a:cubicBezTo>
                  <a:cubicBezTo>
                    <a:pt x="369825" y="192666"/>
                    <a:pt x="386399" y="173987"/>
                    <a:pt x="393258" y="151099"/>
                  </a:cubicBezTo>
                  <a:cubicBezTo>
                    <a:pt x="381445" y="145975"/>
                    <a:pt x="371254" y="137669"/>
                    <a:pt x="363920" y="127096"/>
                  </a:cubicBezTo>
                  <a:cubicBezTo>
                    <a:pt x="352966" y="110599"/>
                    <a:pt x="347632" y="91034"/>
                    <a:pt x="348680" y="71280"/>
                  </a:cubicBezTo>
                  <a:cubicBezTo>
                    <a:pt x="349157" y="55468"/>
                    <a:pt x="355158" y="44229"/>
                    <a:pt x="365253" y="40418"/>
                  </a:cubicBezTo>
                  <a:cubicBezTo>
                    <a:pt x="374778" y="37437"/>
                    <a:pt x="385256" y="40437"/>
                    <a:pt x="391733" y="48039"/>
                  </a:cubicBezTo>
                  <a:cubicBezTo>
                    <a:pt x="397067" y="54506"/>
                    <a:pt x="400782" y="62145"/>
                    <a:pt x="402687" y="70327"/>
                  </a:cubicBezTo>
                  <a:cubicBezTo>
                    <a:pt x="410116" y="93978"/>
                    <a:pt x="411640" y="119105"/>
                    <a:pt x="407068" y="143479"/>
                  </a:cubicBezTo>
                  <a:cubicBezTo>
                    <a:pt x="409640" y="144032"/>
                    <a:pt x="412212" y="144346"/>
                    <a:pt x="414878" y="144432"/>
                  </a:cubicBezTo>
                  <a:lnTo>
                    <a:pt x="415832" y="144432"/>
                  </a:lnTo>
                  <a:cubicBezTo>
                    <a:pt x="437453" y="142984"/>
                    <a:pt x="456598" y="130030"/>
                    <a:pt x="466028" y="110523"/>
                  </a:cubicBezTo>
                  <a:cubicBezTo>
                    <a:pt x="467933" y="106769"/>
                    <a:pt x="469647" y="102893"/>
                    <a:pt x="471076" y="98902"/>
                  </a:cubicBezTo>
                  <a:cubicBezTo>
                    <a:pt x="464789" y="93939"/>
                    <a:pt x="458979" y="88358"/>
                    <a:pt x="453741" y="82233"/>
                  </a:cubicBezTo>
                  <a:cubicBezTo>
                    <a:pt x="437263" y="62516"/>
                    <a:pt x="430024" y="44133"/>
                    <a:pt x="432310" y="26512"/>
                  </a:cubicBezTo>
                  <a:cubicBezTo>
                    <a:pt x="433262" y="14082"/>
                    <a:pt x="441739" y="3528"/>
                    <a:pt x="453741" y="32"/>
                  </a:cubicBezTo>
                  <a:cubicBezTo>
                    <a:pt x="465457" y="-1577"/>
                    <a:pt x="476886" y="4328"/>
                    <a:pt x="482316" y="14796"/>
                  </a:cubicBezTo>
                  <a:cubicBezTo>
                    <a:pt x="486697" y="23673"/>
                    <a:pt x="488888" y="33465"/>
                    <a:pt x="488792" y="43371"/>
                  </a:cubicBezTo>
                  <a:cubicBezTo>
                    <a:pt x="489935" y="60393"/>
                    <a:pt x="488412" y="77481"/>
                    <a:pt x="484316" y="94044"/>
                  </a:cubicBezTo>
                  <a:cubicBezTo>
                    <a:pt x="496127" y="103179"/>
                    <a:pt x="511748" y="105693"/>
                    <a:pt x="525749" y="100712"/>
                  </a:cubicBezTo>
                  <a:cubicBezTo>
                    <a:pt x="528607" y="99502"/>
                    <a:pt x="531941" y="100807"/>
                    <a:pt x="533275" y="103664"/>
                  </a:cubicBezTo>
                  <a:cubicBezTo>
                    <a:pt x="534513" y="106560"/>
                    <a:pt x="533179" y="109922"/>
                    <a:pt x="530321" y="111189"/>
                  </a:cubicBezTo>
                  <a:cubicBezTo>
                    <a:pt x="530321" y="111189"/>
                    <a:pt x="530321" y="111189"/>
                    <a:pt x="530321" y="111189"/>
                  </a:cubicBezTo>
                  <a:cubicBezTo>
                    <a:pt x="513748" y="117485"/>
                    <a:pt x="495175" y="115199"/>
                    <a:pt x="480696" y="105093"/>
                  </a:cubicBezTo>
                  <a:cubicBezTo>
                    <a:pt x="479363" y="108627"/>
                    <a:pt x="477838" y="112066"/>
                    <a:pt x="476029" y="115380"/>
                  </a:cubicBezTo>
                  <a:cubicBezTo>
                    <a:pt x="464789" y="138716"/>
                    <a:pt x="441739" y="154051"/>
                    <a:pt x="415832" y="155385"/>
                  </a:cubicBezTo>
                  <a:lnTo>
                    <a:pt x="414498" y="155385"/>
                  </a:lnTo>
                  <a:cubicBezTo>
                    <a:pt x="410974" y="155261"/>
                    <a:pt x="407450" y="154824"/>
                    <a:pt x="404020" y="154051"/>
                  </a:cubicBezTo>
                  <a:cubicBezTo>
                    <a:pt x="396305" y="180350"/>
                    <a:pt x="377160" y="201743"/>
                    <a:pt x="351823" y="212250"/>
                  </a:cubicBezTo>
                  <a:cubicBezTo>
                    <a:pt x="341536" y="216574"/>
                    <a:pt x="330107" y="217564"/>
                    <a:pt x="319248" y="215107"/>
                  </a:cubicBezTo>
                  <a:cubicBezTo>
                    <a:pt x="317152" y="214631"/>
                    <a:pt x="315152" y="213954"/>
                    <a:pt x="313152" y="213107"/>
                  </a:cubicBezTo>
                  <a:cubicBezTo>
                    <a:pt x="311628" y="217927"/>
                    <a:pt x="309818" y="222670"/>
                    <a:pt x="307817" y="227299"/>
                  </a:cubicBezTo>
                  <a:cubicBezTo>
                    <a:pt x="298292" y="247492"/>
                    <a:pt x="279814" y="269304"/>
                    <a:pt x="254382" y="269780"/>
                  </a:cubicBezTo>
                  <a:cubicBezTo>
                    <a:pt x="244953" y="269961"/>
                    <a:pt x="235714" y="267380"/>
                    <a:pt x="227713" y="262351"/>
                  </a:cubicBezTo>
                  <a:cubicBezTo>
                    <a:pt x="226284" y="274848"/>
                    <a:pt x="222474" y="286964"/>
                    <a:pt x="216568" y="298070"/>
                  </a:cubicBezTo>
                  <a:cubicBezTo>
                    <a:pt x="206567" y="318044"/>
                    <a:pt x="185803" y="330322"/>
                    <a:pt x="163419" y="329502"/>
                  </a:cubicBezTo>
                  <a:cubicBezTo>
                    <a:pt x="154370" y="328512"/>
                    <a:pt x="145608" y="325235"/>
                    <a:pt x="138178" y="319977"/>
                  </a:cubicBezTo>
                  <a:cubicBezTo>
                    <a:pt x="127510" y="337608"/>
                    <a:pt x="108745" y="348752"/>
                    <a:pt x="88172" y="349695"/>
                  </a:cubicBezTo>
                  <a:cubicBezTo>
                    <a:pt x="81123" y="349772"/>
                    <a:pt x="74075" y="348476"/>
                    <a:pt x="67502" y="345885"/>
                  </a:cubicBezTo>
                  <a:cubicBezTo>
                    <a:pt x="64073" y="362554"/>
                    <a:pt x="55977" y="377889"/>
                    <a:pt x="44071" y="390081"/>
                  </a:cubicBezTo>
                  <a:cubicBezTo>
                    <a:pt x="43023" y="391320"/>
                    <a:pt x="41594" y="392082"/>
                    <a:pt x="39974" y="392176"/>
                  </a:cubicBezTo>
                  <a:close/>
                  <a:moveTo>
                    <a:pt x="17686" y="225775"/>
                  </a:moveTo>
                  <a:cubicBezTo>
                    <a:pt x="16734" y="225803"/>
                    <a:pt x="15686" y="226061"/>
                    <a:pt x="14828" y="226537"/>
                  </a:cubicBezTo>
                  <a:cubicBezTo>
                    <a:pt x="9781" y="229490"/>
                    <a:pt x="10543" y="239205"/>
                    <a:pt x="11019" y="243301"/>
                  </a:cubicBezTo>
                  <a:cubicBezTo>
                    <a:pt x="14067" y="265618"/>
                    <a:pt x="22449" y="286878"/>
                    <a:pt x="35403" y="305309"/>
                  </a:cubicBezTo>
                  <a:cubicBezTo>
                    <a:pt x="41689" y="314338"/>
                    <a:pt x="49499" y="322206"/>
                    <a:pt x="58454" y="328550"/>
                  </a:cubicBezTo>
                  <a:cubicBezTo>
                    <a:pt x="58834" y="323473"/>
                    <a:pt x="58834" y="318387"/>
                    <a:pt x="58454" y="313310"/>
                  </a:cubicBezTo>
                  <a:cubicBezTo>
                    <a:pt x="55500" y="287602"/>
                    <a:pt x="47118" y="262808"/>
                    <a:pt x="33974" y="240539"/>
                  </a:cubicBezTo>
                  <a:cubicBezTo>
                    <a:pt x="31022" y="234186"/>
                    <a:pt x="25973" y="229052"/>
                    <a:pt x="19686" y="226061"/>
                  </a:cubicBezTo>
                  <a:close/>
                  <a:moveTo>
                    <a:pt x="101601" y="184722"/>
                  </a:moveTo>
                  <a:cubicBezTo>
                    <a:pt x="100553" y="184713"/>
                    <a:pt x="99506" y="185084"/>
                    <a:pt x="98744" y="185770"/>
                  </a:cubicBezTo>
                  <a:cubicBezTo>
                    <a:pt x="96363" y="188742"/>
                    <a:pt x="95125" y="192514"/>
                    <a:pt x="95315" y="196342"/>
                  </a:cubicBezTo>
                  <a:cubicBezTo>
                    <a:pt x="93029" y="233423"/>
                    <a:pt x="105602" y="269885"/>
                    <a:pt x="130271" y="297689"/>
                  </a:cubicBezTo>
                  <a:cubicBezTo>
                    <a:pt x="131796" y="299403"/>
                    <a:pt x="133320" y="301023"/>
                    <a:pt x="134938" y="302546"/>
                  </a:cubicBezTo>
                  <a:cubicBezTo>
                    <a:pt x="137606" y="296250"/>
                    <a:pt x="139321" y="289612"/>
                    <a:pt x="140178" y="282830"/>
                  </a:cubicBezTo>
                  <a:cubicBezTo>
                    <a:pt x="143416" y="252921"/>
                    <a:pt x="130653" y="223584"/>
                    <a:pt x="117317" y="199010"/>
                  </a:cubicBezTo>
                  <a:cubicBezTo>
                    <a:pt x="114365" y="192666"/>
                    <a:pt x="109221" y="187618"/>
                    <a:pt x="102839" y="184818"/>
                  </a:cubicBezTo>
                  <a:close/>
                  <a:moveTo>
                    <a:pt x="187993" y="132906"/>
                  </a:moveTo>
                  <a:lnTo>
                    <a:pt x="187232" y="132906"/>
                  </a:lnTo>
                  <a:cubicBezTo>
                    <a:pt x="185421" y="133573"/>
                    <a:pt x="184088" y="137002"/>
                    <a:pt x="183708" y="142431"/>
                  </a:cubicBezTo>
                  <a:cubicBezTo>
                    <a:pt x="181136" y="176293"/>
                    <a:pt x="191804" y="209830"/>
                    <a:pt x="213520" y="235967"/>
                  </a:cubicBezTo>
                  <a:lnTo>
                    <a:pt x="217997" y="240920"/>
                  </a:lnTo>
                  <a:lnTo>
                    <a:pt x="217997" y="239015"/>
                  </a:lnTo>
                  <a:cubicBezTo>
                    <a:pt x="219140" y="195390"/>
                    <a:pt x="212092" y="163767"/>
                    <a:pt x="195803" y="139764"/>
                  </a:cubicBezTo>
                  <a:cubicBezTo>
                    <a:pt x="193137" y="135574"/>
                    <a:pt x="190279" y="133097"/>
                    <a:pt x="187993" y="133097"/>
                  </a:cubicBezTo>
                  <a:close/>
                  <a:moveTo>
                    <a:pt x="280862" y="109761"/>
                  </a:moveTo>
                  <a:cubicBezTo>
                    <a:pt x="275718" y="110370"/>
                    <a:pt x="271432" y="113913"/>
                    <a:pt x="269908" y="118809"/>
                  </a:cubicBezTo>
                  <a:cubicBezTo>
                    <a:pt x="268194" y="125782"/>
                    <a:pt x="268574" y="133116"/>
                    <a:pt x="271051" y="139859"/>
                  </a:cubicBezTo>
                  <a:cubicBezTo>
                    <a:pt x="276004" y="157452"/>
                    <a:pt x="284768" y="173721"/>
                    <a:pt x="296769" y="187484"/>
                  </a:cubicBezTo>
                  <a:cubicBezTo>
                    <a:pt x="299531" y="190599"/>
                    <a:pt x="302484" y="193523"/>
                    <a:pt x="305627" y="196248"/>
                  </a:cubicBezTo>
                  <a:cubicBezTo>
                    <a:pt x="310008" y="170416"/>
                    <a:pt x="305436" y="143870"/>
                    <a:pt x="292864" y="120905"/>
                  </a:cubicBezTo>
                  <a:cubicBezTo>
                    <a:pt x="289244" y="114618"/>
                    <a:pt x="285911" y="111380"/>
                    <a:pt x="282386" y="110427"/>
                  </a:cubicBezTo>
                  <a:close/>
                  <a:moveTo>
                    <a:pt x="372397" y="50610"/>
                  </a:moveTo>
                  <a:cubicBezTo>
                    <a:pt x="371254" y="50610"/>
                    <a:pt x="370207" y="50801"/>
                    <a:pt x="369159" y="51182"/>
                  </a:cubicBezTo>
                  <a:cubicBezTo>
                    <a:pt x="361063" y="54230"/>
                    <a:pt x="359634" y="67660"/>
                    <a:pt x="359634" y="71756"/>
                  </a:cubicBezTo>
                  <a:cubicBezTo>
                    <a:pt x="358682" y="89025"/>
                    <a:pt x="363349" y="106141"/>
                    <a:pt x="372779" y="120619"/>
                  </a:cubicBezTo>
                  <a:cubicBezTo>
                    <a:pt x="378589" y="128858"/>
                    <a:pt x="386494" y="135431"/>
                    <a:pt x="395639" y="139669"/>
                  </a:cubicBezTo>
                  <a:cubicBezTo>
                    <a:pt x="399543" y="117419"/>
                    <a:pt x="398114" y="94539"/>
                    <a:pt x="391257" y="72994"/>
                  </a:cubicBezTo>
                  <a:cubicBezTo>
                    <a:pt x="389732" y="66536"/>
                    <a:pt x="386875" y="60487"/>
                    <a:pt x="382779" y="55277"/>
                  </a:cubicBezTo>
                  <a:cubicBezTo>
                    <a:pt x="380018" y="52554"/>
                    <a:pt x="376303" y="50953"/>
                    <a:pt x="372397" y="50801"/>
                  </a:cubicBezTo>
                  <a:close/>
                  <a:moveTo>
                    <a:pt x="458122" y="11082"/>
                  </a:moveTo>
                  <a:cubicBezTo>
                    <a:pt x="457361" y="10986"/>
                    <a:pt x="456693" y="10986"/>
                    <a:pt x="455932" y="11082"/>
                  </a:cubicBezTo>
                  <a:cubicBezTo>
                    <a:pt x="448788" y="13729"/>
                    <a:pt x="443930" y="20359"/>
                    <a:pt x="443549" y="27941"/>
                  </a:cubicBezTo>
                  <a:cubicBezTo>
                    <a:pt x="441739" y="41943"/>
                    <a:pt x="448120" y="57659"/>
                    <a:pt x="462599" y="74804"/>
                  </a:cubicBezTo>
                  <a:cubicBezTo>
                    <a:pt x="466314" y="79119"/>
                    <a:pt x="470314" y="83157"/>
                    <a:pt x="474600" y="86900"/>
                  </a:cubicBezTo>
                  <a:cubicBezTo>
                    <a:pt x="477363" y="72860"/>
                    <a:pt x="478411" y="58516"/>
                    <a:pt x="477554" y="44229"/>
                  </a:cubicBezTo>
                  <a:cubicBezTo>
                    <a:pt x="477744" y="36018"/>
                    <a:pt x="476125" y="27855"/>
                    <a:pt x="472600" y="20416"/>
                  </a:cubicBezTo>
                  <a:cubicBezTo>
                    <a:pt x="469647" y="15111"/>
                    <a:pt x="464218" y="11662"/>
                    <a:pt x="458122" y="112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 name="Google Shape;446;p27"/>
            <p:cNvSpPr/>
            <p:nvPr/>
          </p:nvSpPr>
          <p:spPr>
            <a:xfrm>
              <a:off x="4360963" y="5693709"/>
              <a:ext cx="477781" cy="280941"/>
            </a:xfrm>
            <a:custGeom>
              <a:rect b="b" l="l" r="r" t="t"/>
              <a:pathLst>
                <a:path extrusionOk="0" h="280941" w="477781">
                  <a:moveTo>
                    <a:pt x="4927" y="280711"/>
                  </a:moveTo>
                  <a:cubicBezTo>
                    <a:pt x="2927" y="280720"/>
                    <a:pt x="1116" y="279711"/>
                    <a:pt x="69" y="278044"/>
                  </a:cubicBezTo>
                  <a:cubicBezTo>
                    <a:pt x="-1550" y="275329"/>
                    <a:pt x="-693" y="271814"/>
                    <a:pt x="1974" y="270138"/>
                  </a:cubicBezTo>
                  <a:cubicBezTo>
                    <a:pt x="5022" y="268233"/>
                    <a:pt x="311251" y="80495"/>
                    <a:pt x="468699" y="390"/>
                  </a:cubicBezTo>
                  <a:cubicBezTo>
                    <a:pt x="471556" y="-1039"/>
                    <a:pt x="474985" y="86"/>
                    <a:pt x="476414" y="2895"/>
                  </a:cubicBezTo>
                  <a:cubicBezTo>
                    <a:pt x="476414" y="2924"/>
                    <a:pt x="476414" y="2943"/>
                    <a:pt x="476414" y="2962"/>
                  </a:cubicBezTo>
                  <a:cubicBezTo>
                    <a:pt x="477843" y="5724"/>
                    <a:pt x="476700" y="9115"/>
                    <a:pt x="473938" y="10525"/>
                  </a:cubicBezTo>
                  <a:cubicBezTo>
                    <a:pt x="473938" y="10544"/>
                    <a:pt x="473842" y="10563"/>
                    <a:pt x="473842" y="10582"/>
                  </a:cubicBezTo>
                  <a:cubicBezTo>
                    <a:pt x="316680" y="90497"/>
                    <a:pt x="10927" y="278044"/>
                    <a:pt x="7880" y="279949"/>
                  </a:cubicBezTo>
                  <a:cubicBezTo>
                    <a:pt x="6927" y="280425"/>
                    <a:pt x="5974" y="280683"/>
                    <a:pt x="4927" y="28071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 name="Google Shape;447;p27"/>
            <p:cNvSpPr/>
            <p:nvPr/>
          </p:nvSpPr>
          <p:spPr>
            <a:xfrm>
              <a:off x="4404639" y="5772276"/>
              <a:ext cx="477748" cy="280955"/>
            </a:xfrm>
            <a:custGeom>
              <a:rect b="b" l="l" r="r" t="t"/>
              <a:pathLst>
                <a:path extrusionOk="0" h="280955" w="477748">
                  <a:moveTo>
                    <a:pt x="4971" y="280725"/>
                  </a:moveTo>
                  <a:cubicBezTo>
                    <a:pt x="1828" y="280745"/>
                    <a:pt x="-744" y="278201"/>
                    <a:pt x="-744" y="275048"/>
                  </a:cubicBezTo>
                  <a:cubicBezTo>
                    <a:pt x="-839" y="273058"/>
                    <a:pt x="208" y="271200"/>
                    <a:pt x="1923" y="270153"/>
                  </a:cubicBezTo>
                  <a:cubicBezTo>
                    <a:pt x="4971" y="268248"/>
                    <a:pt x="311200" y="80510"/>
                    <a:pt x="468648" y="405"/>
                  </a:cubicBezTo>
                  <a:cubicBezTo>
                    <a:pt x="471506" y="-1043"/>
                    <a:pt x="474935" y="71"/>
                    <a:pt x="476363" y="2881"/>
                  </a:cubicBezTo>
                  <a:cubicBezTo>
                    <a:pt x="477792" y="5691"/>
                    <a:pt x="476745" y="9148"/>
                    <a:pt x="473888" y="10596"/>
                  </a:cubicBezTo>
                  <a:cubicBezTo>
                    <a:pt x="316630" y="90416"/>
                    <a:pt x="10876" y="277963"/>
                    <a:pt x="7829" y="279868"/>
                  </a:cubicBezTo>
                  <a:cubicBezTo>
                    <a:pt x="6972" y="280402"/>
                    <a:pt x="6019" y="280697"/>
                    <a:pt x="4971" y="2807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27"/>
            <p:cNvSpPr/>
            <p:nvPr/>
          </p:nvSpPr>
          <p:spPr>
            <a:xfrm>
              <a:off x="4448264" y="5851239"/>
              <a:ext cx="477748" cy="280955"/>
            </a:xfrm>
            <a:custGeom>
              <a:rect b="b" l="l" r="r" t="t"/>
              <a:pathLst>
                <a:path extrusionOk="0" h="280955" w="477748">
                  <a:moveTo>
                    <a:pt x="4971" y="280725"/>
                  </a:moveTo>
                  <a:cubicBezTo>
                    <a:pt x="1827" y="280744"/>
                    <a:pt x="-744" y="278202"/>
                    <a:pt x="-744" y="275048"/>
                  </a:cubicBezTo>
                  <a:cubicBezTo>
                    <a:pt x="-839" y="273058"/>
                    <a:pt x="208" y="271200"/>
                    <a:pt x="1922" y="270153"/>
                  </a:cubicBezTo>
                  <a:cubicBezTo>
                    <a:pt x="5066" y="268248"/>
                    <a:pt x="311200" y="80415"/>
                    <a:pt x="468647" y="405"/>
                  </a:cubicBezTo>
                  <a:cubicBezTo>
                    <a:pt x="471505" y="-1043"/>
                    <a:pt x="474934" y="71"/>
                    <a:pt x="476363" y="2881"/>
                  </a:cubicBezTo>
                  <a:cubicBezTo>
                    <a:pt x="477792" y="5691"/>
                    <a:pt x="476743" y="9149"/>
                    <a:pt x="473887" y="10596"/>
                  </a:cubicBezTo>
                  <a:cubicBezTo>
                    <a:pt x="316724" y="90416"/>
                    <a:pt x="10876" y="277963"/>
                    <a:pt x="7828" y="279868"/>
                  </a:cubicBezTo>
                  <a:cubicBezTo>
                    <a:pt x="6971" y="280401"/>
                    <a:pt x="6019" y="280697"/>
                    <a:pt x="4971" y="2807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27"/>
            <p:cNvSpPr/>
            <p:nvPr/>
          </p:nvSpPr>
          <p:spPr>
            <a:xfrm>
              <a:off x="4491987" y="5930011"/>
              <a:ext cx="477649" cy="280954"/>
            </a:xfrm>
            <a:custGeom>
              <a:rect b="b" l="l" r="r" t="t"/>
              <a:pathLst>
                <a:path extrusionOk="0" h="280954" w="477649">
                  <a:moveTo>
                    <a:pt x="4872" y="280725"/>
                  </a:moveTo>
                  <a:cubicBezTo>
                    <a:pt x="1729" y="280696"/>
                    <a:pt x="-843" y="278105"/>
                    <a:pt x="-747" y="274952"/>
                  </a:cubicBezTo>
                  <a:cubicBezTo>
                    <a:pt x="-747" y="272990"/>
                    <a:pt x="300" y="271181"/>
                    <a:pt x="1920" y="270152"/>
                  </a:cubicBezTo>
                  <a:cubicBezTo>
                    <a:pt x="4968" y="268247"/>
                    <a:pt x="311101" y="80414"/>
                    <a:pt x="468645" y="404"/>
                  </a:cubicBezTo>
                  <a:cubicBezTo>
                    <a:pt x="471407" y="-1025"/>
                    <a:pt x="474835" y="42"/>
                    <a:pt x="476264" y="2795"/>
                  </a:cubicBezTo>
                  <a:cubicBezTo>
                    <a:pt x="476264" y="2823"/>
                    <a:pt x="476264" y="2852"/>
                    <a:pt x="476264" y="2881"/>
                  </a:cubicBezTo>
                  <a:cubicBezTo>
                    <a:pt x="477693" y="5681"/>
                    <a:pt x="476646" y="9129"/>
                    <a:pt x="473788" y="10586"/>
                  </a:cubicBezTo>
                  <a:cubicBezTo>
                    <a:pt x="473788" y="10586"/>
                    <a:pt x="473788" y="10596"/>
                    <a:pt x="473788" y="10596"/>
                  </a:cubicBezTo>
                  <a:cubicBezTo>
                    <a:pt x="316625" y="90415"/>
                    <a:pt x="10873" y="277963"/>
                    <a:pt x="7730" y="279867"/>
                  </a:cubicBezTo>
                  <a:cubicBezTo>
                    <a:pt x="6872" y="280420"/>
                    <a:pt x="5920" y="280716"/>
                    <a:pt x="4872" y="2807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27"/>
            <p:cNvSpPr/>
            <p:nvPr/>
          </p:nvSpPr>
          <p:spPr>
            <a:xfrm>
              <a:off x="4535611" y="6008763"/>
              <a:ext cx="477666" cy="280881"/>
            </a:xfrm>
            <a:custGeom>
              <a:rect b="b" l="l" r="r" t="t"/>
              <a:pathLst>
                <a:path extrusionOk="0" h="280881" w="477666">
                  <a:moveTo>
                    <a:pt x="4872" y="280649"/>
                  </a:moveTo>
                  <a:cubicBezTo>
                    <a:pt x="1729" y="280620"/>
                    <a:pt x="-843" y="278029"/>
                    <a:pt x="-747" y="274877"/>
                  </a:cubicBezTo>
                  <a:cubicBezTo>
                    <a:pt x="-747" y="272915"/>
                    <a:pt x="300" y="271105"/>
                    <a:pt x="1920" y="270076"/>
                  </a:cubicBezTo>
                  <a:cubicBezTo>
                    <a:pt x="4968" y="268267"/>
                    <a:pt x="311101" y="80433"/>
                    <a:pt x="468645" y="328"/>
                  </a:cubicBezTo>
                  <a:cubicBezTo>
                    <a:pt x="471503" y="-1005"/>
                    <a:pt x="474837" y="128"/>
                    <a:pt x="476360" y="2900"/>
                  </a:cubicBezTo>
                  <a:cubicBezTo>
                    <a:pt x="477693" y="5719"/>
                    <a:pt x="476550" y="9110"/>
                    <a:pt x="473789" y="10520"/>
                  </a:cubicBezTo>
                  <a:cubicBezTo>
                    <a:pt x="316626" y="90434"/>
                    <a:pt x="10873" y="277982"/>
                    <a:pt x="7730" y="279887"/>
                  </a:cubicBezTo>
                  <a:cubicBezTo>
                    <a:pt x="6873" y="280411"/>
                    <a:pt x="5921" y="280677"/>
                    <a:pt x="4872" y="2806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27"/>
            <p:cNvSpPr/>
            <p:nvPr/>
          </p:nvSpPr>
          <p:spPr>
            <a:xfrm>
              <a:off x="4579181" y="6087473"/>
              <a:ext cx="477782" cy="280941"/>
            </a:xfrm>
            <a:custGeom>
              <a:rect b="b" l="l" r="r" t="t"/>
              <a:pathLst>
                <a:path extrusionOk="0" h="280941" w="477782">
                  <a:moveTo>
                    <a:pt x="4927" y="280711"/>
                  </a:moveTo>
                  <a:cubicBezTo>
                    <a:pt x="2926" y="280721"/>
                    <a:pt x="1117" y="279711"/>
                    <a:pt x="69" y="278044"/>
                  </a:cubicBezTo>
                  <a:cubicBezTo>
                    <a:pt x="-1550" y="275330"/>
                    <a:pt x="-692" y="271815"/>
                    <a:pt x="1974" y="270138"/>
                  </a:cubicBezTo>
                  <a:cubicBezTo>
                    <a:pt x="5023" y="268234"/>
                    <a:pt x="311156" y="80496"/>
                    <a:pt x="468699" y="390"/>
                  </a:cubicBezTo>
                  <a:cubicBezTo>
                    <a:pt x="471557" y="-1038"/>
                    <a:pt x="474986" y="85"/>
                    <a:pt x="476415" y="2895"/>
                  </a:cubicBezTo>
                  <a:cubicBezTo>
                    <a:pt x="476415" y="2924"/>
                    <a:pt x="476415" y="2943"/>
                    <a:pt x="476415" y="2962"/>
                  </a:cubicBezTo>
                  <a:cubicBezTo>
                    <a:pt x="477844" y="5724"/>
                    <a:pt x="476701" y="9115"/>
                    <a:pt x="473938" y="10525"/>
                  </a:cubicBezTo>
                  <a:cubicBezTo>
                    <a:pt x="473938" y="10544"/>
                    <a:pt x="473843" y="10563"/>
                    <a:pt x="473843" y="10582"/>
                  </a:cubicBezTo>
                  <a:cubicBezTo>
                    <a:pt x="316680" y="90497"/>
                    <a:pt x="10928" y="278044"/>
                    <a:pt x="7879" y="279854"/>
                  </a:cubicBezTo>
                  <a:cubicBezTo>
                    <a:pt x="7022" y="280397"/>
                    <a:pt x="5975" y="280692"/>
                    <a:pt x="4927" y="28071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27"/>
            <p:cNvSpPr/>
            <p:nvPr/>
          </p:nvSpPr>
          <p:spPr>
            <a:xfrm>
              <a:off x="4622857" y="6166230"/>
              <a:ext cx="477748" cy="280955"/>
            </a:xfrm>
            <a:custGeom>
              <a:rect b="b" l="l" r="r" t="t"/>
              <a:pathLst>
                <a:path extrusionOk="0" h="280955" w="477748">
                  <a:moveTo>
                    <a:pt x="4971" y="280725"/>
                  </a:moveTo>
                  <a:cubicBezTo>
                    <a:pt x="1828" y="280744"/>
                    <a:pt x="-744" y="278201"/>
                    <a:pt x="-744" y="275048"/>
                  </a:cubicBezTo>
                  <a:cubicBezTo>
                    <a:pt x="-839" y="273058"/>
                    <a:pt x="208" y="271200"/>
                    <a:pt x="1923" y="270153"/>
                  </a:cubicBezTo>
                  <a:cubicBezTo>
                    <a:pt x="4971" y="268248"/>
                    <a:pt x="311200" y="80510"/>
                    <a:pt x="468648" y="405"/>
                  </a:cubicBezTo>
                  <a:cubicBezTo>
                    <a:pt x="471505" y="-1043"/>
                    <a:pt x="474934" y="71"/>
                    <a:pt x="476363" y="2881"/>
                  </a:cubicBezTo>
                  <a:cubicBezTo>
                    <a:pt x="477792" y="5691"/>
                    <a:pt x="476745" y="9149"/>
                    <a:pt x="473887" y="10596"/>
                  </a:cubicBezTo>
                  <a:cubicBezTo>
                    <a:pt x="316629" y="90416"/>
                    <a:pt x="10876" y="277963"/>
                    <a:pt x="7829" y="279868"/>
                  </a:cubicBezTo>
                  <a:cubicBezTo>
                    <a:pt x="6971" y="280401"/>
                    <a:pt x="6019" y="280697"/>
                    <a:pt x="4971" y="2807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27"/>
            <p:cNvSpPr/>
            <p:nvPr/>
          </p:nvSpPr>
          <p:spPr>
            <a:xfrm>
              <a:off x="4666481" y="6293847"/>
              <a:ext cx="393064" cy="232110"/>
            </a:xfrm>
            <a:custGeom>
              <a:rect b="b" l="l" r="r" t="t"/>
              <a:pathLst>
                <a:path extrusionOk="0" h="232110" w="393064">
                  <a:moveTo>
                    <a:pt x="4971" y="231881"/>
                  </a:moveTo>
                  <a:cubicBezTo>
                    <a:pt x="1828" y="231900"/>
                    <a:pt x="-744" y="229357"/>
                    <a:pt x="-744" y="226204"/>
                  </a:cubicBezTo>
                  <a:cubicBezTo>
                    <a:pt x="-839" y="224213"/>
                    <a:pt x="208" y="222356"/>
                    <a:pt x="1923" y="221308"/>
                  </a:cubicBezTo>
                  <a:cubicBezTo>
                    <a:pt x="4114" y="219975"/>
                    <a:pt x="226142" y="80528"/>
                    <a:pt x="383780" y="519"/>
                  </a:cubicBezTo>
                  <a:cubicBezTo>
                    <a:pt x="386543" y="-1043"/>
                    <a:pt x="389972" y="-82"/>
                    <a:pt x="391592" y="2662"/>
                  </a:cubicBezTo>
                  <a:cubicBezTo>
                    <a:pt x="393115" y="5405"/>
                    <a:pt x="392162" y="8900"/>
                    <a:pt x="389401" y="10453"/>
                  </a:cubicBezTo>
                  <a:cubicBezTo>
                    <a:pt x="389306" y="10548"/>
                    <a:pt x="389115" y="10634"/>
                    <a:pt x="388924" y="10710"/>
                  </a:cubicBezTo>
                  <a:cubicBezTo>
                    <a:pt x="231762" y="90530"/>
                    <a:pt x="10210" y="229785"/>
                    <a:pt x="7924" y="231023"/>
                  </a:cubicBezTo>
                  <a:cubicBezTo>
                    <a:pt x="7067" y="231566"/>
                    <a:pt x="6020" y="231862"/>
                    <a:pt x="4971" y="2318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54" name="Google Shape;454;p27"/>
          <p:cNvSpPr/>
          <p:nvPr/>
        </p:nvSpPr>
        <p:spPr>
          <a:xfrm rot="5400000">
            <a:off x="1360386" y="25412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27"/>
          <p:cNvSpPr/>
          <p:nvPr/>
        </p:nvSpPr>
        <p:spPr>
          <a:xfrm rot="5400000">
            <a:off x="1705711" y="429076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6" name="Google Shape;456;p27"/>
          <p:cNvGrpSpPr/>
          <p:nvPr/>
        </p:nvGrpSpPr>
        <p:grpSpPr>
          <a:xfrm>
            <a:off x="7136477" y="789291"/>
            <a:ext cx="1594419" cy="3853946"/>
            <a:chOff x="7136477" y="789291"/>
            <a:chExt cx="1594419" cy="3853946"/>
          </a:xfrm>
        </p:grpSpPr>
        <p:sp>
          <p:nvSpPr>
            <p:cNvPr id="457" name="Google Shape;457;p27"/>
            <p:cNvSpPr/>
            <p:nvPr/>
          </p:nvSpPr>
          <p:spPr>
            <a:xfrm rot="5400000">
              <a:off x="8403336" y="29669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 name="Google Shape;458;p27"/>
            <p:cNvSpPr/>
            <p:nvPr/>
          </p:nvSpPr>
          <p:spPr>
            <a:xfrm rot="5400000">
              <a:off x="8096758" y="2135419"/>
              <a:ext cx="23946" cy="23346"/>
            </a:xfrm>
            <a:custGeom>
              <a:rect b="b" l="l" r="r" t="t"/>
              <a:pathLst>
                <a:path extrusionOk="0" h="23346" w="23946">
                  <a:moveTo>
                    <a:pt x="9654" y="23220"/>
                  </a:moveTo>
                  <a:cubicBezTo>
                    <a:pt x="13559" y="23182"/>
                    <a:pt x="17283" y="21611"/>
                    <a:pt x="20036" y="18839"/>
                  </a:cubicBezTo>
                  <a:cubicBezTo>
                    <a:pt x="21846" y="17153"/>
                    <a:pt x="23103" y="14962"/>
                    <a:pt x="23656" y="12552"/>
                  </a:cubicBezTo>
                  <a:cubicBezTo>
                    <a:pt x="24504" y="7533"/>
                    <a:pt x="21722" y="2608"/>
                    <a:pt x="16989" y="742"/>
                  </a:cubicBezTo>
                  <a:cubicBezTo>
                    <a:pt x="320" y="-5355"/>
                    <a:pt x="-7872" y="22649"/>
                    <a:pt x="9654" y="2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 name="Google Shape;459;p27"/>
            <p:cNvSpPr/>
            <p:nvPr/>
          </p:nvSpPr>
          <p:spPr>
            <a:xfrm rot="5400000">
              <a:off x="8092096" y="213072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27"/>
            <p:cNvSpPr/>
            <p:nvPr/>
          </p:nvSpPr>
          <p:spPr>
            <a:xfrm rot="5400000">
              <a:off x="8414873" y="1443385"/>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61" name="Google Shape;461;p27"/>
            <p:cNvGrpSpPr/>
            <p:nvPr/>
          </p:nvGrpSpPr>
          <p:grpSpPr>
            <a:xfrm>
              <a:off x="7136477" y="3232390"/>
              <a:ext cx="1594419" cy="1410847"/>
              <a:chOff x="7090402" y="3109365"/>
              <a:chExt cx="1594419" cy="1410847"/>
            </a:xfrm>
          </p:grpSpPr>
          <p:sp>
            <p:nvSpPr>
              <p:cNvPr id="462" name="Google Shape;462;p27"/>
              <p:cNvSpPr/>
              <p:nvPr/>
            </p:nvSpPr>
            <p:spPr>
              <a:xfrm>
                <a:off x="7259079" y="3198480"/>
                <a:ext cx="966551" cy="897840"/>
              </a:xfrm>
              <a:custGeom>
                <a:rect b="b" l="l" r="r" t="t"/>
                <a:pathLst>
                  <a:path extrusionOk="0" h="897840" w="966551">
                    <a:moveTo>
                      <a:pt x="299117" y="897714"/>
                    </a:moveTo>
                    <a:cubicBezTo>
                      <a:pt x="118618" y="897714"/>
                      <a:pt x="80042" y="760459"/>
                      <a:pt x="78042" y="753506"/>
                    </a:cubicBezTo>
                    <a:lnTo>
                      <a:pt x="16510" y="519762"/>
                    </a:lnTo>
                    <a:cubicBezTo>
                      <a:pt x="-11493" y="413654"/>
                      <a:pt x="-4159" y="325643"/>
                      <a:pt x="38418" y="258206"/>
                    </a:cubicBezTo>
                    <a:cubicBezTo>
                      <a:pt x="95568" y="168004"/>
                      <a:pt x="193770" y="148287"/>
                      <a:pt x="197866" y="147525"/>
                    </a:cubicBezTo>
                    <a:lnTo>
                      <a:pt x="674116" y="21986"/>
                    </a:lnTo>
                    <a:cubicBezTo>
                      <a:pt x="882714" y="-32973"/>
                      <a:pt x="956913" y="31511"/>
                      <a:pt x="959866" y="34083"/>
                    </a:cubicBezTo>
                    <a:cubicBezTo>
                      <a:pt x="963038" y="37007"/>
                      <a:pt x="963228" y="41950"/>
                      <a:pt x="960304" y="45122"/>
                    </a:cubicBezTo>
                    <a:cubicBezTo>
                      <a:pt x="959857" y="45598"/>
                      <a:pt x="959361" y="46017"/>
                      <a:pt x="958818" y="46370"/>
                    </a:cubicBezTo>
                    <a:cubicBezTo>
                      <a:pt x="845661" y="118760"/>
                      <a:pt x="882618" y="254586"/>
                      <a:pt x="934149" y="442705"/>
                    </a:cubicBezTo>
                    <a:cubicBezTo>
                      <a:pt x="940245" y="465089"/>
                      <a:pt x="946626" y="488139"/>
                      <a:pt x="953199" y="511761"/>
                    </a:cubicBezTo>
                    <a:lnTo>
                      <a:pt x="953199" y="511761"/>
                    </a:lnTo>
                    <a:cubicBezTo>
                      <a:pt x="974725" y="593581"/>
                      <a:pt x="969963" y="658732"/>
                      <a:pt x="938816" y="705595"/>
                    </a:cubicBezTo>
                    <a:cubicBezTo>
                      <a:pt x="916604" y="738609"/>
                      <a:pt x="882094" y="761355"/>
                      <a:pt x="842994" y="768746"/>
                    </a:cubicBezTo>
                    <a:lnTo>
                      <a:pt x="649256" y="819895"/>
                    </a:lnTo>
                    <a:cubicBezTo>
                      <a:pt x="645370" y="821124"/>
                      <a:pt x="641198" y="819123"/>
                      <a:pt x="639731" y="815323"/>
                    </a:cubicBezTo>
                    <a:cubicBezTo>
                      <a:pt x="633987" y="801236"/>
                      <a:pt x="623786" y="789425"/>
                      <a:pt x="610680" y="781700"/>
                    </a:cubicBezTo>
                    <a:cubicBezTo>
                      <a:pt x="577695" y="762564"/>
                      <a:pt x="535432" y="773785"/>
                      <a:pt x="516296" y="806770"/>
                    </a:cubicBezTo>
                    <a:cubicBezTo>
                      <a:pt x="508686" y="819886"/>
                      <a:pt x="505600" y="835145"/>
                      <a:pt x="507524" y="850185"/>
                    </a:cubicBezTo>
                    <a:cubicBezTo>
                      <a:pt x="508029" y="854052"/>
                      <a:pt x="505581" y="857681"/>
                      <a:pt x="501809" y="858662"/>
                    </a:cubicBezTo>
                    <a:lnTo>
                      <a:pt x="420370" y="880188"/>
                    </a:lnTo>
                    <a:cubicBezTo>
                      <a:pt x="380870" y="891218"/>
                      <a:pt x="340122" y="897114"/>
                      <a:pt x="299117" y="897714"/>
                    </a:cubicBezTo>
                    <a:close/>
                    <a:moveTo>
                      <a:pt x="825087" y="15699"/>
                    </a:moveTo>
                    <a:cubicBezTo>
                      <a:pt x="775319" y="16528"/>
                      <a:pt x="725865" y="23729"/>
                      <a:pt x="677926" y="37130"/>
                    </a:cubicBezTo>
                    <a:lnTo>
                      <a:pt x="201676" y="162765"/>
                    </a:lnTo>
                    <a:cubicBezTo>
                      <a:pt x="200247" y="162765"/>
                      <a:pt x="104997" y="182292"/>
                      <a:pt x="51753" y="266874"/>
                    </a:cubicBezTo>
                    <a:cubicBezTo>
                      <a:pt x="11748" y="330501"/>
                      <a:pt x="5080" y="414321"/>
                      <a:pt x="31845" y="516047"/>
                    </a:cubicBezTo>
                    <a:lnTo>
                      <a:pt x="93377" y="749505"/>
                    </a:lnTo>
                    <a:cubicBezTo>
                      <a:pt x="95377" y="757221"/>
                      <a:pt x="146050" y="936671"/>
                      <a:pt x="416751" y="865425"/>
                    </a:cubicBezTo>
                    <a:lnTo>
                      <a:pt x="491808" y="845613"/>
                    </a:lnTo>
                    <a:cubicBezTo>
                      <a:pt x="490017" y="805817"/>
                      <a:pt x="516182" y="770146"/>
                      <a:pt x="554673" y="759888"/>
                    </a:cubicBezTo>
                    <a:cubicBezTo>
                      <a:pt x="576351" y="754125"/>
                      <a:pt x="599440" y="757278"/>
                      <a:pt x="618776" y="768651"/>
                    </a:cubicBezTo>
                    <a:cubicBezTo>
                      <a:pt x="632816" y="776890"/>
                      <a:pt x="644189" y="788996"/>
                      <a:pt x="651542" y="803512"/>
                    </a:cubicBezTo>
                    <a:lnTo>
                      <a:pt x="839756" y="753887"/>
                    </a:lnTo>
                    <a:cubicBezTo>
                      <a:pt x="874732" y="746838"/>
                      <a:pt x="905517" y="726302"/>
                      <a:pt x="925481" y="696737"/>
                    </a:cubicBezTo>
                    <a:cubicBezTo>
                      <a:pt x="954056" y="653779"/>
                      <a:pt x="957961" y="592914"/>
                      <a:pt x="937673" y="515762"/>
                    </a:cubicBezTo>
                    <a:lnTo>
                      <a:pt x="937673" y="515762"/>
                    </a:lnTo>
                    <a:cubicBezTo>
                      <a:pt x="931386" y="492045"/>
                      <a:pt x="925100" y="469089"/>
                      <a:pt x="918623" y="446801"/>
                    </a:cubicBezTo>
                    <a:cubicBezTo>
                      <a:pt x="868902" y="264683"/>
                      <a:pt x="829278" y="119903"/>
                      <a:pt x="940245" y="39797"/>
                    </a:cubicBezTo>
                    <a:cubicBezTo>
                      <a:pt x="925671" y="31320"/>
                      <a:pt x="889572" y="15699"/>
                      <a:pt x="825087" y="156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27"/>
              <p:cNvSpPr/>
              <p:nvPr/>
            </p:nvSpPr>
            <p:spPr>
              <a:xfrm>
                <a:off x="7389821" y="3229241"/>
                <a:ext cx="1150982" cy="1290971"/>
              </a:xfrm>
              <a:custGeom>
                <a:rect b="b" l="l" r="r" t="t"/>
                <a:pathLst>
                  <a:path extrusionOk="0" h="1290971" w="1150982">
                    <a:moveTo>
                      <a:pt x="254481" y="1290816"/>
                    </a:moveTo>
                    <a:cubicBezTo>
                      <a:pt x="213809" y="1290816"/>
                      <a:pt x="123417" y="1271766"/>
                      <a:pt x="81507" y="1113175"/>
                    </a:cubicBezTo>
                    <a:lnTo>
                      <a:pt x="163" y="804469"/>
                    </a:lnTo>
                    <a:cubicBezTo>
                      <a:pt x="-1008" y="800431"/>
                      <a:pt x="1325" y="796202"/>
                      <a:pt x="5364" y="795030"/>
                    </a:cubicBezTo>
                    <a:cubicBezTo>
                      <a:pt x="5469" y="795002"/>
                      <a:pt x="5583" y="794973"/>
                      <a:pt x="5688" y="794944"/>
                    </a:cubicBezTo>
                    <a:cubicBezTo>
                      <a:pt x="9793" y="793811"/>
                      <a:pt x="14041" y="796221"/>
                      <a:pt x="15175" y="800336"/>
                    </a:cubicBezTo>
                    <a:cubicBezTo>
                      <a:pt x="15184" y="800374"/>
                      <a:pt x="15203" y="800421"/>
                      <a:pt x="15213" y="800469"/>
                    </a:cubicBezTo>
                    <a:lnTo>
                      <a:pt x="96652" y="1109174"/>
                    </a:lnTo>
                    <a:cubicBezTo>
                      <a:pt x="147229" y="1301103"/>
                      <a:pt x="266387" y="1275100"/>
                      <a:pt x="271435" y="1273861"/>
                    </a:cubicBezTo>
                    <a:lnTo>
                      <a:pt x="931518" y="1099744"/>
                    </a:lnTo>
                    <a:cubicBezTo>
                      <a:pt x="1192693" y="1030879"/>
                      <a:pt x="1130686" y="773418"/>
                      <a:pt x="1127923" y="762559"/>
                    </a:cubicBezTo>
                    <a:lnTo>
                      <a:pt x="986382" y="225635"/>
                    </a:lnTo>
                    <a:cubicBezTo>
                      <a:pt x="951235" y="92285"/>
                      <a:pt x="905514" y="43422"/>
                      <a:pt x="873415" y="25610"/>
                    </a:cubicBezTo>
                    <a:cubicBezTo>
                      <a:pt x="859499" y="16599"/>
                      <a:pt x="842611" y="13389"/>
                      <a:pt x="826362" y="16657"/>
                    </a:cubicBezTo>
                    <a:cubicBezTo>
                      <a:pt x="822152" y="17590"/>
                      <a:pt x="817980" y="14923"/>
                      <a:pt x="817046" y="10713"/>
                    </a:cubicBezTo>
                    <a:cubicBezTo>
                      <a:pt x="816246" y="7094"/>
                      <a:pt x="818113" y="3398"/>
                      <a:pt x="821504" y="1893"/>
                    </a:cubicBezTo>
                    <a:cubicBezTo>
                      <a:pt x="841526" y="-2746"/>
                      <a:pt x="862566" y="683"/>
                      <a:pt x="880083" y="11418"/>
                    </a:cubicBezTo>
                    <a:cubicBezTo>
                      <a:pt x="915135" y="30468"/>
                      <a:pt x="964665" y="82379"/>
                      <a:pt x="1001336" y="221539"/>
                    </a:cubicBezTo>
                    <a:lnTo>
                      <a:pt x="1142973" y="758559"/>
                    </a:lnTo>
                    <a:cubicBezTo>
                      <a:pt x="1143639" y="761416"/>
                      <a:pt x="1211648" y="1041832"/>
                      <a:pt x="935423" y="1114699"/>
                    </a:cubicBezTo>
                    <a:lnTo>
                      <a:pt x="275150" y="1289101"/>
                    </a:lnTo>
                    <a:cubicBezTo>
                      <a:pt x="268340" y="1290406"/>
                      <a:pt x="261415" y="1290987"/>
                      <a:pt x="254481" y="12908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27"/>
              <p:cNvSpPr/>
              <p:nvPr/>
            </p:nvSpPr>
            <p:spPr>
              <a:xfrm>
                <a:off x="8193007" y="3691671"/>
                <a:ext cx="179954" cy="639161"/>
              </a:xfrm>
              <a:custGeom>
                <a:rect b="b" l="l" r="r" t="t"/>
                <a:pathLst>
                  <a:path extrusionOk="0" h="639161" w="179954">
                    <a:moveTo>
                      <a:pt x="172052" y="639028"/>
                    </a:moveTo>
                    <a:cubicBezTo>
                      <a:pt x="168547" y="639028"/>
                      <a:pt x="165470" y="636695"/>
                      <a:pt x="164527" y="633314"/>
                    </a:cubicBezTo>
                    <a:lnTo>
                      <a:pt x="126" y="9616"/>
                    </a:lnTo>
                    <a:cubicBezTo>
                      <a:pt x="-979" y="5483"/>
                      <a:pt x="1469" y="1244"/>
                      <a:pt x="5603" y="139"/>
                    </a:cubicBezTo>
                    <a:cubicBezTo>
                      <a:pt x="9737" y="-966"/>
                      <a:pt x="13975" y="1482"/>
                      <a:pt x="15080" y="5616"/>
                    </a:cubicBezTo>
                    <a:lnTo>
                      <a:pt x="179577" y="629313"/>
                    </a:lnTo>
                    <a:cubicBezTo>
                      <a:pt x="180615" y="633456"/>
                      <a:pt x="178167" y="637676"/>
                      <a:pt x="174052" y="638838"/>
                    </a:cubicBezTo>
                    <a:cubicBezTo>
                      <a:pt x="173395" y="639000"/>
                      <a:pt x="172728" y="639057"/>
                      <a:pt x="172052" y="6390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7"/>
              <p:cNvSpPr/>
              <p:nvPr/>
            </p:nvSpPr>
            <p:spPr>
              <a:xfrm>
                <a:off x="8294756" y="3856243"/>
                <a:ext cx="207615" cy="237608"/>
              </a:xfrm>
              <a:custGeom>
                <a:rect b="b" l="l" r="r" t="t"/>
                <a:pathLst>
                  <a:path extrusionOk="0" h="237608" w="207615">
                    <a:moveTo>
                      <a:pt x="7819" y="237475"/>
                    </a:moveTo>
                    <a:cubicBezTo>
                      <a:pt x="4875" y="237599"/>
                      <a:pt x="2113" y="236046"/>
                      <a:pt x="675" y="233475"/>
                    </a:cubicBezTo>
                    <a:cubicBezTo>
                      <a:pt x="-1230" y="229665"/>
                      <a:pt x="323" y="225026"/>
                      <a:pt x="4133" y="223121"/>
                    </a:cubicBezTo>
                    <a:cubicBezTo>
                      <a:pt x="4151" y="223111"/>
                      <a:pt x="4180" y="223102"/>
                      <a:pt x="4199" y="223092"/>
                    </a:cubicBezTo>
                    <a:cubicBezTo>
                      <a:pt x="6295" y="222045"/>
                      <a:pt x="217273" y="115460"/>
                      <a:pt x="189460" y="9637"/>
                    </a:cubicBezTo>
                    <a:cubicBezTo>
                      <a:pt x="188317" y="5532"/>
                      <a:pt x="190718" y="1274"/>
                      <a:pt x="194813" y="131"/>
                    </a:cubicBezTo>
                    <a:cubicBezTo>
                      <a:pt x="194842" y="122"/>
                      <a:pt x="194861" y="122"/>
                      <a:pt x="194890" y="112"/>
                    </a:cubicBezTo>
                    <a:cubicBezTo>
                      <a:pt x="199033" y="-926"/>
                      <a:pt x="203253" y="1522"/>
                      <a:pt x="204415" y="5637"/>
                    </a:cubicBezTo>
                    <a:cubicBezTo>
                      <a:pt x="235466" y="123556"/>
                      <a:pt x="20296" y="232236"/>
                      <a:pt x="11057" y="236809"/>
                    </a:cubicBezTo>
                    <a:cubicBezTo>
                      <a:pt x="10038" y="237275"/>
                      <a:pt x="8933" y="237504"/>
                      <a:pt x="7819" y="2374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27"/>
              <p:cNvSpPr/>
              <p:nvPr/>
            </p:nvSpPr>
            <p:spPr>
              <a:xfrm>
                <a:off x="7750678" y="3955750"/>
                <a:ext cx="190875" cy="275158"/>
              </a:xfrm>
              <a:custGeom>
                <a:rect b="b" l="l" r="r" t="t"/>
                <a:pathLst>
                  <a:path extrusionOk="0" h="275158" w="190875">
                    <a:moveTo>
                      <a:pt x="120414" y="275033"/>
                    </a:moveTo>
                    <a:cubicBezTo>
                      <a:pt x="78219" y="275033"/>
                      <a:pt x="35451" y="227408"/>
                      <a:pt x="24593" y="189308"/>
                    </a:cubicBezTo>
                    <a:lnTo>
                      <a:pt x="2590" y="105392"/>
                    </a:lnTo>
                    <a:cubicBezTo>
                      <a:pt x="1685" y="101849"/>
                      <a:pt x="980" y="98258"/>
                      <a:pt x="495" y="94629"/>
                    </a:cubicBezTo>
                    <a:cubicBezTo>
                      <a:pt x="-5173" y="48319"/>
                      <a:pt x="27774" y="6170"/>
                      <a:pt x="74085" y="503"/>
                    </a:cubicBezTo>
                    <a:cubicBezTo>
                      <a:pt x="111766" y="-4107"/>
                      <a:pt x="147904" y="16972"/>
                      <a:pt x="162420" y="52052"/>
                    </a:cubicBezTo>
                    <a:cubicBezTo>
                      <a:pt x="163848" y="55376"/>
                      <a:pt x="164992" y="58825"/>
                      <a:pt x="165849" y="62339"/>
                    </a:cubicBezTo>
                    <a:lnTo>
                      <a:pt x="165849" y="62339"/>
                    </a:lnTo>
                    <a:lnTo>
                      <a:pt x="187852" y="145778"/>
                    </a:lnTo>
                    <a:cubicBezTo>
                      <a:pt x="198329" y="188546"/>
                      <a:pt x="180231" y="260650"/>
                      <a:pt x="134035" y="272842"/>
                    </a:cubicBezTo>
                    <a:cubicBezTo>
                      <a:pt x="129616" y="274175"/>
                      <a:pt x="125034" y="274909"/>
                      <a:pt x="120414" y="275033"/>
                    </a:cubicBezTo>
                    <a:close/>
                    <a:moveTo>
                      <a:pt x="84410" y="15191"/>
                    </a:moveTo>
                    <a:cubicBezTo>
                      <a:pt x="78428" y="15181"/>
                      <a:pt x="72466" y="15991"/>
                      <a:pt x="66693" y="17572"/>
                    </a:cubicBezTo>
                    <a:cubicBezTo>
                      <a:pt x="33175" y="26382"/>
                      <a:pt x="11429" y="58739"/>
                      <a:pt x="15925" y="93105"/>
                    </a:cubicBezTo>
                    <a:cubicBezTo>
                      <a:pt x="16249" y="96058"/>
                      <a:pt x="16792" y="98992"/>
                      <a:pt x="17544" y="101868"/>
                    </a:cubicBezTo>
                    <a:lnTo>
                      <a:pt x="39547" y="185212"/>
                    </a:lnTo>
                    <a:cubicBezTo>
                      <a:pt x="50882" y="224931"/>
                      <a:pt x="95840" y="267317"/>
                      <a:pt x="130130" y="258268"/>
                    </a:cubicBezTo>
                    <a:cubicBezTo>
                      <a:pt x="164420" y="249220"/>
                      <a:pt x="182708" y="190165"/>
                      <a:pt x="172993" y="149969"/>
                    </a:cubicBezTo>
                    <a:lnTo>
                      <a:pt x="150990" y="66626"/>
                    </a:lnTo>
                    <a:cubicBezTo>
                      <a:pt x="150275" y="63797"/>
                      <a:pt x="149352" y="61034"/>
                      <a:pt x="148227" y="58339"/>
                    </a:cubicBezTo>
                    <a:cubicBezTo>
                      <a:pt x="137721" y="32307"/>
                      <a:pt x="112480" y="15248"/>
                      <a:pt x="84410" y="151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27"/>
              <p:cNvSpPr/>
              <p:nvPr/>
            </p:nvSpPr>
            <p:spPr>
              <a:xfrm>
                <a:off x="7608356" y="4063815"/>
                <a:ext cx="557408" cy="336067"/>
              </a:xfrm>
              <a:custGeom>
                <a:rect b="b" l="l" r="r" t="t"/>
                <a:pathLst>
                  <a:path extrusionOk="0" h="336067" w="557408">
                    <a:moveTo>
                      <a:pt x="80523" y="335941"/>
                    </a:moveTo>
                    <a:cubicBezTo>
                      <a:pt x="61854" y="335951"/>
                      <a:pt x="44433" y="326531"/>
                      <a:pt x="34232" y="310891"/>
                    </a:cubicBezTo>
                    <a:cubicBezTo>
                      <a:pt x="33412" y="309729"/>
                      <a:pt x="33689" y="308128"/>
                      <a:pt x="34851" y="307309"/>
                    </a:cubicBezTo>
                    <a:cubicBezTo>
                      <a:pt x="34860" y="307290"/>
                      <a:pt x="34879" y="307281"/>
                      <a:pt x="34898" y="307271"/>
                    </a:cubicBezTo>
                    <a:cubicBezTo>
                      <a:pt x="36118" y="306509"/>
                      <a:pt x="37708" y="306852"/>
                      <a:pt x="38518" y="308033"/>
                    </a:cubicBezTo>
                    <a:cubicBezTo>
                      <a:pt x="49643" y="324921"/>
                      <a:pt x="69769" y="333541"/>
                      <a:pt x="89667" y="329941"/>
                    </a:cubicBezTo>
                    <a:cubicBezTo>
                      <a:pt x="91077" y="329750"/>
                      <a:pt x="92372" y="330731"/>
                      <a:pt x="92563" y="332131"/>
                    </a:cubicBezTo>
                    <a:cubicBezTo>
                      <a:pt x="92753" y="333446"/>
                      <a:pt x="91906" y="334684"/>
                      <a:pt x="90620" y="334989"/>
                    </a:cubicBezTo>
                    <a:cubicBezTo>
                      <a:pt x="87296" y="335637"/>
                      <a:pt x="83914" y="335951"/>
                      <a:pt x="80523" y="335941"/>
                    </a:cubicBezTo>
                    <a:close/>
                    <a:moveTo>
                      <a:pt x="150056" y="319368"/>
                    </a:moveTo>
                    <a:cubicBezTo>
                      <a:pt x="148636" y="319349"/>
                      <a:pt x="147493" y="318187"/>
                      <a:pt x="147512" y="316767"/>
                    </a:cubicBezTo>
                    <a:cubicBezTo>
                      <a:pt x="147522" y="315625"/>
                      <a:pt x="148284" y="314625"/>
                      <a:pt x="149389" y="314320"/>
                    </a:cubicBezTo>
                    <a:lnTo>
                      <a:pt x="209301" y="298508"/>
                    </a:lnTo>
                    <a:cubicBezTo>
                      <a:pt x="210692" y="298137"/>
                      <a:pt x="212121" y="298937"/>
                      <a:pt x="212540" y="300318"/>
                    </a:cubicBezTo>
                    <a:cubicBezTo>
                      <a:pt x="212892" y="301690"/>
                      <a:pt x="212063" y="303099"/>
                      <a:pt x="210692" y="303452"/>
                    </a:cubicBezTo>
                    <a:cubicBezTo>
                      <a:pt x="210673" y="303452"/>
                      <a:pt x="210654" y="303461"/>
                      <a:pt x="210635" y="303461"/>
                    </a:cubicBezTo>
                    <a:lnTo>
                      <a:pt x="150722" y="319273"/>
                    </a:lnTo>
                    <a:close/>
                    <a:moveTo>
                      <a:pt x="269976" y="287745"/>
                    </a:moveTo>
                    <a:cubicBezTo>
                      <a:pt x="268804" y="287726"/>
                      <a:pt x="267766" y="286954"/>
                      <a:pt x="267404" y="285840"/>
                    </a:cubicBezTo>
                    <a:cubicBezTo>
                      <a:pt x="267099" y="284449"/>
                      <a:pt x="267937" y="283068"/>
                      <a:pt x="269309" y="282697"/>
                    </a:cubicBezTo>
                    <a:lnTo>
                      <a:pt x="329221" y="266885"/>
                    </a:lnTo>
                    <a:cubicBezTo>
                      <a:pt x="330593" y="266523"/>
                      <a:pt x="331993" y="267333"/>
                      <a:pt x="332364" y="268695"/>
                    </a:cubicBezTo>
                    <a:cubicBezTo>
                      <a:pt x="332736" y="270085"/>
                      <a:pt x="331936" y="271514"/>
                      <a:pt x="330555" y="271933"/>
                    </a:cubicBezTo>
                    <a:lnTo>
                      <a:pt x="270547" y="287650"/>
                    </a:lnTo>
                    <a:close/>
                    <a:moveTo>
                      <a:pt x="389800" y="256217"/>
                    </a:moveTo>
                    <a:cubicBezTo>
                      <a:pt x="388333" y="256065"/>
                      <a:pt x="387276" y="254750"/>
                      <a:pt x="387428" y="253284"/>
                    </a:cubicBezTo>
                    <a:cubicBezTo>
                      <a:pt x="387542" y="252283"/>
                      <a:pt x="388200" y="251436"/>
                      <a:pt x="389133" y="251074"/>
                    </a:cubicBezTo>
                    <a:lnTo>
                      <a:pt x="448950" y="235453"/>
                    </a:lnTo>
                    <a:cubicBezTo>
                      <a:pt x="450341" y="235081"/>
                      <a:pt x="451770" y="235919"/>
                      <a:pt x="452141" y="237310"/>
                    </a:cubicBezTo>
                    <a:cubicBezTo>
                      <a:pt x="452512" y="238701"/>
                      <a:pt x="451674" y="240129"/>
                      <a:pt x="450284" y="240501"/>
                    </a:cubicBezTo>
                    <a:lnTo>
                      <a:pt x="390372" y="256312"/>
                    </a:lnTo>
                    <a:close/>
                    <a:moveTo>
                      <a:pt x="18325" y="253074"/>
                    </a:moveTo>
                    <a:cubicBezTo>
                      <a:pt x="17153" y="253055"/>
                      <a:pt x="16115" y="252283"/>
                      <a:pt x="15753" y="251169"/>
                    </a:cubicBezTo>
                    <a:lnTo>
                      <a:pt x="-58" y="191257"/>
                    </a:lnTo>
                    <a:cubicBezTo>
                      <a:pt x="-411" y="189885"/>
                      <a:pt x="418" y="188475"/>
                      <a:pt x="1790" y="188123"/>
                    </a:cubicBezTo>
                    <a:cubicBezTo>
                      <a:pt x="1809" y="188123"/>
                      <a:pt x="1828" y="188113"/>
                      <a:pt x="1847" y="188113"/>
                    </a:cubicBezTo>
                    <a:cubicBezTo>
                      <a:pt x="3218" y="187752"/>
                      <a:pt x="4618" y="188561"/>
                      <a:pt x="4990" y="189923"/>
                    </a:cubicBezTo>
                    <a:lnTo>
                      <a:pt x="20801" y="249836"/>
                    </a:lnTo>
                    <a:cubicBezTo>
                      <a:pt x="21192" y="251150"/>
                      <a:pt x="20449" y="252521"/>
                      <a:pt x="19144" y="252922"/>
                    </a:cubicBezTo>
                    <a:cubicBezTo>
                      <a:pt x="19058" y="252941"/>
                      <a:pt x="18982" y="252960"/>
                      <a:pt x="18896" y="252979"/>
                    </a:cubicBezTo>
                    <a:close/>
                    <a:moveTo>
                      <a:pt x="509910" y="224499"/>
                    </a:moveTo>
                    <a:cubicBezTo>
                      <a:pt x="508748" y="224499"/>
                      <a:pt x="507738" y="223718"/>
                      <a:pt x="507434" y="222594"/>
                    </a:cubicBezTo>
                    <a:cubicBezTo>
                      <a:pt x="507034" y="221289"/>
                      <a:pt x="507767" y="219898"/>
                      <a:pt x="509072" y="219498"/>
                    </a:cubicBezTo>
                    <a:cubicBezTo>
                      <a:pt x="509129" y="219479"/>
                      <a:pt x="509186" y="219460"/>
                      <a:pt x="509243" y="219451"/>
                    </a:cubicBezTo>
                    <a:lnTo>
                      <a:pt x="516768" y="217450"/>
                    </a:lnTo>
                    <a:cubicBezTo>
                      <a:pt x="533789" y="212993"/>
                      <a:pt x="547229" y="199943"/>
                      <a:pt x="552201" y="183065"/>
                    </a:cubicBezTo>
                    <a:cubicBezTo>
                      <a:pt x="552620" y="181693"/>
                      <a:pt x="554068" y="180932"/>
                      <a:pt x="555440" y="181351"/>
                    </a:cubicBezTo>
                    <a:cubicBezTo>
                      <a:pt x="556811" y="181770"/>
                      <a:pt x="557573" y="183217"/>
                      <a:pt x="557154" y="184589"/>
                    </a:cubicBezTo>
                    <a:cubicBezTo>
                      <a:pt x="551754" y="203277"/>
                      <a:pt x="536923" y="217755"/>
                      <a:pt x="518102" y="222689"/>
                    </a:cubicBezTo>
                    <a:lnTo>
                      <a:pt x="510577" y="224689"/>
                    </a:lnTo>
                    <a:close/>
                    <a:moveTo>
                      <a:pt x="10800" y="134773"/>
                    </a:moveTo>
                    <a:cubicBezTo>
                      <a:pt x="10191" y="134783"/>
                      <a:pt x="9600" y="134545"/>
                      <a:pt x="9181" y="134107"/>
                    </a:cubicBezTo>
                    <a:cubicBezTo>
                      <a:pt x="8181" y="133173"/>
                      <a:pt x="8124" y="131601"/>
                      <a:pt x="9057" y="130602"/>
                    </a:cubicBezTo>
                    <a:cubicBezTo>
                      <a:pt x="9105" y="130563"/>
                      <a:pt x="9143" y="130525"/>
                      <a:pt x="9181" y="130487"/>
                    </a:cubicBezTo>
                    <a:cubicBezTo>
                      <a:pt x="16506" y="121896"/>
                      <a:pt x="26278" y="115752"/>
                      <a:pt x="37184" y="112866"/>
                    </a:cubicBezTo>
                    <a:lnTo>
                      <a:pt x="65759" y="105246"/>
                    </a:lnTo>
                    <a:cubicBezTo>
                      <a:pt x="67131" y="104884"/>
                      <a:pt x="68531" y="105694"/>
                      <a:pt x="68903" y="107056"/>
                    </a:cubicBezTo>
                    <a:cubicBezTo>
                      <a:pt x="69217" y="108465"/>
                      <a:pt x="68379" y="109875"/>
                      <a:pt x="66998" y="110294"/>
                    </a:cubicBezTo>
                    <a:lnTo>
                      <a:pt x="38423" y="117914"/>
                    </a:lnTo>
                    <a:cubicBezTo>
                      <a:pt x="28507" y="120457"/>
                      <a:pt x="19620" y="126011"/>
                      <a:pt x="12991" y="133821"/>
                    </a:cubicBezTo>
                    <a:cubicBezTo>
                      <a:pt x="12477" y="134497"/>
                      <a:pt x="11648" y="134850"/>
                      <a:pt x="10800" y="134773"/>
                    </a:cubicBezTo>
                    <a:close/>
                    <a:moveTo>
                      <a:pt x="546867" y="126011"/>
                    </a:moveTo>
                    <a:cubicBezTo>
                      <a:pt x="545705" y="126011"/>
                      <a:pt x="544696" y="125229"/>
                      <a:pt x="544391" y="124105"/>
                    </a:cubicBezTo>
                    <a:lnTo>
                      <a:pt x="528103" y="64003"/>
                    </a:lnTo>
                    <a:cubicBezTo>
                      <a:pt x="527731" y="62612"/>
                      <a:pt x="528532" y="61174"/>
                      <a:pt x="529913" y="60764"/>
                    </a:cubicBezTo>
                    <a:cubicBezTo>
                      <a:pt x="531284" y="60412"/>
                      <a:pt x="532694" y="61240"/>
                      <a:pt x="533046" y="62612"/>
                    </a:cubicBezTo>
                    <a:cubicBezTo>
                      <a:pt x="533046" y="62631"/>
                      <a:pt x="533056" y="62650"/>
                      <a:pt x="533056" y="62669"/>
                    </a:cubicBezTo>
                    <a:lnTo>
                      <a:pt x="548868" y="122581"/>
                    </a:lnTo>
                    <a:cubicBezTo>
                      <a:pt x="549229" y="123953"/>
                      <a:pt x="548420" y="125353"/>
                      <a:pt x="547058" y="125725"/>
                    </a:cubicBezTo>
                    <a:close/>
                    <a:moveTo>
                      <a:pt x="126434" y="94578"/>
                    </a:moveTo>
                    <a:cubicBezTo>
                      <a:pt x="125243" y="94511"/>
                      <a:pt x="124214" y="93711"/>
                      <a:pt x="123862" y="92578"/>
                    </a:cubicBezTo>
                    <a:cubicBezTo>
                      <a:pt x="123557" y="91187"/>
                      <a:pt x="124395" y="89806"/>
                      <a:pt x="125767" y="89435"/>
                    </a:cubicBezTo>
                    <a:lnTo>
                      <a:pt x="174249" y="76671"/>
                    </a:lnTo>
                    <a:cubicBezTo>
                      <a:pt x="175621" y="76309"/>
                      <a:pt x="177021" y="77119"/>
                      <a:pt x="177392" y="78481"/>
                    </a:cubicBezTo>
                    <a:cubicBezTo>
                      <a:pt x="177792" y="79786"/>
                      <a:pt x="177059" y="81176"/>
                      <a:pt x="175754" y="81576"/>
                    </a:cubicBezTo>
                    <a:cubicBezTo>
                      <a:pt x="175697" y="81595"/>
                      <a:pt x="175640" y="81614"/>
                      <a:pt x="175583" y="81624"/>
                    </a:cubicBezTo>
                    <a:lnTo>
                      <a:pt x="127005" y="94483"/>
                    </a:lnTo>
                    <a:close/>
                    <a:moveTo>
                      <a:pt x="323315" y="42571"/>
                    </a:moveTo>
                    <a:cubicBezTo>
                      <a:pt x="322144" y="42552"/>
                      <a:pt x="321106" y="41781"/>
                      <a:pt x="320744" y="40666"/>
                    </a:cubicBezTo>
                    <a:cubicBezTo>
                      <a:pt x="320439" y="39276"/>
                      <a:pt x="321277" y="37895"/>
                      <a:pt x="322649" y="37523"/>
                    </a:cubicBezTo>
                    <a:lnTo>
                      <a:pt x="382561" y="21712"/>
                    </a:lnTo>
                    <a:cubicBezTo>
                      <a:pt x="383952" y="21340"/>
                      <a:pt x="385380" y="22178"/>
                      <a:pt x="385752" y="23569"/>
                    </a:cubicBezTo>
                    <a:cubicBezTo>
                      <a:pt x="386123" y="24960"/>
                      <a:pt x="385285" y="26388"/>
                      <a:pt x="383894" y="26760"/>
                    </a:cubicBezTo>
                    <a:lnTo>
                      <a:pt x="323982" y="42571"/>
                    </a:lnTo>
                    <a:close/>
                    <a:moveTo>
                      <a:pt x="502766" y="13044"/>
                    </a:moveTo>
                    <a:cubicBezTo>
                      <a:pt x="502300" y="13187"/>
                      <a:pt x="501804" y="13187"/>
                      <a:pt x="501338" y="13044"/>
                    </a:cubicBezTo>
                    <a:cubicBezTo>
                      <a:pt x="489470" y="5443"/>
                      <a:pt x="474972" y="3138"/>
                      <a:pt x="461333" y="6662"/>
                    </a:cubicBezTo>
                    <a:lnTo>
                      <a:pt x="443807" y="11329"/>
                    </a:lnTo>
                    <a:cubicBezTo>
                      <a:pt x="442435" y="11682"/>
                      <a:pt x="441025" y="10853"/>
                      <a:pt x="440673" y="9482"/>
                    </a:cubicBezTo>
                    <a:cubicBezTo>
                      <a:pt x="440673" y="9462"/>
                      <a:pt x="440664" y="9443"/>
                      <a:pt x="440664" y="9424"/>
                    </a:cubicBezTo>
                    <a:cubicBezTo>
                      <a:pt x="440301" y="8053"/>
                      <a:pt x="441111" y="6653"/>
                      <a:pt x="442473" y="6281"/>
                    </a:cubicBezTo>
                    <a:lnTo>
                      <a:pt x="459999" y="1709"/>
                    </a:lnTo>
                    <a:cubicBezTo>
                      <a:pt x="475020" y="-2253"/>
                      <a:pt x="491022" y="261"/>
                      <a:pt x="504100" y="8662"/>
                    </a:cubicBezTo>
                    <a:cubicBezTo>
                      <a:pt x="505281" y="9472"/>
                      <a:pt x="505624" y="11063"/>
                      <a:pt x="504862" y="12282"/>
                    </a:cubicBezTo>
                    <a:cubicBezTo>
                      <a:pt x="504224" y="13015"/>
                      <a:pt x="503224" y="13320"/>
                      <a:pt x="502290" y="130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27"/>
              <p:cNvSpPr/>
              <p:nvPr/>
            </p:nvSpPr>
            <p:spPr>
              <a:xfrm>
                <a:off x="8144189" y="3298463"/>
                <a:ext cx="301971" cy="694035"/>
              </a:xfrm>
              <a:custGeom>
                <a:rect b="b" l="l" r="r" t="t"/>
                <a:pathLst>
                  <a:path extrusionOk="0" h="694035" w="301971">
                    <a:moveTo>
                      <a:pt x="286783" y="693909"/>
                    </a:moveTo>
                    <a:lnTo>
                      <a:pt x="147146" y="164319"/>
                    </a:lnTo>
                    <a:cubicBezTo>
                      <a:pt x="128096" y="93072"/>
                      <a:pt x="99521" y="44971"/>
                      <a:pt x="62660" y="25254"/>
                    </a:cubicBezTo>
                    <a:cubicBezTo>
                      <a:pt x="46819" y="15910"/>
                      <a:pt x="28008" y="12976"/>
                      <a:pt x="10081" y="17062"/>
                    </a:cubicBezTo>
                    <a:cubicBezTo>
                      <a:pt x="6033" y="18434"/>
                      <a:pt x="1642" y="16253"/>
                      <a:pt x="271" y="12205"/>
                    </a:cubicBezTo>
                    <a:cubicBezTo>
                      <a:pt x="-1101" y="8157"/>
                      <a:pt x="1080" y="3766"/>
                      <a:pt x="5129" y="2394"/>
                    </a:cubicBezTo>
                    <a:cubicBezTo>
                      <a:pt x="27198" y="-3035"/>
                      <a:pt x="50506" y="384"/>
                      <a:pt x="70089" y="11919"/>
                    </a:cubicBezTo>
                    <a:cubicBezTo>
                      <a:pt x="110951" y="34017"/>
                      <a:pt x="142003" y="84023"/>
                      <a:pt x="162196" y="160699"/>
                    </a:cubicBezTo>
                    <a:lnTo>
                      <a:pt x="301832" y="69028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27"/>
              <p:cNvSpPr/>
              <p:nvPr/>
            </p:nvSpPr>
            <p:spPr>
              <a:xfrm>
                <a:off x="8130745" y="3347510"/>
                <a:ext cx="294079" cy="664513"/>
              </a:xfrm>
              <a:custGeom>
                <a:rect b="b" l="l" r="r" t="t"/>
                <a:pathLst>
                  <a:path extrusionOk="0" h="664513" w="294079">
                    <a:moveTo>
                      <a:pt x="278986" y="664388"/>
                    </a:moveTo>
                    <a:lnTo>
                      <a:pt x="144398" y="153943"/>
                    </a:lnTo>
                    <a:cubicBezTo>
                      <a:pt x="127158" y="88792"/>
                      <a:pt x="99821" y="44406"/>
                      <a:pt x="65150" y="25546"/>
                    </a:cubicBezTo>
                    <a:cubicBezTo>
                      <a:pt x="48491" y="15859"/>
                      <a:pt x="28755" y="12925"/>
                      <a:pt x="10000" y="17355"/>
                    </a:cubicBezTo>
                    <a:cubicBezTo>
                      <a:pt x="5923" y="18669"/>
                      <a:pt x="1551" y="16431"/>
                      <a:pt x="237" y="12354"/>
                    </a:cubicBezTo>
                    <a:cubicBezTo>
                      <a:pt x="-1078" y="8277"/>
                      <a:pt x="1161" y="3905"/>
                      <a:pt x="5238" y="2591"/>
                    </a:cubicBezTo>
                    <a:cubicBezTo>
                      <a:pt x="28069" y="-3143"/>
                      <a:pt x="52234" y="276"/>
                      <a:pt x="72579" y="12116"/>
                    </a:cubicBezTo>
                    <a:cubicBezTo>
                      <a:pt x="111632" y="33357"/>
                      <a:pt x="140778" y="79839"/>
                      <a:pt x="159352" y="150228"/>
                    </a:cubicBezTo>
                    <a:lnTo>
                      <a:pt x="293940" y="66067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27"/>
              <p:cNvSpPr/>
              <p:nvPr/>
            </p:nvSpPr>
            <p:spPr>
              <a:xfrm>
                <a:off x="7454370" y="3544855"/>
                <a:ext cx="546205" cy="174179"/>
              </a:xfrm>
              <a:custGeom>
                <a:rect b="b" l="l" r="r" t="t"/>
                <a:pathLst>
                  <a:path extrusionOk="0" h="174179" w="546205">
                    <a:moveTo>
                      <a:pt x="12958" y="174054"/>
                    </a:moveTo>
                    <a:cubicBezTo>
                      <a:pt x="11586" y="174054"/>
                      <a:pt x="10233" y="173692"/>
                      <a:pt x="9052" y="173006"/>
                    </a:cubicBezTo>
                    <a:cubicBezTo>
                      <a:pt x="7271" y="171958"/>
                      <a:pt x="5966" y="170244"/>
                      <a:pt x="5433" y="168243"/>
                    </a:cubicBezTo>
                    <a:lnTo>
                      <a:pt x="99" y="148146"/>
                    </a:lnTo>
                    <a:cubicBezTo>
                      <a:pt x="-939" y="144002"/>
                      <a:pt x="1509" y="139783"/>
                      <a:pt x="5623" y="138621"/>
                    </a:cubicBezTo>
                    <a:lnTo>
                      <a:pt x="531022" y="127"/>
                    </a:lnTo>
                    <a:cubicBezTo>
                      <a:pt x="533013" y="-387"/>
                      <a:pt x="535128" y="-111"/>
                      <a:pt x="536928" y="889"/>
                    </a:cubicBezTo>
                    <a:cubicBezTo>
                      <a:pt x="538680" y="1956"/>
                      <a:pt x="539947" y="3661"/>
                      <a:pt x="540452" y="5652"/>
                    </a:cubicBezTo>
                    <a:lnTo>
                      <a:pt x="545786" y="25749"/>
                    </a:lnTo>
                    <a:cubicBezTo>
                      <a:pt x="546920" y="29855"/>
                      <a:pt x="544510" y="34103"/>
                      <a:pt x="540395" y="35236"/>
                    </a:cubicBezTo>
                    <a:cubicBezTo>
                      <a:pt x="540357" y="35246"/>
                      <a:pt x="540309" y="35265"/>
                      <a:pt x="540262" y="35274"/>
                    </a:cubicBezTo>
                    <a:lnTo>
                      <a:pt x="14863" y="173387"/>
                    </a:lnTo>
                    <a:cubicBezTo>
                      <a:pt x="14272" y="173711"/>
                      <a:pt x="13624" y="173939"/>
                      <a:pt x="12958" y="174054"/>
                    </a:cubicBezTo>
                    <a:close/>
                    <a:moveTo>
                      <a:pt x="17053" y="151670"/>
                    </a:moveTo>
                    <a:lnTo>
                      <a:pt x="18482" y="156813"/>
                    </a:lnTo>
                    <a:lnTo>
                      <a:pt x="528832" y="22225"/>
                    </a:lnTo>
                    <a:lnTo>
                      <a:pt x="527498" y="170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27"/>
              <p:cNvSpPr/>
              <p:nvPr/>
            </p:nvSpPr>
            <p:spPr>
              <a:xfrm>
                <a:off x="7402932" y="3606284"/>
                <a:ext cx="84952" cy="93046"/>
              </a:xfrm>
              <a:custGeom>
                <a:rect b="b" l="l" r="r" t="t"/>
                <a:pathLst>
                  <a:path extrusionOk="0" h="93046" w="84952">
                    <a:moveTo>
                      <a:pt x="59061" y="92909"/>
                    </a:moveTo>
                    <a:cubicBezTo>
                      <a:pt x="56937" y="92918"/>
                      <a:pt x="54908" y="92061"/>
                      <a:pt x="53441" y="90527"/>
                    </a:cubicBezTo>
                    <a:lnTo>
                      <a:pt x="2006" y="36997"/>
                    </a:lnTo>
                    <a:cubicBezTo>
                      <a:pt x="-965" y="33873"/>
                      <a:pt x="-832" y="28929"/>
                      <a:pt x="2292" y="25958"/>
                    </a:cubicBezTo>
                    <a:cubicBezTo>
                      <a:pt x="2673" y="25596"/>
                      <a:pt x="3083" y="25272"/>
                      <a:pt x="3530" y="24995"/>
                    </a:cubicBezTo>
                    <a:lnTo>
                      <a:pt x="42297" y="992"/>
                    </a:lnTo>
                    <a:cubicBezTo>
                      <a:pt x="44250" y="-160"/>
                      <a:pt x="46602" y="-436"/>
                      <a:pt x="48774" y="230"/>
                    </a:cubicBezTo>
                    <a:cubicBezTo>
                      <a:pt x="50927" y="926"/>
                      <a:pt x="52670" y="2526"/>
                      <a:pt x="53537" y="4612"/>
                    </a:cubicBezTo>
                    <a:lnTo>
                      <a:pt x="84207" y="77478"/>
                    </a:lnTo>
                    <a:cubicBezTo>
                      <a:pt x="85855" y="81393"/>
                      <a:pt x="84026" y="85917"/>
                      <a:pt x="80111" y="87575"/>
                    </a:cubicBezTo>
                    <a:cubicBezTo>
                      <a:pt x="76168" y="89232"/>
                      <a:pt x="71625" y="87403"/>
                      <a:pt x="69920" y="83479"/>
                    </a:cubicBezTo>
                    <a:lnTo>
                      <a:pt x="42773" y="18995"/>
                    </a:lnTo>
                    <a:lnTo>
                      <a:pt x="19818" y="33187"/>
                    </a:lnTo>
                    <a:lnTo>
                      <a:pt x="64681" y="79859"/>
                    </a:lnTo>
                    <a:cubicBezTo>
                      <a:pt x="67710" y="82860"/>
                      <a:pt x="67729" y="87746"/>
                      <a:pt x="64719" y="90775"/>
                    </a:cubicBezTo>
                    <a:cubicBezTo>
                      <a:pt x="64709" y="90785"/>
                      <a:pt x="64700" y="90804"/>
                      <a:pt x="64681" y="90813"/>
                    </a:cubicBezTo>
                    <a:cubicBezTo>
                      <a:pt x="63176" y="92261"/>
                      <a:pt x="61147" y="93023"/>
                      <a:pt x="59061" y="929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7"/>
              <p:cNvSpPr/>
              <p:nvPr/>
            </p:nvSpPr>
            <p:spPr>
              <a:xfrm>
                <a:off x="7471762" y="3734946"/>
                <a:ext cx="13102" cy="35142"/>
              </a:xfrm>
              <a:custGeom>
                <a:rect b="b" l="l" r="r" t="t"/>
                <a:pathLst>
                  <a:path extrusionOk="0" h="35142" w="13102">
                    <a:moveTo>
                      <a:pt x="10329" y="35017"/>
                    </a:moveTo>
                    <a:cubicBezTo>
                      <a:pt x="9167" y="35017"/>
                      <a:pt x="8157" y="34236"/>
                      <a:pt x="7853" y="33112"/>
                    </a:cubicBezTo>
                    <a:lnTo>
                      <a:pt x="-53" y="3108"/>
                    </a:lnTo>
                    <a:cubicBezTo>
                      <a:pt x="-415" y="1736"/>
                      <a:pt x="395" y="336"/>
                      <a:pt x="1757" y="-35"/>
                    </a:cubicBezTo>
                    <a:cubicBezTo>
                      <a:pt x="3147" y="-407"/>
                      <a:pt x="4586" y="393"/>
                      <a:pt x="4995" y="1774"/>
                    </a:cubicBezTo>
                    <a:lnTo>
                      <a:pt x="12901" y="31778"/>
                    </a:lnTo>
                    <a:cubicBezTo>
                      <a:pt x="13206" y="33169"/>
                      <a:pt x="12368" y="34550"/>
                      <a:pt x="10996" y="3492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7"/>
              <p:cNvSpPr/>
              <p:nvPr/>
            </p:nvSpPr>
            <p:spPr>
              <a:xfrm>
                <a:off x="7495380" y="3687276"/>
                <a:ext cx="544039" cy="220925"/>
              </a:xfrm>
              <a:custGeom>
                <a:rect b="b" l="l" r="r" t="t"/>
                <a:pathLst>
                  <a:path extrusionOk="0" h="220925" w="544039">
                    <a:moveTo>
                      <a:pt x="77199" y="220799"/>
                    </a:moveTo>
                    <a:cubicBezTo>
                      <a:pt x="76037" y="220799"/>
                      <a:pt x="75028" y="220018"/>
                      <a:pt x="74723" y="218894"/>
                    </a:cubicBezTo>
                    <a:cubicBezTo>
                      <a:pt x="74323" y="217589"/>
                      <a:pt x="75056" y="216198"/>
                      <a:pt x="76361" y="215799"/>
                    </a:cubicBezTo>
                    <a:cubicBezTo>
                      <a:pt x="76418" y="215780"/>
                      <a:pt x="76475" y="215760"/>
                      <a:pt x="76532" y="215751"/>
                    </a:cubicBezTo>
                    <a:lnTo>
                      <a:pt x="137111" y="199749"/>
                    </a:lnTo>
                    <a:cubicBezTo>
                      <a:pt x="138416" y="199349"/>
                      <a:pt x="139807" y="200082"/>
                      <a:pt x="140207" y="201387"/>
                    </a:cubicBezTo>
                    <a:cubicBezTo>
                      <a:pt x="140226" y="201444"/>
                      <a:pt x="140245" y="201501"/>
                      <a:pt x="140255" y="201559"/>
                    </a:cubicBezTo>
                    <a:cubicBezTo>
                      <a:pt x="140655" y="202864"/>
                      <a:pt x="139921" y="204254"/>
                      <a:pt x="138616" y="204654"/>
                    </a:cubicBezTo>
                    <a:cubicBezTo>
                      <a:pt x="138559" y="204673"/>
                      <a:pt x="138502" y="204693"/>
                      <a:pt x="138445" y="204702"/>
                    </a:cubicBezTo>
                    <a:lnTo>
                      <a:pt x="77866" y="220704"/>
                    </a:lnTo>
                    <a:close/>
                    <a:moveTo>
                      <a:pt x="21573" y="202702"/>
                    </a:moveTo>
                    <a:cubicBezTo>
                      <a:pt x="20725" y="202702"/>
                      <a:pt x="19935" y="202273"/>
                      <a:pt x="19478" y="201559"/>
                    </a:cubicBezTo>
                    <a:cubicBezTo>
                      <a:pt x="15906" y="196520"/>
                      <a:pt x="13286" y="190872"/>
                      <a:pt x="11762" y="184890"/>
                    </a:cubicBezTo>
                    <a:lnTo>
                      <a:pt x="-49" y="141361"/>
                    </a:lnTo>
                    <a:cubicBezTo>
                      <a:pt x="-420" y="139970"/>
                      <a:pt x="380" y="138532"/>
                      <a:pt x="1761" y="138122"/>
                    </a:cubicBezTo>
                    <a:cubicBezTo>
                      <a:pt x="3133" y="137770"/>
                      <a:pt x="4542" y="138598"/>
                      <a:pt x="4895" y="139970"/>
                    </a:cubicBezTo>
                    <a:cubicBezTo>
                      <a:pt x="4895" y="139989"/>
                      <a:pt x="4904" y="140008"/>
                      <a:pt x="4904" y="140027"/>
                    </a:cubicBezTo>
                    <a:lnTo>
                      <a:pt x="16430" y="183652"/>
                    </a:lnTo>
                    <a:cubicBezTo>
                      <a:pt x="17877" y="188995"/>
                      <a:pt x="20230" y="194053"/>
                      <a:pt x="23383" y="198606"/>
                    </a:cubicBezTo>
                    <a:cubicBezTo>
                      <a:pt x="24231" y="199749"/>
                      <a:pt x="23983" y="201359"/>
                      <a:pt x="22840" y="202206"/>
                    </a:cubicBezTo>
                    <a:cubicBezTo>
                      <a:pt x="22830" y="202206"/>
                      <a:pt x="22821" y="202216"/>
                      <a:pt x="22811" y="202226"/>
                    </a:cubicBezTo>
                    <a:cubicBezTo>
                      <a:pt x="22421" y="202378"/>
                      <a:pt x="21992" y="202444"/>
                      <a:pt x="21573" y="202416"/>
                    </a:cubicBezTo>
                    <a:close/>
                    <a:moveTo>
                      <a:pt x="198357" y="188890"/>
                    </a:moveTo>
                    <a:cubicBezTo>
                      <a:pt x="197167" y="188871"/>
                      <a:pt x="196147" y="188052"/>
                      <a:pt x="195881" y="186890"/>
                    </a:cubicBezTo>
                    <a:cubicBezTo>
                      <a:pt x="195519" y="185519"/>
                      <a:pt x="196328" y="184118"/>
                      <a:pt x="197690" y="183747"/>
                    </a:cubicBezTo>
                    <a:lnTo>
                      <a:pt x="258269" y="167840"/>
                    </a:lnTo>
                    <a:cubicBezTo>
                      <a:pt x="259574" y="167440"/>
                      <a:pt x="260965" y="168174"/>
                      <a:pt x="261365" y="169478"/>
                    </a:cubicBezTo>
                    <a:cubicBezTo>
                      <a:pt x="261384" y="169536"/>
                      <a:pt x="261403" y="169593"/>
                      <a:pt x="261413" y="169650"/>
                    </a:cubicBezTo>
                    <a:cubicBezTo>
                      <a:pt x="261775" y="171022"/>
                      <a:pt x="260965" y="172422"/>
                      <a:pt x="259603" y="172793"/>
                    </a:cubicBezTo>
                    <a:lnTo>
                      <a:pt x="199024" y="188795"/>
                    </a:lnTo>
                    <a:close/>
                    <a:moveTo>
                      <a:pt x="319515" y="156886"/>
                    </a:moveTo>
                    <a:cubicBezTo>
                      <a:pt x="318353" y="156886"/>
                      <a:pt x="317344" y="156105"/>
                      <a:pt x="317039" y="154981"/>
                    </a:cubicBezTo>
                    <a:cubicBezTo>
                      <a:pt x="316677" y="153610"/>
                      <a:pt x="317486" y="152210"/>
                      <a:pt x="318848" y="151838"/>
                    </a:cubicBezTo>
                    <a:lnTo>
                      <a:pt x="379427" y="135836"/>
                    </a:lnTo>
                    <a:cubicBezTo>
                      <a:pt x="380732" y="135436"/>
                      <a:pt x="382123" y="136170"/>
                      <a:pt x="382523" y="137475"/>
                    </a:cubicBezTo>
                    <a:cubicBezTo>
                      <a:pt x="382542" y="137531"/>
                      <a:pt x="382561" y="137589"/>
                      <a:pt x="382571" y="137646"/>
                    </a:cubicBezTo>
                    <a:cubicBezTo>
                      <a:pt x="382990" y="139008"/>
                      <a:pt x="382218" y="140446"/>
                      <a:pt x="380866" y="140856"/>
                    </a:cubicBezTo>
                    <a:cubicBezTo>
                      <a:pt x="380828" y="140865"/>
                      <a:pt x="380799" y="140875"/>
                      <a:pt x="380761" y="140884"/>
                    </a:cubicBezTo>
                    <a:lnTo>
                      <a:pt x="320182" y="156791"/>
                    </a:lnTo>
                    <a:close/>
                    <a:moveTo>
                      <a:pt x="440673" y="124978"/>
                    </a:moveTo>
                    <a:cubicBezTo>
                      <a:pt x="439511" y="124978"/>
                      <a:pt x="438502" y="124197"/>
                      <a:pt x="438197" y="123073"/>
                    </a:cubicBezTo>
                    <a:cubicBezTo>
                      <a:pt x="437825" y="121682"/>
                      <a:pt x="438625" y="120244"/>
                      <a:pt x="440006" y="119834"/>
                    </a:cubicBezTo>
                    <a:lnTo>
                      <a:pt x="500585" y="103927"/>
                    </a:lnTo>
                    <a:cubicBezTo>
                      <a:pt x="501890" y="103527"/>
                      <a:pt x="503281" y="104261"/>
                      <a:pt x="503681" y="105566"/>
                    </a:cubicBezTo>
                    <a:cubicBezTo>
                      <a:pt x="503700" y="105623"/>
                      <a:pt x="503719" y="105680"/>
                      <a:pt x="503729" y="105737"/>
                    </a:cubicBezTo>
                    <a:cubicBezTo>
                      <a:pt x="504129" y="107042"/>
                      <a:pt x="503395" y="108433"/>
                      <a:pt x="502090" y="108833"/>
                    </a:cubicBezTo>
                    <a:cubicBezTo>
                      <a:pt x="502033" y="108852"/>
                      <a:pt x="501976" y="108871"/>
                      <a:pt x="501919" y="108880"/>
                    </a:cubicBezTo>
                    <a:lnTo>
                      <a:pt x="441340" y="124882"/>
                    </a:lnTo>
                    <a:close/>
                    <a:moveTo>
                      <a:pt x="540971" y="66018"/>
                    </a:moveTo>
                    <a:lnTo>
                      <a:pt x="540971" y="66018"/>
                    </a:lnTo>
                    <a:cubicBezTo>
                      <a:pt x="539609" y="65923"/>
                      <a:pt x="538581" y="64741"/>
                      <a:pt x="538676" y="63370"/>
                    </a:cubicBezTo>
                    <a:cubicBezTo>
                      <a:pt x="538676" y="63332"/>
                      <a:pt x="538685" y="63294"/>
                      <a:pt x="538685" y="63256"/>
                    </a:cubicBezTo>
                    <a:cubicBezTo>
                      <a:pt x="538781" y="61608"/>
                      <a:pt x="538781" y="59950"/>
                      <a:pt x="538685" y="58303"/>
                    </a:cubicBezTo>
                    <a:cubicBezTo>
                      <a:pt x="538666" y="54312"/>
                      <a:pt x="538114" y="50340"/>
                      <a:pt x="537066" y="46492"/>
                    </a:cubicBezTo>
                    <a:lnTo>
                      <a:pt x="525636" y="3153"/>
                    </a:lnTo>
                    <a:cubicBezTo>
                      <a:pt x="525265" y="1762"/>
                      <a:pt x="526103" y="333"/>
                      <a:pt x="527494" y="-38"/>
                    </a:cubicBezTo>
                    <a:cubicBezTo>
                      <a:pt x="528884" y="-410"/>
                      <a:pt x="530313" y="429"/>
                      <a:pt x="530684" y="1819"/>
                    </a:cubicBezTo>
                    <a:lnTo>
                      <a:pt x="542114" y="45158"/>
                    </a:lnTo>
                    <a:cubicBezTo>
                      <a:pt x="543248" y="49444"/>
                      <a:pt x="543829" y="53864"/>
                      <a:pt x="543829" y="58303"/>
                    </a:cubicBezTo>
                    <a:cubicBezTo>
                      <a:pt x="543924" y="60112"/>
                      <a:pt x="543924" y="61922"/>
                      <a:pt x="543829" y="63732"/>
                    </a:cubicBezTo>
                    <a:cubicBezTo>
                      <a:pt x="543591" y="65104"/>
                      <a:pt x="542362" y="66085"/>
                      <a:pt x="540971" y="660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7"/>
              <p:cNvSpPr/>
              <p:nvPr/>
            </p:nvSpPr>
            <p:spPr>
              <a:xfrm>
                <a:off x="7997157" y="3596367"/>
                <a:ext cx="13058" cy="35133"/>
              </a:xfrm>
              <a:custGeom>
                <a:rect b="b" l="l" r="r" t="t"/>
                <a:pathLst>
                  <a:path extrusionOk="0" h="35133" w="13058">
                    <a:moveTo>
                      <a:pt x="10334" y="35007"/>
                    </a:moveTo>
                    <a:cubicBezTo>
                      <a:pt x="9172" y="35007"/>
                      <a:pt x="8162" y="34226"/>
                      <a:pt x="7857" y="33102"/>
                    </a:cubicBezTo>
                    <a:lnTo>
                      <a:pt x="-49" y="3194"/>
                    </a:lnTo>
                    <a:cubicBezTo>
                      <a:pt x="-420" y="1803"/>
                      <a:pt x="380" y="365"/>
                      <a:pt x="1761" y="-45"/>
                    </a:cubicBezTo>
                    <a:cubicBezTo>
                      <a:pt x="3133" y="-398"/>
                      <a:pt x="4542" y="431"/>
                      <a:pt x="4895" y="1803"/>
                    </a:cubicBezTo>
                    <a:cubicBezTo>
                      <a:pt x="4895" y="1822"/>
                      <a:pt x="4904" y="1841"/>
                      <a:pt x="4904" y="1860"/>
                    </a:cubicBezTo>
                    <a:lnTo>
                      <a:pt x="12810" y="31769"/>
                    </a:lnTo>
                    <a:cubicBezTo>
                      <a:pt x="13210" y="33073"/>
                      <a:pt x="12477" y="34464"/>
                      <a:pt x="11172" y="34864"/>
                    </a:cubicBezTo>
                    <a:cubicBezTo>
                      <a:pt x="11115" y="34883"/>
                      <a:pt x="11058" y="34902"/>
                      <a:pt x="11000" y="349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7"/>
              <p:cNvSpPr/>
              <p:nvPr/>
            </p:nvSpPr>
            <p:spPr>
              <a:xfrm>
                <a:off x="7580751" y="3109365"/>
                <a:ext cx="367707" cy="216763"/>
              </a:xfrm>
              <a:custGeom>
                <a:rect b="b" l="l" r="r" t="t"/>
                <a:pathLst>
                  <a:path extrusionOk="0" h="216763" w="367707">
                    <a:moveTo>
                      <a:pt x="11830" y="216638"/>
                    </a:moveTo>
                    <a:cubicBezTo>
                      <a:pt x="8296" y="216628"/>
                      <a:pt x="5210" y="214247"/>
                      <a:pt x="4305" y="210827"/>
                    </a:cubicBezTo>
                    <a:cubicBezTo>
                      <a:pt x="-6458" y="167622"/>
                      <a:pt x="2553" y="121864"/>
                      <a:pt x="28880" y="85955"/>
                    </a:cubicBezTo>
                    <a:cubicBezTo>
                      <a:pt x="87449" y="5888"/>
                      <a:pt x="194034" y="-22306"/>
                      <a:pt x="284531" y="18327"/>
                    </a:cubicBezTo>
                    <a:cubicBezTo>
                      <a:pt x="325088" y="36644"/>
                      <a:pt x="355416" y="72029"/>
                      <a:pt x="367303" y="114911"/>
                    </a:cubicBezTo>
                    <a:cubicBezTo>
                      <a:pt x="368408" y="119045"/>
                      <a:pt x="365960" y="123283"/>
                      <a:pt x="361826" y="124388"/>
                    </a:cubicBezTo>
                    <a:cubicBezTo>
                      <a:pt x="357692" y="125493"/>
                      <a:pt x="353454" y="123045"/>
                      <a:pt x="352349" y="118911"/>
                    </a:cubicBezTo>
                    <a:cubicBezTo>
                      <a:pt x="341586" y="80383"/>
                      <a:pt x="314258" y="48626"/>
                      <a:pt x="277768" y="32234"/>
                    </a:cubicBezTo>
                    <a:cubicBezTo>
                      <a:pt x="194158" y="-5257"/>
                      <a:pt x="95717" y="20689"/>
                      <a:pt x="41453" y="94527"/>
                    </a:cubicBezTo>
                    <a:cubicBezTo>
                      <a:pt x="17745" y="126846"/>
                      <a:pt x="9639" y="168032"/>
                      <a:pt x="19355" y="206922"/>
                    </a:cubicBezTo>
                    <a:cubicBezTo>
                      <a:pt x="20526" y="210961"/>
                      <a:pt x="18193" y="215190"/>
                      <a:pt x="14154" y="216361"/>
                    </a:cubicBezTo>
                    <a:cubicBezTo>
                      <a:pt x="14049" y="216390"/>
                      <a:pt x="13935" y="216419"/>
                      <a:pt x="13830" y="21644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7"/>
              <p:cNvSpPr/>
              <p:nvPr/>
            </p:nvSpPr>
            <p:spPr>
              <a:xfrm>
                <a:off x="7648988" y="3169112"/>
                <a:ext cx="232782" cy="139681"/>
              </a:xfrm>
              <a:custGeom>
                <a:rect b="b" l="l" r="r" t="t"/>
                <a:pathLst>
                  <a:path extrusionOk="0" h="139681" w="232782">
                    <a:moveTo>
                      <a:pt x="10268" y="139555"/>
                    </a:moveTo>
                    <a:cubicBezTo>
                      <a:pt x="6763" y="139555"/>
                      <a:pt x="3686" y="137221"/>
                      <a:pt x="2743" y="133840"/>
                    </a:cubicBezTo>
                    <a:cubicBezTo>
                      <a:pt x="-4181" y="106341"/>
                      <a:pt x="1515" y="77185"/>
                      <a:pt x="18269" y="54306"/>
                    </a:cubicBezTo>
                    <a:cubicBezTo>
                      <a:pt x="35947" y="29503"/>
                      <a:pt x="61884" y="11806"/>
                      <a:pt x="91421" y="4395"/>
                    </a:cubicBezTo>
                    <a:cubicBezTo>
                      <a:pt x="154762" y="-12273"/>
                      <a:pt x="218008" y="18587"/>
                      <a:pt x="232391" y="73261"/>
                    </a:cubicBezTo>
                    <a:cubicBezTo>
                      <a:pt x="233467" y="77395"/>
                      <a:pt x="231000" y="81614"/>
                      <a:pt x="226866" y="82691"/>
                    </a:cubicBezTo>
                    <a:cubicBezTo>
                      <a:pt x="222733" y="83767"/>
                      <a:pt x="218513" y="81300"/>
                      <a:pt x="217437" y="77166"/>
                    </a:cubicBezTo>
                    <a:cubicBezTo>
                      <a:pt x="205150" y="30779"/>
                      <a:pt x="150762" y="4871"/>
                      <a:pt x="95421" y="19350"/>
                    </a:cubicBezTo>
                    <a:cubicBezTo>
                      <a:pt x="69409" y="25836"/>
                      <a:pt x="46549" y="41371"/>
                      <a:pt x="30937" y="63165"/>
                    </a:cubicBezTo>
                    <a:cubicBezTo>
                      <a:pt x="16850" y="82329"/>
                      <a:pt x="12040" y="106770"/>
                      <a:pt x="17793" y="129840"/>
                    </a:cubicBezTo>
                    <a:cubicBezTo>
                      <a:pt x="18926" y="133945"/>
                      <a:pt x="16516" y="138193"/>
                      <a:pt x="12402" y="139327"/>
                    </a:cubicBezTo>
                    <a:cubicBezTo>
                      <a:pt x="12363" y="139336"/>
                      <a:pt x="12316" y="139355"/>
                      <a:pt x="12268" y="1393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7"/>
              <p:cNvSpPr/>
              <p:nvPr/>
            </p:nvSpPr>
            <p:spPr>
              <a:xfrm>
                <a:off x="7352595" y="3817561"/>
                <a:ext cx="155784" cy="224657"/>
              </a:xfrm>
              <a:custGeom>
                <a:rect b="b" l="l" r="r" t="t"/>
                <a:pathLst>
                  <a:path extrusionOk="0" h="224657" w="155784">
                    <a:moveTo>
                      <a:pt x="153118" y="224531"/>
                    </a:moveTo>
                    <a:lnTo>
                      <a:pt x="152261" y="224531"/>
                    </a:lnTo>
                    <a:cubicBezTo>
                      <a:pt x="109208" y="217769"/>
                      <a:pt x="67965" y="185574"/>
                      <a:pt x="42057" y="138806"/>
                    </a:cubicBezTo>
                    <a:cubicBezTo>
                      <a:pt x="18911" y="96420"/>
                      <a:pt x="9386" y="48700"/>
                      <a:pt x="-139" y="2599"/>
                    </a:cubicBezTo>
                    <a:cubicBezTo>
                      <a:pt x="-168" y="1123"/>
                      <a:pt x="995" y="-97"/>
                      <a:pt x="2471" y="-125"/>
                    </a:cubicBezTo>
                    <a:cubicBezTo>
                      <a:pt x="3585" y="-154"/>
                      <a:pt x="4595" y="513"/>
                      <a:pt x="5005" y="1551"/>
                    </a:cubicBezTo>
                    <a:cubicBezTo>
                      <a:pt x="14530" y="47366"/>
                      <a:pt x="24055" y="94706"/>
                      <a:pt x="46915" y="136235"/>
                    </a:cubicBezTo>
                    <a:cubicBezTo>
                      <a:pt x="72156" y="181859"/>
                      <a:pt x="111970" y="213006"/>
                      <a:pt x="153499" y="219579"/>
                    </a:cubicBezTo>
                    <a:cubicBezTo>
                      <a:pt x="154852" y="219759"/>
                      <a:pt x="155804" y="221007"/>
                      <a:pt x="155623" y="222360"/>
                    </a:cubicBezTo>
                    <a:cubicBezTo>
                      <a:pt x="155614" y="222417"/>
                      <a:pt x="155604" y="222474"/>
                      <a:pt x="155595" y="222531"/>
                    </a:cubicBezTo>
                    <a:cubicBezTo>
                      <a:pt x="155328" y="223693"/>
                      <a:pt x="154309" y="224522"/>
                      <a:pt x="153118" y="2245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27"/>
              <p:cNvSpPr/>
              <p:nvPr/>
            </p:nvSpPr>
            <p:spPr>
              <a:xfrm>
                <a:off x="7419905" y="3903188"/>
                <a:ext cx="39683" cy="67806"/>
              </a:xfrm>
              <a:custGeom>
                <a:rect b="b" l="l" r="r" t="t"/>
                <a:pathLst>
                  <a:path extrusionOk="0" h="67806" w="39683">
                    <a:moveTo>
                      <a:pt x="36755" y="67658"/>
                    </a:moveTo>
                    <a:cubicBezTo>
                      <a:pt x="35974" y="67677"/>
                      <a:pt x="35231" y="67324"/>
                      <a:pt x="34755" y="66705"/>
                    </a:cubicBezTo>
                    <a:cubicBezTo>
                      <a:pt x="19381" y="47865"/>
                      <a:pt x="7589" y="26367"/>
                      <a:pt x="-12" y="3269"/>
                    </a:cubicBezTo>
                    <a:cubicBezTo>
                      <a:pt x="-450" y="1926"/>
                      <a:pt x="274" y="478"/>
                      <a:pt x="1608" y="30"/>
                    </a:cubicBezTo>
                    <a:cubicBezTo>
                      <a:pt x="2894" y="-446"/>
                      <a:pt x="4313" y="202"/>
                      <a:pt x="4789" y="1487"/>
                    </a:cubicBezTo>
                    <a:cubicBezTo>
                      <a:pt x="4808" y="1545"/>
                      <a:pt x="4827" y="1592"/>
                      <a:pt x="4846" y="1649"/>
                    </a:cubicBezTo>
                    <a:cubicBezTo>
                      <a:pt x="12304" y="24147"/>
                      <a:pt x="23791" y="45093"/>
                      <a:pt x="38755" y="63467"/>
                    </a:cubicBezTo>
                    <a:cubicBezTo>
                      <a:pt x="39755" y="64400"/>
                      <a:pt x="39812" y="65962"/>
                      <a:pt x="38879" y="66962"/>
                    </a:cubicBezTo>
                    <a:cubicBezTo>
                      <a:pt x="38831" y="67010"/>
                      <a:pt x="38793" y="67048"/>
                      <a:pt x="38755" y="67086"/>
                    </a:cubicBezTo>
                    <a:cubicBezTo>
                      <a:pt x="38203" y="67553"/>
                      <a:pt x="37469" y="67753"/>
                      <a:pt x="36755" y="676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27"/>
              <p:cNvSpPr/>
              <p:nvPr/>
            </p:nvSpPr>
            <p:spPr>
              <a:xfrm>
                <a:off x="8250907" y="4011557"/>
                <a:ext cx="34156" cy="115052"/>
              </a:xfrm>
              <a:custGeom>
                <a:rect b="b" l="l" r="r" t="t"/>
                <a:pathLst>
                  <a:path extrusionOk="0" h="115052" w="34156">
                    <a:moveTo>
                      <a:pt x="30998" y="114927"/>
                    </a:moveTo>
                    <a:cubicBezTo>
                      <a:pt x="29836" y="114927"/>
                      <a:pt x="28826" y="114146"/>
                      <a:pt x="28522" y="113022"/>
                    </a:cubicBezTo>
                    <a:lnTo>
                      <a:pt x="-53" y="3103"/>
                    </a:lnTo>
                    <a:cubicBezTo>
                      <a:pt x="-415" y="1732"/>
                      <a:pt x="394" y="332"/>
                      <a:pt x="1757" y="-40"/>
                    </a:cubicBezTo>
                    <a:cubicBezTo>
                      <a:pt x="3128" y="-402"/>
                      <a:pt x="4528" y="408"/>
                      <a:pt x="4900" y="1770"/>
                    </a:cubicBezTo>
                    <a:lnTo>
                      <a:pt x="33951" y="111688"/>
                    </a:lnTo>
                    <a:cubicBezTo>
                      <a:pt x="34265" y="113098"/>
                      <a:pt x="33427" y="114508"/>
                      <a:pt x="32046" y="1149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27"/>
              <p:cNvSpPr/>
              <p:nvPr/>
            </p:nvSpPr>
            <p:spPr>
              <a:xfrm>
                <a:off x="8238155" y="4060907"/>
                <a:ext cx="10829" cy="26745"/>
              </a:xfrm>
              <a:custGeom>
                <a:rect b="b" l="l" r="r" t="t"/>
                <a:pathLst>
                  <a:path extrusionOk="0" h="26745" w="10829">
                    <a:moveTo>
                      <a:pt x="8128" y="26619"/>
                    </a:moveTo>
                    <a:cubicBezTo>
                      <a:pt x="6965" y="26619"/>
                      <a:pt x="5956" y="25838"/>
                      <a:pt x="5651" y="24715"/>
                    </a:cubicBezTo>
                    <a:lnTo>
                      <a:pt x="-64" y="3093"/>
                    </a:lnTo>
                    <a:cubicBezTo>
                      <a:pt x="-407" y="1702"/>
                      <a:pt x="450" y="292"/>
                      <a:pt x="1841" y="-51"/>
                    </a:cubicBezTo>
                    <a:cubicBezTo>
                      <a:pt x="3232" y="-394"/>
                      <a:pt x="4641" y="464"/>
                      <a:pt x="4984" y="1855"/>
                    </a:cubicBezTo>
                    <a:lnTo>
                      <a:pt x="10604" y="23381"/>
                    </a:lnTo>
                    <a:cubicBezTo>
                      <a:pt x="10966" y="24753"/>
                      <a:pt x="10156" y="26153"/>
                      <a:pt x="8794" y="265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27"/>
              <p:cNvSpPr/>
              <p:nvPr/>
            </p:nvSpPr>
            <p:spPr>
              <a:xfrm>
                <a:off x="7874941" y="4039160"/>
                <a:ext cx="28683" cy="100499"/>
              </a:xfrm>
              <a:custGeom>
                <a:rect b="b" l="l" r="r" t="t"/>
                <a:pathLst>
                  <a:path extrusionOk="0" h="100499" w="28683">
                    <a:moveTo>
                      <a:pt x="25965" y="100374"/>
                    </a:moveTo>
                    <a:cubicBezTo>
                      <a:pt x="24612" y="100374"/>
                      <a:pt x="23488" y="99335"/>
                      <a:pt x="23393" y="97992"/>
                    </a:cubicBezTo>
                    <a:cubicBezTo>
                      <a:pt x="20612" y="65436"/>
                      <a:pt x="12734" y="33527"/>
                      <a:pt x="57" y="3409"/>
                    </a:cubicBezTo>
                    <a:cubicBezTo>
                      <a:pt x="-477" y="2123"/>
                      <a:pt x="114" y="637"/>
                      <a:pt x="1390" y="75"/>
                    </a:cubicBezTo>
                    <a:cubicBezTo>
                      <a:pt x="2705" y="-468"/>
                      <a:pt x="4219" y="123"/>
                      <a:pt x="4819" y="1409"/>
                    </a:cubicBezTo>
                    <a:cubicBezTo>
                      <a:pt x="17678" y="32013"/>
                      <a:pt x="25679" y="64445"/>
                      <a:pt x="28537" y="97516"/>
                    </a:cubicBezTo>
                    <a:cubicBezTo>
                      <a:pt x="28641" y="98935"/>
                      <a:pt x="27584" y="100164"/>
                      <a:pt x="26165" y="100278"/>
                    </a:cubicBezTo>
                    <a:cubicBezTo>
                      <a:pt x="26165" y="100278"/>
                      <a:pt x="26155" y="100278"/>
                      <a:pt x="26155" y="1002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27"/>
              <p:cNvSpPr/>
              <p:nvPr/>
            </p:nvSpPr>
            <p:spPr>
              <a:xfrm>
                <a:off x="7851262" y="4079946"/>
                <a:ext cx="15388" cy="43996"/>
              </a:xfrm>
              <a:custGeom>
                <a:rect b="b" l="l" r="r" t="t"/>
                <a:pathLst>
                  <a:path extrusionOk="0" h="43996" w="15388">
                    <a:moveTo>
                      <a:pt x="12687" y="43870"/>
                    </a:moveTo>
                    <a:cubicBezTo>
                      <a:pt x="11496" y="43851"/>
                      <a:pt x="10477" y="43032"/>
                      <a:pt x="10210" y="41870"/>
                    </a:cubicBezTo>
                    <a:lnTo>
                      <a:pt x="-77" y="3103"/>
                    </a:lnTo>
                    <a:cubicBezTo>
                      <a:pt x="-382" y="1713"/>
                      <a:pt x="456" y="332"/>
                      <a:pt x="1828" y="-40"/>
                    </a:cubicBezTo>
                    <a:cubicBezTo>
                      <a:pt x="3200" y="-402"/>
                      <a:pt x="4600" y="408"/>
                      <a:pt x="4971" y="1770"/>
                    </a:cubicBezTo>
                    <a:lnTo>
                      <a:pt x="15163" y="40632"/>
                    </a:lnTo>
                    <a:cubicBezTo>
                      <a:pt x="15525" y="42004"/>
                      <a:pt x="14715" y="43404"/>
                      <a:pt x="13353" y="437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27"/>
              <p:cNvSpPr/>
              <p:nvPr/>
            </p:nvSpPr>
            <p:spPr>
              <a:xfrm>
                <a:off x="7815384" y="4066378"/>
                <a:ext cx="9305" cy="29371"/>
              </a:xfrm>
              <a:custGeom>
                <a:rect b="b" l="l" r="r" t="t"/>
                <a:pathLst>
                  <a:path extrusionOk="0" h="29371" w="9305">
                    <a:moveTo>
                      <a:pt x="6559" y="29245"/>
                    </a:moveTo>
                    <a:cubicBezTo>
                      <a:pt x="5321" y="29226"/>
                      <a:pt x="4254" y="28360"/>
                      <a:pt x="3988" y="27150"/>
                    </a:cubicBezTo>
                    <a:lnTo>
                      <a:pt x="-108" y="2861"/>
                    </a:lnTo>
                    <a:cubicBezTo>
                      <a:pt x="-327" y="1461"/>
                      <a:pt x="625" y="137"/>
                      <a:pt x="2025" y="-82"/>
                    </a:cubicBezTo>
                    <a:cubicBezTo>
                      <a:pt x="2045" y="-82"/>
                      <a:pt x="2064" y="-92"/>
                      <a:pt x="2083" y="-92"/>
                    </a:cubicBezTo>
                    <a:cubicBezTo>
                      <a:pt x="3473" y="-320"/>
                      <a:pt x="4797" y="613"/>
                      <a:pt x="5035" y="2004"/>
                    </a:cubicBezTo>
                    <a:lnTo>
                      <a:pt x="9131" y="26292"/>
                    </a:lnTo>
                    <a:cubicBezTo>
                      <a:pt x="9360" y="27683"/>
                      <a:pt x="8426" y="29007"/>
                      <a:pt x="7036" y="292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27"/>
              <p:cNvSpPr/>
              <p:nvPr/>
            </p:nvSpPr>
            <p:spPr>
              <a:xfrm>
                <a:off x="8094455" y="3293452"/>
                <a:ext cx="21274" cy="239179"/>
              </a:xfrm>
              <a:custGeom>
                <a:rect b="b" l="l" r="r" t="t"/>
                <a:pathLst>
                  <a:path extrusionOk="0" h="239179" w="21274">
                    <a:moveTo>
                      <a:pt x="18572" y="239053"/>
                    </a:moveTo>
                    <a:cubicBezTo>
                      <a:pt x="17410" y="239053"/>
                      <a:pt x="16400" y="238272"/>
                      <a:pt x="16095" y="237148"/>
                    </a:cubicBezTo>
                    <a:cubicBezTo>
                      <a:pt x="-4745" y="160205"/>
                      <a:pt x="-5536" y="79214"/>
                      <a:pt x="13809" y="1881"/>
                    </a:cubicBezTo>
                    <a:cubicBezTo>
                      <a:pt x="14067" y="538"/>
                      <a:pt x="15362" y="-339"/>
                      <a:pt x="16705" y="-81"/>
                    </a:cubicBezTo>
                    <a:cubicBezTo>
                      <a:pt x="16791" y="-72"/>
                      <a:pt x="16876" y="-53"/>
                      <a:pt x="16953" y="-24"/>
                    </a:cubicBezTo>
                    <a:cubicBezTo>
                      <a:pt x="18315" y="347"/>
                      <a:pt x="19124" y="1747"/>
                      <a:pt x="18762" y="3119"/>
                    </a:cubicBezTo>
                    <a:cubicBezTo>
                      <a:pt x="-307" y="79614"/>
                      <a:pt x="484" y="159710"/>
                      <a:pt x="21048" y="235815"/>
                    </a:cubicBezTo>
                    <a:cubicBezTo>
                      <a:pt x="21410" y="237177"/>
                      <a:pt x="20601" y="238586"/>
                      <a:pt x="19239" y="2389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27"/>
              <p:cNvSpPr/>
              <p:nvPr/>
            </p:nvSpPr>
            <p:spPr>
              <a:xfrm>
                <a:off x="8061525" y="3339614"/>
                <a:ext cx="14772" cy="141391"/>
              </a:xfrm>
              <a:custGeom>
                <a:rect b="b" l="l" r="r" t="t"/>
                <a:pathLst>
                  <a:path extrusionOk="0" h="141391" w="14772">
                    <a:moveTo>
                      <a:pt x="11211" y="141265"/>
                    </a:moveTo>
                    <a:cubicBezTo>
                      <a:pt x="10049" y="141265"/>
                      <a:pt x="9039" y="140484"/>
                      <a:pt x="8735" y="139360"/>
                    </a:cubicBezTo>
                    <a:cubicBezTo>
                      <a:pt x="-3352" y="94279"/>
                      <a:pt x="-3086" y="46768"/>
                      <a:pt x="9497" y="1819"/>
                    </a:cubicBezTo>
                    <a:cubicBezTo>
                      <a:pt x="9868" y="429"/>
                      <a:pt x="11297" y="-410"/>
                      <a:pt x="12688" y="-38"/>
                    </a:cubicBezTo>
                    <a:cubicBezTo>
                      <a:pt x="14078" y="333"/>
                      <a:pt x="14916" y="1762"/>
                      <a:pt x="14545" y="3153"/>
                    </a:cubicBezTo>
                    <a:cubicBezTo>
                      <a:pt x="2124" y="47215"/>
                      <a:pt x="1829" y="93812"/>
                      <a:pt x="13688" y="138027"/>
                    </a:cubicBezTo>
                    <a:cubicBezTo>
                      <a:pt x="14050" y="139389"/>
                      <a:pt x="13240" y="140799"/>
                      <a:pt x="11878" y="1411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27"/>
              <p:cNvSpPr/>
              <p:nvPr/>
            </p:nvSpPr>
            <p:spPr>
              <a:xfrm>
                <a:off x="8031582" y="3403952"/>
                <a:ext cx="8943" cy="27342"/>
              </a:xfrm>
              <a:custGeom>
                <a:rect b="b" l="l" r="r" t="t"/>
                <a:pathLst>
                  <a:path extrusionOk="0" h="27342" w="8943">
                    <a:moveTo>
                      <a:pt x="2483" y="27207"/>
                    </a:moveTo>
                    <a:lnTo>
                      <a:pt x="2007" y="27207"/>
                    </a:lnTo>
                    <a:cubicBezTo>
                      <a:pt x="654" y="27026"/>
                      <a:pt x="-298" y="25778"/>
                      <a:pt x="-117" y="24425"/>
                    </a:cubicBezTo>
                    <a:cubicBezTo>
                      <a:pt x="-108" y="24368"/>
                      <a:pt x="-98" y="24311"/>
                      <a:pt x="-89" y="24254"/>
                    </a:cubicBezTo>
                    <a:lnTo>
                      <a:pt x="3435" y="2632"/>
                    </a:lnTo>
                    <a:cubicBezTo>
                      <a:pt x="3331" y="1213"/>
                      <a:pt x="4397" y="-16"/>
                      <a:pt x="5817" y="-120"/>
                    </a:cubicBezTo>
                    <a:cubicBezTo>
                      <a:pt x="6102" y="-139"/>
                      <a:pt x="6398" y="-111"/>
                      <a:pt x="6674" y="-35"/>
                    </a:cubicBezTo>
                    <a:cubicBezTo>
                      <a:pt x="8065" y="203"/>
                      <a:pt x="8998" y="1527"/>
                      <a:pt x="8769" y="2918"/>
                    </a:cubicBezTo>
                    <a:lnTo>
                      <a:pt x="5245" y="24635"/>
                    </a:lnTo>
                    <a:cubicBezTo>
                      <a:pt x="5245" y="26054"/>
                      <a:pt x="4102" y="27207"/>
                      <a:pt x="2683" y="27216"/>
                    </a:cubicBezTo>
                    <a:cubicBezTo>
                      <a:pt x="2616" y="27216"/>
                      <a:pt x="2550" y="27216"/>
                      <a:pt x="2483" y="272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 name="Google Shape;487;p27"/>
              <p:cNvSpPr/>
              <p:nvPr/>
            </p:nvSpPr>
            <p:spPr>
              <a:xfrm>
                <a:off x="8267597" y="3129864"/>
                <a:ext cx="187866" cy="158661"/>
              </a:xfrm>
              <a:custGeom>
                <a:rect b="b" l="l" r="r" t="t"/>
                <a:pathLst>
                  <a:path extrusionOk="0" h="158661" w="187866">
                    <a:moveTo>
                      <a:pt x="182711" y="158515"/>
                    </a:moveTo>
                    <a:cubicBezTo>
                      <a:pt x="181015" y="158505"/>
                      <a:pt x="179463" y="157601"/>
                      <a:pt x="178615" y="156134"/>
                    </a:cubicBezTo>
                    <a:cubicBezTo>
                      <a:pt x="138524" y="88506"/>
                      <a:pt x="76516" y="36614"/>
                      <a:pt x="2879" y="9068"/>
                    </a:cubicBezTo>
                    <a:cubicBezTo>
                      <a:pt x="430" y="8106"/>
                      <a:pt x="-769" y="5334"/>
                      <a:pt x="192" y="2886"/>
                    </a:cubicBezTo>
                    <a:cubicBezTo>
                      <a:pt x="1116" y="543"/>
                      <a:pt x="3717" y="-676"/>
                      <a:pt x="6117" y="114"/>
                    </a:cubicBezTo>
                    <a:cubicBezTo>
                      <a:pt x="81955" y="28365"/>
                      <a:pt x="145830" y="81753"/>
                      <a:pt x="187092" y="151371"/>
                    </a:cubicBezTo>
                    <a:cubicBezTo>
                      <a:pt x="188397" y="153638"/>
                      <a:pt x="187625" y="156524"/>
                      <a:pt x="185378" y="157848"/>
                    </a:cubicBezTo>
                    <a:cubicBezTo>
                      <a:pt x="184597" y="158372"/>
                      <a:pt x="183654" y="158610"/>
                      <a:pt x="182711" y="1585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27"/>
              <p:cNvSpPr/>
              <p:nvPr/>
            </p:nvSpPr>
            <p:spPr>
              <a:xfrm>
                <a:off x="8448606" y="3163839"/>
                <a:ext cx="39301" cy="51990"/>
              </a:xfrm>
              <a:custGeom>
                <a:rect b="b" l="l" r="r" t="t"/>
                <a:pathLst>
                  <a:path extrusionOk="0" h="51990" w="39301">
                    <a:moveTo>
                      <a:pt x="34182" y="51864"/>
                    </a:moveTo>
                    <a:cubicBezTo>
                      <a:pt x="32620" y="51817"/>
                      <a:pt x="31172" y="51045"/>
                      <a:pt x="30277" y="49769"/>
                    </a:cubicBezTo>
                    <a:lnTo>
                      <a:pt x="750" y="7573"/>
                    </a:lnTo>
                    <a:cubicBezTo>
                      <a:pt x="-803" y="5363"/>
                      <a:pt x="-270" y="2315"/>
                      <a:pt x="1940" y="763"/>
                    </a:cubicBezTo>
                    <a:cubicBezTo>
                      <a:pt x="4150" y="-790"/>
                      <a:pt x="7198" y="-256"/>
                      <a:pt x="8751" y="1954"/>
                    </a:cubicBezTo>
                    <a:lnTo>
                      <a:pt x="38278" y="44149"/>
                    </a:lnTo>
                    <a:cubicBezTo>
                      <a:pt x="39802" y="46292"/>
                      <a:pt x="39307" y="49264"/>
                      <a:pt x="37173" y="50788"/>
                    </a:cubicBezTo>
                    <a:cubicBezTo>
                      <a:pt x="37154" y="50798"/>
                      <a:pt x="37144" y="50807"/>
                      <a:pt x="37135" y="50817"/>
                    </a:cubicBezTo>
                    <a:cubicBezTo>
                      <a:pt x="36287" y="51474"/>
                      <a:pt x="35259" y="51846"/>
                      <a:pt x="34182" y="518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27"/>
              <p:cNvSpPr/>
              <p:nvPr/>
            </p:nvSpPr>
            <p:spPr>
              <a:xfrm>
                <a:off x="8497842" y="4185019"/>
                <a:ext cx="186979" cy="224803"/>
              </a:xfrm>
              <a:custGeom>
                <a:rect b="b" l="l" r="r" t="t"/>
                <a:pathLst>
                  <a:path extrusionOk="0" h="224803" w="186979">
                    <a:moveTo>
                      <a:pt x="4663" y="224643"/>
                    </a:moveTo>
                    <a:cubicBezTo>
                      <a:pt x="2682" y="224652"/>
                      <a:pt x="900" y="223442"/>
                      <a:pt x="186" y="221595"/>
                    </a:cubicBezTo>
                    <a:cubicBezTo>
                      <a:pt x="-766" y="219147"/>
                      <a:pt x="443" y="216384"/>
                      <a:pt x="2891" y="215423"/>
                    </a:cubicBezTo>
                    <a:cubicBezTo>
                      <a:pt x="2910" y="215423"/>
                      <a:pt x="2929" y="215413"/>
                      <a:pt x="2948" y="215403"/>
                    </a:cubicBezTo>
                    <a:cubicBezTo>
                      <a:pt x="94112" y="180285"/>
                      <a:pt x="160263" y="100046"/>
                      <a:pt x="177351" y="3853"/>
                    </a:cubicBezTo>
                    <a:cubicBezTo>
                      <a:pt x="177780" y="1262"/>
                      <a:pt x="180237" y="-490"/>
                      <a:pt x="182837" y="-62"/>
                    </a:cubicBezTo>
                    <a:cubicBezTo>
                      <a:pt x="182847" y="-62"/>
                      <a:pt x="182866" y="-52"/>
                      <a:pt x="182876" y="-52"/>
                    </a:cubicBezTo>
                    <a:cubicBezTo>
                      <a:pt x="185457" y="434"/>
                      <a:pt x="187190" y="2882"/>
                      <a:pt x="186781" y="5472"/>
                    </a:cubicBezTo>
                    <a:cubicBezTo>
                      <a:pt x="169150" y="105075"/>
                      <a:pt x="100675" y="188181"/>
                      <a:pt x="6282" y="224547"/>
                    </a:cubicBezTo>
                    <a:cubicBezTo>
                      <a:pt x="5749" y="224681"/>
                      <a:pt x="5206" y="224709"/>
                      <a:pt x="4663" y="2246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27"/>
              <p:cNvSpPr/>
              <p:nvPr/>
            </p:nvSpPr>
            <p:spPr>
              <a:xfrm>
                <a:off x="7090402" y="3887589"/>
                <a:ext cx="222109" cy="245119"/>
              </a:xfrm>
              <a:custGeom>
                <a:rect b="b" l="l" r="r" t="t"/>
                <a:pathLst>
                  <a:path extrusionOk="0" h="245119" w="222109">
                    <a:moveTo>
                      <a:pt x="108416" y="244991"/>
                    </a:moveTo>
                    <a:cubicBezTo>
                      <a:pt x="104225" y="245067"/>
                      <a:pt x="100139" y="243648"/>
                      <a:pt x="96890" y="240990"/>
                    </a:cubicBezTo>
                    <a:cubicBezTo>
                      <a:pt x="92966" y="237723"/>
                      <a:pt x="90728" y="232856"/>
                      <a:pt x="90794" y="227750"/>
                    </a:cubicBezTo>
                    <a:cubicBezTo>
                      <a:pt x="91547" y="218187"/>
                      <a:pt x="96109" y="209338"/>
                      <a:pt x="103463" y="203176"/>
                    </a:cubicBezTo>
                    <a:cubicBezTo>
                      <a:pt x="110568" y="197118"/>
                      <a:pt x="118741" y="192432"/>
                      <a:pt x="127561" y="189365"/>
                    </a:cubicBezTo>
                    <a:cubicBezTo>
                      <a:pt x="126008" y="174020"/>
                      <a:pt x="119598" y="159571"/>
                      <a:pt x="109273" y="148121"/>
                    </a:cubicBezTo>
                    <a:cubicBezTo>
                      <a:pt x="102310" y="140549"/>
                      <a:pt x="93795" y="134577"/>
                      <a:pt x="84317" y="130595"/>
                    </a:cubicBezTo>
                    <a:cubicBezTo>
                      <a:pt x="80250" y="143388"/>
                      <a:pt x="73783" y="155275"/>
                      <a:pt x="65267" y="165647"/>
                    </a:cubicBezTo>
                    <a:cubicBezTo>
                      <a:pt x="58990" y="173887"/>
                      <a:pt x="50551" y="180221"/>
                      <a:pt x="40883" y="183935"/>
                    </a:cubicBezTo>
                    <a:cubicBezTo>
                      <a:pt x="30311" y="187945"/>
                      <a:pt x="18404" y="186174"/>
                      <a:pt x="9451" y="179268"/>
                    </a:cubicBezTo>
                    <a:cubicBezTo>
                      <a:pt x="-1436" y="168533"/>
                      <a:pt x="-3275" y="151608"/>
                      <a:pt x="5069" y="138787"/>
                    </a:cubicBezTo>
                    <a:cubicBezTo>
                      <a:pt x="12985" y="127233"/>
                      <a:pt x="25262" y="119394"/>
                      <a:pt x="39074" y="117070"/>
                    </a:cubicBezTo>
                    <a:cubicBezTo>
                      <a:pt x="52028" y="114289"/>
                      <a:pt x="65467" y="114708"/>
                      <a:pt x="78221" y="118308"/>
                    </a:cubicBezTo>
                    <a:cubicBezTo>
                      <a:pt x="81412" y="104259"/>
                      <a:pt x="81412" y="89686"/>
                      <a:pt x="78221" y="75636"/>
                    </a:cubicBezTo>
                    <a:cubicBezTo>
                      <a:pt x="71163" y="46185"/>
                      <a:pt x="50970" y="21601"/>
                      <a:pt x="23453" y="8961"/>
                    </a:cubicBezTo>
                    <a:cubicBezTo>
                      <a:pt x="21081" y="7942"/>
                      <a:pt x="19986" y="5199"/>
                      <a:pt x="20995" y="2836"/>
                    </a:cubicBezTo>
                    <a:cubicBezTo>
                      <a:pt x="21024" y="2780"/>
                      <a:pt x="21043" y="2732"/>
                      <a:pt x="21071" y="2675"/>
                    </a:cubicBezTo>
                    <a:cubicBezTo>
                      <a:pt x="22157" y="284"/>
                      <a:pt x="24967" y="-783"/>
                      <a:pt x="27358" y="293"/>
                    </a:cubicBezTo>
                    <a:cubicBezTo>
                      <a:pt x="57600" y="14171"/>
                      <a:pt x="79803" y="41175"/>
                      <a:pt x="87556" y="73541"/>
                    </a:cubicBezTo>
                    <a:cubicBezTo>
                      <a:pt x="91128" y="89219"/>
                      <a:pt x="91128" y="105488"/>
                      <a:pt x="87556" y="121166"/>
                    </a:cubicBezTo>
                    <a:cubicBezTo>
                      <a:pt x="114978" y="132062"/>
                      <a:pt x="134171" y="157180"/>
                      <a:pt x="137467" y="186507"/>
                    </a:cubicBezTo>
                    <a:cubicBezTo>
                      <a:pt x="170823" y="178935"/>
                      <a:pt x="205133" y="194518"/>
                      <a:pt x="221382" y="224607"/>
                    </a:cubicBezTo>
                    <a:cubicBezTo>
                      <a:pt x="222649" y="226912"/>
                      <a:pt x="221801" y="229808"/>
                      <a:pt x="219496" y="231075"/>
                    </a:cubicBezTo>
                    <a:cubicBezTo>
                      <a:pt x="219487" y="231075"/>
                      <a:pt x="219487" y="231084"/>
                      <a:pt x="219477" y="231084"/>
                    </a:cubicBezTo>
                    <a:cubicBezTo>
                      <a:pt x="217191" y="232370"/>
                      <a:pt x="214295" y="231560"/>
                      <a:pt x="213000" y="229274"/>
                    </a:cubicBezTo>
                    <a:cubicBezTo>
                      <a:pt x="198475" y="202509"/>
                      <a:pt x="167661" y="188984"/>
                      <a:pt x="138134" y="196413"/>
                    </a:cubicBezTo>
                    <a:cubicBezTo>
                      <a:pt x="138315" y="204843"/>
                      <a:pt x="137086" y="213244"/>
                      <a:pt x="134514" y="221273"/>
                    </a:cubicBezTo>
                    <a:cubicBezTo>
                      <a:pt x="132590" y="228760"/>
                      <a:pt x="128313" y="235437"/>
                      <a:pt x="122322" y="240323"/>
                    </a:cubicBezTo>
                    <a:cubicBezTo>
                      <a:pt x="118341" y="243400"/>
                      <a:pt x="113445" y="245038"/>
                      <a:pt x="108416" y="244991"/>
                    </a:cubicBezTo>
                    <a:close/>
                    <a:moveTo>
                      <a:pt x="127466" y="199366"/>
                    </a:moveTo>
                    <a:cubicBezTo>
                      <a:pt x="120827" y="202062"/>
                      <a:pt x="114654" y="205786"/>
                      <a:pt x="109178" y="210415"/>
                    </a:cubicBezTo>
                    <a:cubicBezTo>
                      <a:pt x="103844" y="214711"/>
                      <a:pt x="100424" y="220940"/>
                      <a:pt x="99653" y="227750"/>
                    </a:cubicBezTo>
                    <a:cubicBezTo>
                      <a:pt x="99557" y="230055"/>
                      <a:pt x="100548" y="232275"/>
                      <a:pt x="102320" y="233751"/>
                    </a:cubicBezTo>
                    <a:cubicBezTo>
                      <a:pt x="106368" y="236304"/>
                      <a:pt x="111597" y="235951"/>
                      <a:pt x="115274" y="232894"/>
                    </a:cubicBezTo>
                    <a:cubicBezTo>
                      <a:pt x="119646" y="229055"/>
                      <a:pt x="122732" y="223969"/>
                      <a:pt x="124132" y="218321"/>
                    </a:cubicBezTo>
                    <a:cubicBezTo>
                      <a:pt x="126256" y="212206"/>
                      <a:pt x="127532" y="205824"/>
                      <a:pt x="127942" y="199366"/>
                    </a:cubicBezTo>
                    <a:close/>
                    <a:moveTo>
                      <a:pt x="55171" y="124785"/>
                    </a:moveTo>
                    <a:cubicBezTo>
                      <a:pt x="50151" y="124766"/>
                      <a:pt x="45132" y="125280"/>
                      <a:pt x="40217" y="126309"/>
                    </a:cubicBezTo>
                    <a:cubicBezTo>
                      <a:pt x="29015" y="128300"/>
                      <a:pt x="19014" y="134548"/>
                      <a:pt x="12308" y="143740"/>
                    </a:cubicBezTo>
                    <a:cubicBezTo>
                      <a:pt x="5231" y="152493"/>
                      <a:pt x="6584" y="165323"/>
                      <a:pt x="15328" y="172410"/>
                    </a:cubicBezTo>
                    <a:cubicBezTo>
                      <a:pt x="21424" y="177335"/>
                      <a:pt x="29806" y="178335"/>
                      <a:pt x="36883" y="174982"/>
                    </a:cubicBezTo>
                    <a:cubicBezTo>
                      <a:pt x="44893" y="171734"/>
                      <a:pt x="51904" y="166409"/>
                      <a:pt x="57171" y="159551"/>
                    </a:cubicBezTo>
                    <a:cubicBezTo>
                      <a:pt x="65039" y="150064"/>
                      <a:pt x="71049" y="139168"/>
                      <a:pt x="74888" y="127452"/>
                    </a:cubicBezTo>
                    <a:cubicBezTo>
                      <a:pt x="68620" y="125719"/>
                      <a:pt x="62153" y="124814"/>
                      <a:pt x="55647" y="1247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1" name="Google Shape;491;p27"/>
            <p:cNvSpPr/>
            <p:nvPr/>
          </p:nvSpPr>
          <p:spPr>
            <a:xfrm>
              <a:off x="7271341" y="789291"/>
              <a:ext cx="357110" cy="357312"/>
            </a:xfrm>
            <a:custGeom>
              <a:rect b="b" l="l" r="r" t="t"/>
              <a:pathLst>
                <a:path extrusionOk="0" h="392650" w="392429">
                  <a:moveTo>
                    <a:pt x="301383" y="392358"/>
                  </a:moveTo>
                  <a:cubicBezTo>
                    <a:pt x="298716" y="392377"/>
                    <a:pt x="296239" y="391310"/>
                    <a:pt x="294430" y="389405"/>
                  </a:cubicBezTo>
                  <a:lnTo>
                    <a:pt x="195465" y="290535"/>
                  </a:lnTo>
                  <a:lnTo>
                    <a:pt x="96500" y="389405"/>
                  </a:lnTo>
                  <a:cubicBezTo>
                    <a:pt x="92881" y="393243"/>
                    <a:pt x="86880" y="393443"/>
                    <a:pt x="83070" y="389853"/>
                  </a:cubicBezTo>
                  <a:cubicBezTo>
                    <a:pt x="82880" y="389710"/>
                    <a:pt x="82785" y="389557"/>
                    <a:pt x="82594" y="389405"/>
                  </a:cubicBezTo>
                  <a:lnTo>
                    <a:pt x="2107" y="309014"/>
                  </a:lnTo>
                  <a:cubicBezTo>
                    <a:pt x="-1702" y="305128"/>
                    <a:pt x="-1702" y="298898"/>
                    <a:pt x="2107" y="295012"/>
                  </a:cubicBezTo>
                  <a:lnTo>
                    <a:pt x="101072" y="196143"/>
                  </a:lnTo>
                  <a:lnTo>
                    <a:pt x="2107" y="97178"/>
                  </a:lnTo>
                  <a:cubicBezTo>
                    <a:pt x="-1702" y="93292"/>
                    <a:pt x="-1702" y="87062"/>
                    <a:pt x="2107" y="83176"/>
                  </a:cubicBezTo>
                  <a:lnTo>
                    <a:pt x="82594" y="2785"/>
                  </a:lnTo>
                  <a:cubicBezTo>
                    <a:pt x="86214" y="-1053"/>
                    <a:pt x="92214" y="-1253"/>
                    <a:pt x="96025" y="2338"/>
                  </a:cubicBezTo>
                  <a:cubicBezTo>
                    <a:pt x="96214" y="2480"/>
                    <a:pt x="96309" y="2633"/>
                    <a:pt x="96500" y="2785"/>
                  </a:cubicBezTo>
                  <a:lnTo>
                    <a:pt x="195465" y="101750"/>
                  </a:lnTo>
                  <a:lnTo>
                    <a:pt x="294430" y="2785"/>
                  </a:lnTo>
                  <a:cubicBezTo>
                    <a:pt x="298049" y="-1053"/>
                    <a:pt x="304050" y="-1253"/>
                    <a:pt x="307860" y="2338"/>
                  </a:cubicBezTo>
                  <a:cubicBezTo>
                    <a:pt x="308050" y="2480"/>
                    <a:pt x="308145" y="2633"/>
                    <a:pt x="308336" y="2785"/>
                  </a:cubicBezTo>
                  <a:lnTo>
                    <a:pt x="388823" y="83176"/>
                  </a:lnTo>
                  <a:cubicBezTo>
                    <a:pt x="392632" y="87062"/>
                    <a:pt x="392632" y="93292"/>
                    <a:pt x="388823" y="97178"/>
                  </a:cubicBezTo>
                  <a:lnTo>
                    <a:pt x="289858" y="196143"/>
                  </a:lnTo>
                  <a:lnTo>
                    <a:pt x="388823" y="295012"/>
                  </a:lnTo>
                  <a:lnTo>
                    <a:pt x="388823" y="295012"/>
                  </a:lnTo>
                  <a:cubicBezTo>
                    <a:pt x="392632" y="298898"/>
                    <a:pt x="392632" y="305128"/>
                    <a:pt x="388823" y="309014"/>
                  </a:cubicBezTo>
                  <a:lnTo>
                    <a:pt x="308336" y="389405"/>
                  </a:lnTo>
                  <a:cubicBezTo>
                    <a:pt x="306527" y="391310"/>
                    <a:pt x="304050" y="392377"/>
                    <a:pt x="301383" y="392358"/>
                  </a:cubicBezTo>
                  <a:close/>
                  <a:moveTo>
                    <a:pt x="195465" y="276724"/>
                  </a:moveTo>
                  <a:lnTo>
                    <a:pt x="195465" y="276724"/>
                  </a:lnTo>
                  <a:cubicBezTo>
                    <a:pt x="196989" y="276705"/>
                    <a:pt x="198418" y="277296"/>
                    <a:pt x="199466" y="278343"/>
                  </a:cubicBezTo>
                  <a:lnTo>
                    <a:pt x="301383" y="380261"/>
                  </a:lnTo>
                  <a:lnTo>
                    <a:pt x="379583" y="302061"/>
                  </a:lnTo>
                  <a:lnTo>
                    <a:pt x="277761" y="200143"/>
                  </a:lnTo>
                  <a:cubicBezTo>
                    <a:pt x="276618" y="199115"/>
                    <a:pt x="276046" y="197657"/>
                    <a:pt x="276046" y="196143"/>
                  </a:cubicBezTo>
                  <a:cubicBezTo>
                    <a:pt x="276046" y="194600"/>
                    <a:pt x="276618" y="193114"/>
                    <a:pt x="277761" y="192047"/>
                  </a:cubicBezTo>
                  <a:lnTo>
                    <a:pt x="379583" y="90225"/>
                  </a:lnTo>
                  <a:lnTo>
                    <a:pt x="301383" y="11929"/>
                  </a:lnTo>
                  <a:lnTo>
                    <a:pt x="199466" y="113847"/>
                  </a:lnTo>
                  <a:cubicBezTo>
                    <a:pt x="197180" y="115933"/>
                    <a:pt x="193750" y="115933"/>
                    <a:pt x="191464" y="113847"/>
                  </a:cubicBezTo>
                  <a:lnTo>
                    <a:pt x="89547" y="11929"/>
                  </a:lnTo>
                  <a:lnTo>
                    <a:pt x="11347" y="90225"/>
                  </a:lnTo>
                  <a:lnTo>
                    <a:pt x="113169" y="192047"/>
                  </a:lnTo>
                  <a:cubicBezTo>
                    <a:pt x="114312" y="193114"/>
                    <a:pt x="114884" y="194600"/>
                    <a:pt x="114884" y="196143"/>
                  </a:cubicBezTo>
                  <a:cubicBezTo>
                    <a:pt x="114884" y="197657"/>
                    <a:pt x="114312" y="199115"/>
                    <a:pt x="113169" y="200143"/>
                  </a:cubicBezTo>
                  <a:lnTo>
                    <a:pt x="11347" y="302442"/>
                  </a:lnTo>
                  <a:lnTo>
                    <a:pt x="89547" y="380642"/>
                  </a:lnTo>
                  <a:lnTo>
                    <a:pt x="191464" y="278725"/>
                  </a:lnTo>
                  <a:cubicBezTo>
                    <a:pt x="192417" y="277534"/>
                    <a:pt x="193941" y="276810"/>
                    <a:pt x="195465" y="2767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2" name="Google Shape;492;p27"/>
          <p:cNvSpPr/>
          <p:nvPr/>
        </p:nvSpPr>
        <p:spPr>
          <a:xfrm rot="1534710">
            <a:off x="2115472" y="4201596"/>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2" name="Shape 762"/>
        <p:cNvGrpSpPr/>
        <p:nvPr/>
      </p:nvGrpSpPr>
      <p:grpSpPr>
        <a:xfrm>
          <a:off x="0" y="0"/>
          <a:ext cx="0" cy="0"/>
          <a:chOff x="0" y="0"/>
          <a:chExt cx="0" cy="0"/>
        </a:xfrm>
      </p:grpSpPr>
      <p:sp>
        <p:nvSpPr>
          <p:cNvPr id="763" name="Google Shape;763;p36"/>
          <p:cNvSpPr txBox="1"/>
          <p:nvPr>
            <p:ph type="title"/>
          </p:nvPr>
        </p:nvSpPr>
        <p:spPr>
          <a:xfrm>
            <a:off x="1873825" y="1834475"/>
            <a:ext cx="5396400" cy="147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
        <p:nvSpPr>
          <p:cNvPr id="764" name="Google Shape;764;p36"/>
          <p:cNvSpPr/>
          <p:nvPr/>
        </p:nvSpPr>
        <p:spPr>
          <a:xfrm rot="5400000">
            <a:off x="8092096" y="213072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5" name="Google Shape;765;p36"/>
          <p:cNvSpPr/>
          <p:nvPr/>
        </p:nvSpPr>
        <p:spPr>
          <a:xfrm rot="5400000">
            <a:off x="3313011" y="9654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6" name="Google Shape;766;p36"/>
          <p:cNvSpPr/>
          <p:nvPr/>
        </p:nvSpPr>
        <p:spPr>
          <a:xfrm rot="5400000">
            <a:off x="1427860" y="428166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7" name="Google Shape;767;p36"/>
          <p:cNvSpPr/>
          <p:nvPr/>
        </p:nvSpPr>
        <p:spPr>
          <a:xfrm rot="5400000">
            <a:off x="696646" y="339837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68" name="Google Shape;768;p36"/>
          <p:cNvGrpSpPr/>
          <p:nvPr/>
        </p:nvGrpSpPr>
        <p:grpSpPr>
          <a:xfrm>
            <a:off x="6161012" y="508054"/>
            <a:ext cx="1342501" cy="1187792"/>
            <a:chOff x="7090402" y="3109365"/>
            <a:chExt cx="1594419" cy="1410847"/>
          </a:xfrm>
        </p:grpSpPr>
        <p:sp>
          <p:nvSpPr>
            <p:cNvPr id="769" name="Google Shape;769;p36"/>
            <p:cNvSpPr/>
            <p:nvPr/>
          </p:nvSpPr>
          <p:spPr>
            <a:xfrm>
              <a:off x="7259079" y="3198480"/>
              <a:ext cx="966551" cy="897840"/>
            </a:xfrm>
            <a:custGeom>
              <a:rect b="b" l="l" r="r" t="t"/>
              <a:pathLst>
                <a:path extrusionOk="0" h="897840" w="966551">
                  <a:moveTo>
                    <a:pt x="299117" y="897714"/>
                  </a:moveTo>
                  <a:cubicBezTo>
                    <a:pt x="118618" y="897714"/>
                    <a:pt x="80042" y="760459"/>
                    <a:pt x="78042" y="753506"/>
                  </a:cubicBezTo>
                  <a:lnTo>
                    <a:pt x="16510" y="519762"/>
                  </a:lnTo>
                  <a:cubicBezTo>
                    <a:pt x="-11493" y="413654"/>
                    <a:pt x="-4159" y="325643"/>
                    <a:pt x="38418" y="258206"/>
                  </a:cubicBezTo>
                  <a:cubicBezTo>
                    <a:pt x="95568" y="168004"/>
                    <a:pt x="193770" y="148287"/>
                    <a:pt x="197866" y="147525"/>
                  </a:cubicBezTo>
                  <a:lnTo>
                    <a:pt x="674116" y="21986"/>
                  </a:lnTo>
                  <a:cubicBezTo>
                    <a:pt x="882714" y="-32973"/>
                    <a:pt x="956913" y="31511"/>
                    <a:pt x="959866" y="34083"/>
                  </a:cubicBezTo>
                  <a:cubicBezTo>
                    <a:pt x="963038" y="37007"/>
                    <a:pt x="963228" y="41950"/>
                    <a:pt x="960304" y="45122"/>
                  </a:cubicBezTo>
                  <a:cubicBezTo>
                    <a:pt x="959857" y="45598"/>
                    <a:pt x="959361" y="46017"/>
                    <a:pt x="958818" y="46370"/>
                  </a:cubicBezTo>
                  <a:cubicBezTo>
                    <a:pt x="845661" y="118760"/>
                    <a:pt x="882618" y="254586"/>
                    <a:pt x="934149" y="442705"/>
                  </a:cubicBezTo>
                  <a:cubicBezTo>
                    <a:pt x="940245" y="465089"/>
                    <a:pt x="946626" y="488139"/>
                    <a:pt x="953199" y="511761"/>
                  </a:cubicBezTo>
                  <a:lnTo>
                    <a:pt x="953199" y="511761"/>
                  </a:lnTo>
                  <a:cubicBezTo>
                    <a:pt x="974725" y="593581"/>
                    <a:pt x="969963" y="658732"/>
                    <a:pt x="938816" y="705595"/>
                  </a:cubicBezTo>
                  <a:cubicBezTo>
                    <a:pt x="916604" y="738609"/>
                    <a:pt x="882094" y="761355"/>
                    <a:pt x="842994" y="768746"/>
                  </a:cubicBezTo>
                  <a:lnTo>
                    <a:pt x="649256" y="819895"/>
                  </a:lnTo>
                  <a:cubicBezTo>
                    <a:pt x="645370" y="821124"/>
                    <a:pt x="641198" y="819123"/>
                    <a:pt x="639731" y="815323"/>
                  </a:cubicBezTo>
                  <a:cubicBezTo>
                    <a:pt x="633987" y="801236"/>
                    <a:pt x="623786" y="789425"/>
                    <a:pt x="610680" y="781700"/>
                  </a:cubicBezTo>
                  <a:cubicBezTo>
                    <a:pt x="577695" y="762564"/>
                    <a:pt x="535432" y="773785"/>
                    <a:pt x="516296" y="806770"/>
                  </a:cubicBezTo>
                  <a:cubicBezTo>
                    <a:pt x="508686" y="819886"/>
                    <a:pt x="505600" y="835145"/>
                    <a:pt x="507524" y="850185"/>
                  </a:cubicBezTo>
                  <a:cubicBezTo>
                    <a:pt x="508029" y="854052"/>
                    <a:pt x="505581" y="857681"/>
                    <a:pt x="501809" y="858662"/>
                  </a:cubicBezTo>
                  <a:lnTo>
                    <a:pt x="420370" y="880188"/>
                  </a:lnTo>
                  <a:cubicBezTo>
                    <a:pt x="380870" y="891218"/>
                    <a:pt x="340122" y="897114"/>
                    <a:pt x="299117" y="897714"/>
                  </a:cubicBezTo>
                  <a:close/>
                  <a:moveTo>
                    <a:pt x="825087" y="15699"/>
                  </a:moveTo>
                  <a:cubicBezTo>
                    <a:pt x="775319" y="16528"/>
                    <a:pt x="725865" y="23729"/>
                    <a:pt x="677926" y="37130"/>
                  </a:cubicBezTo>
                  <a:lnTo>
                    <a:pt x="201676" y="162765"/>
                  </a:lnTo>
                  <a:cubicBezTo>
                    <a:pt x="200247" y="162765"/>
                    <a:pt x="104997" y="182292"/>
                    <a:pt x="51753" y="266874"/>
                  </a:cubicBezTo>
                  <a:cubicBezTo>
                    <a:pt x="11748" y="330501"/>
                    <a:pt x="5080" y="414321"/>
                    <a:pt x="31845" y="516047"/>
                  </a:cubicBezTo>
                  <a:lnTo>
                    <a:pt x="93377" y="749505"/>
                  </a:lnTo>
                  <a:cubicBezTo>
                    <a:pt x="95377" y="757221"/>
                    <a:pt x="146050" y="936671"/>
                    <a:pt x="416751" y="865425"/>
                  </a:cubicBezTo>
                  <a:lnTo>
                    <a:pt x="491808" y="845613"/>
                  </a:lnTo>
                  <a:cubicBezTo>
                    <a:pt x="490017" y="805817"/>
                    <a:pt x="516182" y="770146"/>
                    <a:pt x="554673" y="759888"/>
                  </a:cubicBezTo>
                  <a:cubicBezTo>
                    <a:pt x="576351" y="754125"/>
                    <a:pt x="599440" y="757278"/>
                    <a:pt x="618776" y="768651"/>
                  </a:cubicBezTo>
                  <a:cubicBezTo>
                    <a:pt x="632816" y="776890"/>
                    <a:pt x="644189" y="788996"/>
                    <a:pt x="651542" y="803512"/>
                  </a:cubicBezTo>
                  <a:lnTo>
                    <a:pt x="839756" y="753887"/>
                  </a:lnTo>
                  <a:cubicBezTo>
                    <a:pt x="874732" y="746838"/>
                    <a:pt x="905517" y="726302"/>
                    <a:pt x="925481" y="696737"/>
                  </a:cubicBezTo>
                  <a:cubicBezTo>
                    <a:pt x="954056" y="653779"/>
                    <a:pt x="957961" y="592914"/>
                    <a:pt x="937673" y="515762"/>
                  </a:cubicBezTo>
                  <a:lnTo>
                    <a:pt x="937673" y="515762"/>
                  </a:lnTo>
                  <a:cubicBezTo>
                    <a:pt x="931386" y="492045"/>
                    <a:pt x="925100" y="469089"/>
                    <a:pt x="918623" y="446801"/>
                  </a:cubicBezTo>
                  <a:cubicBezTo>
                    <a:pt x="868902" y="264683"/>
                    <a:pt x="829278" y="119903"/>
                    <a:pt x="940245" y="39797"/>
                  </a:cubicBezTo>
                  <a:cubicBezTo>
                    <a:pt x="925671" y="31320"/>
                    <a:pt x="889572" y="15699"/>
                    <a:pt x="825087" y="156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0" name="Google Shape;770;p36"/>
            <p:cNvSpPr/>
            <p:nvPr/>
          </p:nvSpPr>
          <p:spPr>
            <a:xfrm>
              <a:off x="7389821" y="3229241"/>
              <a:ext cx="1150982" cy="1290971"/>
            </a:xfrm>
            <a:custGeom>
              <a:rect b="b" l="l" r="r" t="t"/>
              <a:pathLst>
                <a:path extrusionOk="0" h="1290971" w="1150982">
                  <a:moveTo>
                    <a:pt x="254481" y="1290816"/>
                  </a:moveTo>
                  <a:cubicBezTo>
                    <a:pt x="213809" y="1290816"/>
                    <a:pt x="123417" y="1271766"/>
                    <a:pt x="81507" y="1113175"/>
                  </a:cubicBezTo>
                  <a:lnTo>
                    <a:pt x="163" y="804469"/>
                  </a:lnTo>
                  <a:cubicBezTo>
                    <a:pt x="-1008" y="800431"/>
                    <a:pt x="1325" y="796202"/>
                    <a:pt x="5364" y="795030"/>
                  </a:cubicBezTo>
                  <a:cubicBezTo>
                    <a:pt x="5469" y="795002"/>
                    <a:pt x="5583" y="794973"/>
                    <a:pt x="5688" y="794944"/>
                  </a:cubicBezTo>
                  <a:cubicBezTo>
                    <a:pt x="9793" y="793811"/>
                    <a:pt x="14041" y="796221"/>
                    <a:pt x="15175" y="800336"/>
                  </a:cubicBezTo>
                  <a:cubicBezTo>
                    <a:pt x="15184" y="800374"/>
                    <a:pt x="15203" y="800421"/>
                    <a:pt x="15213" y="800469"/>
                  </a:cubicBezTo>
                  <a:lnTo>
                    <a:pt x="96652" y="1109174"/>
                  </a:lnTo>
                  <a:cubicBezTo>
                    <a:pt x="147229" y="1301103"/>
                    <a:pt x="266387" y="1275100"/>
                    <a:pt x="271435" y="1273861"/>
                  </a:cubicBezTo>
                  <a:lnTo>
                    <a:pt x="931518" y="1099744"/>
                  </a:lnTo>
                  <a:cubicBezTo>
                    <a:pt x="1192693" y="1030879"/>
                    <a:pt x="1130686" y="773418"/>
                    <a:pt x="1127923" y="762559"/>
                  </a:cubicBezTo>
                  <a:lnTo>
                    <a:pt x="986382" y="225635"/>
                  </a:lnTo>
                  <a:cubicBezTo>
                    <a:pt x="951235" y="92285"/>
                    <a:pt x="905514" y="43422"/>
                    <a:pt x="873415" y="25610"/>
                  </a:cubicBezTo>
                  <a:cubicBezTo>
                    <a:pt x="859499" y="16599"/>
                    <a:pt x="842611" y="13389"/>
                    <a:pt x="826362" y="16657"/>
                  </a:cubicBezTo>
                  <a:cubicBezTo>
                    <a:pt x="822152" y="17590"/>
                    <a:pt x="817980" y="14923"/>
                    <a:pt x="817046" y="10713"/>
                  </a:cubicBezTo>
                  <a:cubicBezTo>
                    <a:pt x="816246" y="7094"/>
                    <a:pt x="818113" y="3398"/>
                    <a:pt x="821504" y="1893"/>
                  </a:cubicBezTo>
                  <a:cubicBezTo>
                    <a:pt x="841526" y="-2746"/>
                    <a:pt x="862566" y="683"/>
                    <a:pt x="880083" y="11418"/>
                  </a:cubicBezTo>
                  <a:cubicBezTo>
                    <a:pt x="915135" y="30468"/>
                    <a:pt x="964665" y="82379"/>
                    <a:pt x="1001336" y="221539"/>
                  </a:cubicBezTo>
                  <a:lnTo>
                    <a:pt x="1142973" y="758559"/>
                  </a:lnTo>
                  <a:cubicBezTo>
                    <a:pt x="1143639" y="761416"/>
                    <a:pt x="1211648" y="1041832"/>
                    <a:pt x="935423" y="1114699"/>
                  </a:cubicBezTo>
                  <a:lnTo>
                    <a:pt x="275150" y="1289101"/>
                  </a:lnTo>
                  <a:cubicBezTo>
                    <a:pt x="268340" y="1290406"/>
                    <a:pt x="261415" y="1290987"/>
                    <a:pt x="254481" y="12908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1" name="Google Shape;771;p36"/>
            <p:cNvSpPr/>
            <p:nvPr/>
          </p:nvSpPr>
          <p:spPr>
            <a:xfrm>
              <a:off x="8193007" y="3691671"/>
              <a:ext cx="179954" cy="639161"/>
            </a:xfrm>
            <a:custGeom>
              <a:rect b="b" l="l" r="r" t="t"/>
              <a:pathLst>
                <a:path extrusionOk="0" h="639161" w="179954">
                  <a:moveTo>
                    <a:pt x="172052" y="639028"/>
                  </a:moveTo>
                  <a:cubicBezTo>
                    <a:pt x="168547" y="639028"/>
                    <a:pt x="165470" y="636695"/>
                    <a:pt x="164527" y="633314"/>
                  </a:cubicBezTo>
                  <a:lnTo>
                    <a:pt x="126" y="9616"/>
                  </a:lnTo>
                  <a:cubicBezTo>
                    <a:pt x="-979" y="5483"/>
                    <a:pt x="1469" y="1244"/>
                    <a:pt x="5603" y="139"/>
                  </a:cubicBezTo>
                  <a:cubicBezTo>
                    <a:pt x="9737" y="-966"/>
                    <a:pt x="13975" y="1482"/>
                    <a:pt x="15080" y="5616"/>
                  </a:cubicBezTo>
                  <a:lnTo>
                    <a:pt x="179577" y="629313"/>
                  </a:lnTo>
                  <a:cubicBezTo>
                    <a:pt x="180615" y="633456"/>
                    <a:pt x="178167" y="637676"/>
                    <a:pt x="174052" y="638838"/>
                  </a:cubicBezTo>
                  <a:cubicBezTo>
                    <a:pt x="173395" y="639000"/>
                    <a:pt x="172728" y="639057"/>
                    <a:pt x="172052" y="6390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2" name="Google Shape;772;p36"/>
            <p:cNvSpPr/>
            <p:nvPr/>
          </p:nvSpPr>
          <p:spPr>
            <a:xfrm>
              <a:off x="8294756" y="3856243"/>
              <a:ext cx="207615" cy="237608"/>
            </a:xfrm>
            <a:custGeom>
              <a:rect b="b" l="l" r="r" t="t"/>
              <a:pathLst>
                <a:path extrusionOk="0" h="237608" w="207615">
                  <a:moveTo>
                    <a:pt x="7819" y="237475"/>
                  </a:moveTo>
                  <a:cubicBezTo>
                    <a:pt x="4875" y="237599"/>
                    <a:pt x="2113" y="236046"/>
                    <a:pt x="675" y="233475"/>
                  </a:cubicBezTo>
                  <a:cubicBezTo>
                    <a:pt x="-1230" y="229665"/>
                    <a:pt x="323" y="225026"/>
                    <a:pt x="4133" y="223121"/>
                  </a:cubicBezTo>
                  <a:cubicBezTo>
                    <a:pt x="4151" y="223111"/>
                    <a:pt x="4180" y="223102"/>
                    <a:pt x="4199" y="223092"/>
                  </a:cubicBezTo>
                  <a:cubicBezTo>
                    <a:pt x="6295" y="222045"/>
                    <a:pt x="217273" y="115460"/>
                    <a:pt x="189460" y="9637"/>
                  </a:cubicBezTo>
                  <a:cubicBezTo>
                    <a:pt x="188317" y="5532"/>
                    <a:pt x="190718" y="1274"/>
                    <a:pt x="194813" y="131"/>
                  </a:cubicBezTo>
                  <a:cubicBezTo>
                    <a:pt x="194842" y="122"/>
                    <a:pt x="194861" y="122"/>
                    <a:pt x="194890" y="112"/>
                  </a:cubicBezTo>
                  <a:cubicBezTo>
                    <a:pt x="199033" y="-926"/>
                    <a:pt x="203253" y="1522"/>
                    <a:pt x="204415" y="5637"/>
                  </a:cubicBezTo>
                  <a:cubicBezTo>
                    <a:pt x="235466" y="123556"/>
                    <a:pt x="20296" y="232236"/>
                    <a:pt x="11057" y="236809"/>
                  </a:cubicBezTo>
                  <a:cubicBezTo>
                    <a:pt x="10038" y="237275"/>
                    <a:pt x="8933" y="237504"/>
                    <a:pt x="7819" y="2374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36"/>
            <p:cNvSpPr/>
            <p:nvPr/>
          </p:nvSpPr>
          <p:spPr>
            <a:xfrm>
              <a:off x="7750678" y="3955750"/>
              <a:ext cx="190875" cy="275158"/>
            </a:xfrm>
            <a:custGeom>
              <a:rect b="b" l="l" r="r" t="t"/>
              <a:pathLst>
                <a:path extrusionOk="0" h="275158" w="190875">
                  <a:moveTo>
                    <a:pt x="120414" y="275033"/>
                  </a:moveTo>
                  <a:cubicBezTo>
                    <a:pt x="78219" y="275033"/>
                    <a:pt x="35451" y="227408"/>
                    <a:pt x="24593" y="189308"/>
                  </a:cubicBezTo>
                  <a:lnTo>
                    <a:pt x="2590" y="105392"/>
                  </a:lnTo>
                  <a:cubicBezTo>
                    <a:pt x="1685" y="101849"/>
                    <a:pt x="980" y="98258"/>
                    <a:pt x="495" y="94629"/>
                  </a:cubicBezTo>
                  <a:cubicBezTo>
                    <a:pt x="-5173" y="48319"/>
                    <a:pt x="27774" y="6170"/>
                    <a:pt x="74085" y="503"/>
                  </a:cubicBezTo>
                  <a:cubicBezTo>
                    <a:pt x="111766" y="-4107"/>
                    <a:pt x="147904" y="16972"/>
                    <a:pt x="162420" y="52052"/>
                  </a:cubicBezTo>
                  <a:cubicBezTo>
                    <a:pt x="163848" y="55376"/>
                    <a:pt x="164992" y="58825"/>
                    <a:pt x="165849" y="62339"/>
                  </a:cubicBezTo>
                  <a:lnTo>
                    <a:pt x="165849" y="62339"/>
                  </a:lnTo>
                  <a:lnTo>
                    <a:pt x="187852" y="145778"/>
                  </a:lnTo>
                  <a:cubicBezTo>
                    <a:pt x="198329" y="188546"/>
                    <a:pt x="180231" y="260650"/>
                    <a:pt x="134035" y="272842"/>
                  </a:cubicBezTo>
                  <a:cubicBezTo>
                    <a:pt x="129616" y="274175"/>
                    <a:pt x="125034" y="274909"/>
                    <a:pt x="120414" y="275033"/>
                  </a:cubicBezTo>
                  <a:close/>
                  <a:moveTo>
                    <a:pt x="84410" y="15191"/>
                  </a:moveTo>
                  <a:cubicBezTo>
                    <a:pt x="78428" y="15181"/>
                    <a:pt x="72466" y="15991"/>
                    <a:pt x="66693" y="17572"/>
                  </a:cubicBezTo>
                  <a:cubicBezTo>
                    <a:pt x="33175" y="26382"/>
                    <a:pt x="11429" y="58739"/>
                    <a:pt x="15925" y="93105"/>
                  </a:cubicBezTo>
                  <a:cubicBezTo>
                    <a:pt x="16249" y="96058"/>
                    <a:pt x="16792" y="98992"/>
                    <a:pt x="17544" y="101868"/>
                  </a:cubicBezTo>
                  <a:lnTo>
                    <a:pt x="39547" y="185212"/>
                  </a:lnTo>
                  <a:cubicBezTo>
                    <a:pt x="50882" y="224931"/>
                    <a:pt x="95840" y="267317"/>
                    <a:pt x="130130" y="258268"/>
                  </a:cubicBezTo>
                  <a:cubicBezTo>
                    <a:pt x="164420" y="249220"/>
                    <a:pt x="182708" y="190165"/>
                    <a:pt x="172993" y="149969"/>
                  </a:cubicBezTo>
                  <a:lnTo>
                    <a:pt x="150990" y="66626"/>
                  </a:lnTo>
                  <a:cubicBezTo>
                    <a:pt x="150275" y="63797"/>
                    <a:pt x="149352" y="61034"/>
                    <a:pt x="148227" y="58339"/>
                  </a:cubicBezTo>
                  <a:cubicBezTo>
                    <a:pt x="137721" y="32307"/>
                    <a:pt x="112480" y="15248"/>
                    <a:pt x="84410" y="151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4" name="Google Shape;774;p36"/>
            <p:cNvSpPr/>
            <p:nvPr/>
          </p:nvSpPr>
          <p:spPr>
            <a:xfrm>
              <a:off x="7608356" y="4063815"/>
              <a:ext cx="557408" cy="336067"/>
            </a:xfrm>
            <a:custGeom>
              <a:rect b="b" l="l" r="r" t="t"/>
              <a:pathLst>
                <a:path extrusionOk="0" h="336067" w="557408">
                  <a:moveTo>
                    <a:pt x="80523" y="335941"/>
                  </a:moveTo>
                  <a:cubicBezTo>
                    <a:pt x="61854" y="335951"/>
                    <a:pt x="44433" y="326531"/>
                    <a:pt x="34232" y="310891"/>
                  </a:cubicBezTo>
                  <a:cubicBezTo>
                    <a:pt x="33412" y="309729"/>
                    <a:pt x="33689" y="308128"/>
                    <a:pt x="34851" y="307309"/>
                  </a:cubicBezTo>
                  <a:cubicBezTo>
                    <a:pt x="34860" y="307290"/>
                    <a:pt x="34879" y="307281"/>
                    <a:pt x="34898" y="307271"/>
                  </a:cubicBezTo>
                  <a:cubicBezTo>
                    <a:pt x="36118" y="306509"/>
                    <a:pt x="37708" y="306852"/>
                    <a:pt x="38518" y="308033"/>
                  </a:cubicBezTo>
                  <a:cubicBezTo>
                    <a:pt x="49643" y="324921"/>
                    <a:pt x="69769" y="333541"/>
                    <a:pt x="89667" y="329941"/>
                  </a:cubicBezTo>
                  <a:cubicBezTo>
                    <a:pt x="91077" y="329750"/>
                    <a:pt x="92372" y="330731"/>
                    <a:pt x="92563" y="332131"/>
                  </a:cubicBezTo>
                  <a:cubicBezTo>
                    <a:pt x="92753" y="333446"/>
                    <a:pt x="91906" y="334684"/>
                    <a:pt x="90620" y="334989"/>
                  </a:cubicBezTo>
                  <a:cubicBezTo>
                    <a:pt x="87296" y="335637"/>
                    <a:pt x="83914" y="335951"/>
                    <a:pt x="80523" y="335941"/>
                  </a:cubicBezTo>
                  <a:close/>
                  <a:moveTo>
                    <a:pt x="150056" y="319368"/>
                  </a:moveTo>
                  <a:cubicBezTo>
                    <a:pt x="148636" y="319349"/>
                    <a:pt x="147493" y="318187"/>
                    <a:pt x="147512" y="316767"/>
                  </a:cubicBezTo>
                  <a:cubicBezTo>
                    <a:pt x="147522" y="315625"/>
                    <a:pt x="148284" y="314625"/>
                    <a:pt x="149389" y="314320"/>
                  </a:cubicBezTo>
                  <a:lnTo>
                    <a:pt x="209301" y="298508"/>
                  </a:lnTo>
                  <a:cubicBezTo>
                    <a:pt x="210692" y="298137"/>
                    <a:pt x="212121" y="298937"/>
                    <a:pt x="212540" y="300318"/>
                  </a:cubicBezTo>
                  <a:cubicBezTo>
                    <a:pt x="212892" y="301690"/>
                    <a:pt x="212063" y="303099"/>
                    <a:pt x="210692" y="303452"/>
                  </a:cubicBezTo>
                  <a:cubicBezTo>
                    <a:pt x="210673" y="303452"/>
                    <a:pt x="210654" y="303461"/>
                    <a:pt x="210635" y="303461"/>
                  </a:cubicBezTo>
                  <a:lnTo>
                    <a:pt x="150722" y="319273"/>
                  </a:lnTo>
                  <a:close/>
                  <a:moveTo>
                    <a:pt x="269976" y="287745"/>
                  </a:moveTo>
                  <a:cubicBezTo>
                    <a:pt x="268804" y="287726"/>
                    <a:pt x="267766" y="286954"/>
                    <a:pt x="267404" y="285840"/>
                  </a:cubicBezTo>
                  <a:cubicBezTo>
                    <a:pt x="267099" y="284449"/>
                    <a:pt x="267937" y="283068"/>
                    <a:pt x="269309" y="282697"/>
                  </a:cubicBezTo>
                  <a:lnTo>
                    <a:pt x="329221" y="266885"/>
                  </a:lnTo>
                  <a:cubicBezTo>
                    <a:pt x="330593" y="266523"/>
                    <a:pt x="331993" y="267333"/>
                    <a:pt x="332364" y="268695"/>
                  </a:cubicBezTo>
                  <a:cubicBezTo>
                    <a:pt x="332736" y="270085"/>
                    <a:pt x="331936" y="271514"/>
                    <a:pt x="330555" y="271933"/>
                  </a:cubicBezTo>
                  <a:lnTo>
                    <a:pt x="270547" y="287650"/>
                  </a:lnTo>
                  <a:close/>
                  <a:moveTo>
                    <a:pt x="389800" y="256217"/>
                  </a:moveTo>
                  <a:cubicBezTo>
                    <a:pt x="388333" y="256065"/>
                    <a:pt x="387276" y="254750"/>
                    <a:pt x="387428" y="253284"/>
                  </a:cubicBezTo>
                  <a:cubicBezTo>
                    <a:pt x="387542" y="252283"/>
                    <a:pt x="388200" y="251436"/>
                    <a:pt x="389133" y="251074"/>
                  </a:cubicBezTo>
                  <a:lnTo>
                    <a:pt x="448950" y="235453"/>
                  </a:lnTo>
                  <a:cubicBezTo>
                    <a:pt x="450341" y="235081"/>
                    <a:pt x="451770" y="235919"/>
                    <a:pt x="452141" y="237310"/>
                  </a:cubicBezTo>
                  <a:cubicBezTo>
                    <a:pt x="452512" y="238701"/>
                    <a:pt x="451674" y="240129"/>
                    <a:pt x="450284" y="240501"/>
                  </a:cubicBezTo>
                  <a:lnTo>
                    <a:pt x="390372" y="256312"/>
                  </a:lnTo>
                  <a:close/>
                  <a:moveTo>
                    <a:pt x="18325" y="253074"/>
                  </a:moveTo>
                  <a:cubicBezTo>
                    <a:pt x="17153" y="253055"/>
                    <a:pt x="16115" y="252283"/>
                    <a:pt x="15753" y="251169"/>
                  </a:cubicBezTo>
                  <a:lnTo>
                    <a:pt x="-58" y="191257"/>
                  </a:lnTo>
                  <a:cubicBezTo>
                    <a:pt x="-411" y="189885"/>
                    <a:pt x="418" y="188475"/>
                    <a:pt x="1790" y="188123"/>
                  </a:cubicBezTo>
                  <a:cubicBezTo>
                    <a:pt x="1809" y="188123"/>
                    <a:pt x="1828" y="188113"/>
                    <a:pt x="1847" y="188113"/>
                  </a:cubicBezTo>
                  <a:cubicBezTo>
                    <a:pt x="3218" y="187752"/>
                    <a:pt x="4618" y="188561"/>
                    <a:pt x="4990" y="189923"/>
                  </a:cubicBezTo>
                  <a:lnTo>
                    <a:pt x="20801" y="249836"/>
                  </a:lnTo>
                  <a:cubicBezTo>
                    <a:pt x="21192" y="251150"/>
                    <a:pt x="20449" y="252521"/>
                    <a:pt x="19144" y="252922"/>
                  </a:cubicBezTo>
                  <a:cubicBezTo>
                    <a:pt x="19058" y="252941"/>
                    <a:pt x="18982" y="252960"/>
                    <a:pt x="18896" y="252979"/>
                  </a:cubicBezTo>
                  <a:close/>
                  <a:moveTo>
                    <a:pt x="509910" y="224499"/>
                  </a:moveTo>
                  <a:cubicBezTo>
                    <a:pt x="508748" y="224499"/>
                    <a:pt x="507738" y="223718"/>
                    <a:pt x="507434" y="222594"/>
                  </a:cubicBezTo>
                  <a:cubicBezTo>
                    <a:pt x="507034" y="221289"/>
                    <a:pt x="507767" y="219898"/>
                    <a:pt x="509072" y="219498"/>
                  </a:cubicBezTo>
                  <a:cubicBezTo>
                    <a:pt x="509129" y="219479"/>
                    <a:pt x="509186" y="219460"/>
                    <a:pt x="509243" y="219451"/>
                  </a:cubicBezTo>
                  <a:lnTo>
                    <a:pt x="516768" y="217450"/>
                  </a:lnTo>
                  <a:cubicBezTo>
                    <a:pt x="533789" y="212993"/>
                    <a:pt x="547229" y="199943"/>
                    <a:pt x="552201" y="183065"/>
                  </a:cubicBezTo>
                  <a:cubicBezTo>
                    <a:pt x="552620" y="181693"/>
                    <a:pt x="554068" y="180932"/>
                    <a:pt x="555440" y="181351"/>
                  </a:cubicBezTo>
                  <a:cubicBezTo>
                    <a:pt x="556811" y="181770"/>
                    <a:pt x="557573" y="183217"/>
                    <a:pt x="557154" y="184589"/>
                  </a:cubicBezTo>
                  <a:cubicBezTo>
                    <a:pt x="551754" y="203277"/>
                    <a:pt x="536923" y="217755"/>
                    <a:pt x="518102" y="222689"/>
                  </a:cubicBezTo>
                  <a:lnTo>
                    <a:pt x="510577" y="224689"/>
                  </a:lnTo>
                  <a:close/>
                  <a:moveTo>
                    <a:pt x="10800" y="134773"/>
                  </a:moveTo>
                  <a:cubicBezTo>
                    <a:pt x="10191" y="134783"/>
                    <a:pt x="9600" y="134545"/>
                    <a:pt x="9181" y="134107"/>
                  </a:cubicBezTo>
                  <a:cubicBezTo>
                    <a:pt x="8181" y="133173"/>
                    <a:pt x="8124" y="131601"/>
                    <a:pt x="9057" y="130602"/>
                  </a:cubicBezTo>
                  <a:cubicBezTo>
                    <a:pt x="9105" y="130563"/>
                    <a:pt x="9143" y="130525"/>
                    <a:pt x="9181" y="130487"/>
                  </a:cubicBezTo>
                  <a:cubicBezTo>
                    <a:pt x="16506" y="121896"/>
                    <a:pt x="26278" y="115752"/>
                    <a:pt x="37184" y="112866"/>
                  </a:cubicBezTo>
                  <a:lnTo>
                    <a:pt x="65759" y="105246"/>
                  </a:lnTo>
                  <a:cubicBezTo>
                    <a:pt x="67131" y="104884"/>
                    <a:pt x="68531" y="105694"/>
                    <a:pt x="68903" y="107056"/>
                  </a:cubicBezTo>
                  <a:cubicBezTo>
                    <a:pt x="69217" y="108465"/>
                    <a:pt x="68379" y="109875"/>
                    <a:pt x="66998" y="110294"/>
                  </a:cubicBezTo>
                  <a:lnTo>
                    <a:pt x="38423" y="117914"/>
                  </a:lnTo>
                  <a:cubicBezTo>
                    <a:pt x="28507" y="120457"/>
                    <a:pt x="19620" y="126011"/>
                    <a:pt x="12991" y="133821"/>
                  </a:cubicBezTo>
                  <a:cubicBezTo>
                    <a:pt x="12477" y="134497"/>
                    <a:pt x="11648" y="134850"/>
                    <a:pt x="10800" y="134773"/>
                  </a:cubicBezTo>
                  <a:close/>
                  <a:moveTo>
                    <a:pt x="546867" y="126011"/>
                  </a:moveTo>
                  <a:cubicBezTo>
                    <a:pt x="545705" y="126011"/>
                    <a:pt x="544696" y="125229"/>
                    <a:pt x="544391" y="124105"/>
                  </a:cubicBezTo>
                  <a:lnTo>
                    <a:pt x="528103" y="64003"/>
                  </a:lnTo>
                  <a:cubicBezTo>
                    <a:pt x="527731" y="62612"/>
                    <a:pt x="528532" y="61174"/>
                    <a:pt x="529913" y="60764"/>
                  </a:cubicBezTo>
                  <a:cubicBezTo>
                    <a:pt x="531284" y="60412"/>
                    <a:pt x="532694" y="61240"/>
                    <a:pt x="533046" y="62612"/>
                  </a:cubicBezTo>
                  <a:cubicBezTo>
                    <a:pt x="533046" y="62631"/>
                    <a:pt x="533056" y="62650"/>
                    <a:pt x="533056" y="62669"/>
                  </a:cubicBezTo>
                  <a:lnTo>
                    <a:pt x="548868" y="122581"/>
                  </a:lnTo>
                  <a:cubicBezTo>
                    <a:pt x="549229" y="123953"/>
                    <a:pt x="548420" y="125353"/>
                    <a:pt x="547058" y="125725"/>
                  </a:cubicBezTo>
                  <a:close/>
                  <a:moveTo>
                    <a:pt x="126434" y="94578"/>
                  </a:moveTo>
                  <a:cubicBezTo>
                    <a:pt x="125243" y="94511"/>
                    <a:pt x="124214" y="93711"/>
                    <a:pt x="123862" y="92578"/>
                  </a:cubicBezTo>
                  <a:cubicBezTo>
                    <a:pt x="123557" y="91187"/>
                    <a:pt x="124395" y="89806"/>
                    <a:pt x="125767" y="89435"/>
                  </a:cubicBezTo>
                  <a:lnTo>
                    <a:pt x="174249" y="76671"/>
                  </a:lnTo>
                  <a:cubicBezTo>
                    <a:pt x="175621" y="76309"/>
                    <a:pt x="177021" y="77119"/>
                    <a:pt x="177392" y="78481"/>
                  </a:cubicBezTo>
                  <a:cubicBezTo>
                    <a:pt x="177792" y="79786"/>
                    <a:pt x="177059" y="81176"/>
                    <a:pt x="175754" y="81576"/>
                  </a:cubicBezTo>
                  <a:cubicBezTo>
                    <a:pt x="175697" y="81595"/>
                    <a:pt x="175640" y="81614"/>
                    <a:pt x="175583" y="81624"/>
                  </a:cubicBezTo>
                  <a:lnTo>
                    <a:pt x="127005" y="94483"/>
                  </a:lnTo>
                  <a:close/>
                  <a:moveTo>
                    <a:pt x="323315" y="42571"/>
                  </a:moveTo>
                  <a:cubicBezTo>
                    <a:pt x="322144" y="42552"/>
                    <a:pt x="321106" y="41781"/>
                    <a:pt x="320744" y="40666"/>
                  </a:cubicBezTo>
                  <a:cubicBezTo>
                    <a:pt x="320439" y="39276"/>
                    <a:pt x="321277" y="37895"/>
                    <a:pt x="322649" y="37523"/>
                  </a:cubicBezTo>
                  <a:lnTo>
                    <a:pt x="382561" y="21712"/>
                  </a:lnTo>
                  <a:cubicBezTo>
                    <a:pt x="383952" y="21340"/>
                    <a:pt x="385380" y="22178"/>
                    <a:pt x="385752" y="23569"/>
                  </a:cubicBezTo>
                  <a:cubicBezTo>
                    <a:pt x="386123" y="24960"/>
                    <a:pt x="385285" y="26388"/>
                    <a:pt x="383894" y="26760"/>
                  </a:cubicBezTo>
                  <a:lnTo>
                    <a:pt x="323982" y="42571"/>
                  </a:lnTo>
                  <a:close/>
                  <a:moveTo>
                    <a:pt x="502766" y="13044"/>
                  </a:moveTo>
                  <a:cubicBezTo>
                    <a:pt x="502300" y="13187"/>
                    <a:pt x="501804" y="13187"/>
                    <a:pt x="501338" y="13044"/>
                  </a:cubicBezTo>
                  <a:cubicBezTo>
                    <a:pt x="489470" y="5443"/>
                    <a:pt x="474972" y="3138"/>
                    <a:pt x="461333" y="6662"/>
                  </a:cubicBezTo>
                  <a:lnTo>
                    <a:pt x="443807" y="11329"/>
                  </a:lnTo>
                  <a:cubicBezTo>
                    <a:pt x="442435" y="11682"/>
                    <a:pt x="441025" y="10853"/>
                    <a:pt x="440673" y="9482"/>
                  </a:cubicBezTo>
                  <a:cubicBezTo>
                    <a:pt x="440673" y="9462"/>
                    <a:pt x="440664" y="9443"/>
                    <a:pt x="440664" y="9424"/>
                  </a:cubicBezTo>
                  <a:cubicBezTo>
                    <a:pt x="440301" y="8053"/>
                    <a:pt x="441111" y="6653"/>
                    <a:pt x="442473" y="6281"/>
                  </a:cubicBezTo>
                  <a:lnTo>
                    <a:pt x="459999" y="1709"/>
                  </a:lnTo>
                  <a:cubicBezTo>
                    <a:pt x="475020" y="-2253"/>
                    <a:pt x="491022" y="261"/>
                    <a:pt x="504100" y="8662"/>
                  </a:cubicBezTo>
                  <a:cubicBezTo>
                    <a:pt x="505281" y="9472"/>
                    <a:pt x="505624" y="11063"/>
                    <a:pt x="504862" y="12282"/>
                  </a:cubicBezTo>
                  <a:cubicBezTo>
                    <a:pt x="504224" y="13015"/>
                    <a:pt x="503224" y="13320"/>
                    <a:pt x="502290" y="130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36"/>
            <p:cNvSpPr/>
            <p:nvPr/>
          </p:nvSpPr>
          <p:spPr>
            <a:xfrm>
              <a:off x="8144189" y="3298463"/>
              <a:ext cx="301971" cy="694035"/>
            </a:xfrm>
            <a:custGeom>
              <a:rect b="b" l="l" r="r" t="t"/>
              <a:pathLst>
                <a:path extrusionOk="0" h="694035" w="301971">
                  <a:moveTo>
                    <a:pt x="286783" y="693909"/>
                  </a:moveTo>
                  <a:lnTo>
                    <a:pt x="147146" y="164319"/>
                  </a:lnTo>
                  <a:cubicBezTo>
                    <a:pt x="128096" y="93072"/>
                    <a:pt x="99521" y="44971"/>
                    <a:pt x="62660" y="25254"/>
                  </a:cubicBezTo>
                  <a:cubicBezTo>
                    <a:pt x="46819" y="15910"/>
                    <a:pt x="28008" y="12976"/>
                    <a:pt x="10081" y="17062"/>
                  </a:cubicBezTo>
                  <a:cubicBezTo>
                    <a:pt x="6033" y="18434"/>
                    <a:pt x="1642" y="16253"/>
                    <a:pt x="271" y="12205"/>
                  </a:cubicBezTo>
                  <a:cubicBezTo>
                    <a:pt x="-1101" y="8157"/>
                    <a:pt x="1080" y="3766"/>
                    <a:pt x="5129" y="2394"/>
                  </a:cubicBezTo>
                  <a:cubicBezTo>
                    <a:pt x="27198" y="-3035"/>
                    <a:pt x="50506" y="384"/>
                    <a:pt x="70089" y="11919"/>
                  </a:cubicBezTo>
                  <a:cubicBezTo>
                    <a:pt x="110951" y="34017"/>
                    <a:pt x="142003" y="84023"/>
                    <a:pt x="162196" y="160699"/>
                  </a:cubicBezTo>
                  <a:lnTo>
                    <a:pt x="301832" y="69028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6" name="Google Shape;776;p36"/>
            <p:cNvSpPr/>
            <p:nvPr/>
          </p:nvSpPr>
          <p:spPr>
            <a:xfrm>
              <a:off x="8130745" y="3347510"/>
              <a:ext cx="294079" cy="664513"/>
            </a:xfrm>
            <a:custGeom>
              <a:rect b="b" l="l" r="r" t="t"/>
              <a:pathLst>
                <a:path extrusionOk="0" h="664513" w="294079">
                  <a:moveTo>
                    <a:pt x="278986" y="664388"/>
                  </a:moveTo>
                  <a:lnTo>
                    <a:pt x="144398" y="153943"/>
                  </a:lnTo>
                  <a:cubicBezTo>
                    <a:pt x="127158" y="88792"/>
                    <a:pt x="99821" y="44406"/>
                    <a:pt x="65150" y="25546"/>
                  </a:cubicBezTo>
                  <a:cubicBezTo>
                    <a:pt x="48491" y="15859"/>
                    <a:pt x="28755" y="12925"/>
                    <a:pt x="10000" y="17355"/>
                  </a:cubicBezTo>
                  <a:cubicBezTo>
                    <a:pt x="5923" y="18669"/>
                    <a:pt x="1551" y="16431"/>
                    <a:pt x="237" y="12354"/>
                  </a:cubicBezTo>
                  <a:cubicBezTo>
                    <a:pt x="-1078" y="8277"/>
                    <a:pt x="1161" y="3905"/>
                    <a:pt x="5238" y="2591"/>
                  </a:cubicBezTo>
                  <a:cubicBezTo>
                    <a:pt x="28069" y="-3143"/>
                    <a:pt x="52234" y="276"/>
                    <a:pt x="72579" y="12116"/>
                  </a:cubicBezTo>
                  <a:cubicBezTo>
                    <a:pt x="111632" y="33357"/>
                    <a:pt x="140778" y="79839"/>
                    <a:pt x="159352" y="150228"/>
                  </a:cubicBezTo>
                  <a:lnTo>
                    <a:pt x="293940" y="66067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7" name="Google Shape;777;p36"/>
            <p:cNvSpPr/>
            <p:nvPr/>
          </p:nvSpPr>
          <p:spPr>
            <a:xfrm>
              <a:off x="7454370" y="3544855"/>
              <a:ext cx="546205" cy="174179"/>
            </a:xfrm>
            <a:custGeom>
              <a:rect b="b" l="l" r="r" t="t"/>
              <a:pathLst>
                <a:path extrusionOk="0" h="174179" w="546205">
                  <a:moveTo>
                    <a:pt x="12958" y="174054"/>
                  </a:moveTo>
                  <a:cubicBezTo>
                    <a:pt x="11586" y="174054"/>
                    <a:pt x="10233" y="173692"/>
                    <a:pt x="9052" y="173006"/>
                  </a:cubicBezTo>
                  <a:cubicBezTo>
                    <a:pt x="7271" y="171958"/>
                    <a:pt x="5966" y="170244"/>
                    <a:pt x="5433" y="168243"/>
                  </a:cubicBezTo>
                  <a:lnTo>
                    <a:pt x="99" y="148146"/>
                  </a:lnTo>
                  <a:cubicBezTo>
                    <a:pt x="-939" y="144002"/>
                    <a:pt x="1509" y="139783"/>
                    <a:pt x="5623" y="138621"/>
                  </a:cubicBezTo>
                  <a:lnTo>
                    <a:pt x="531022" y="127"/>
                  </a:lnTo>
                  <a:cubicBezTo>
                    <a:pt x="533013" y="-387"/>
                    <a:pt x="535128" y="-111"/>
                    <a:pt x="536928" y="889"/>
                  </a:cubicBezTo>
                  <a:cubicBezTo>
                    <a:pt x="538680" y="1956"/>
                    <a:pt x="539947" y="3661"/>
                    <a:pt x="540452" y="5652"/>
                  </a:cubicBezTo>
                  <a:lnTo>
                    <a:pt x="545786" y="25749"/>
                  </a:lnTo>
                  <a:cubicBezTo>
                    <a:pt x="546920" y="29855"/>
                    <a:pt x="544510" y="34103"/>
                    <a:pt x="540395" y="35236"/>
                  </a:cubicBezTo>
                  <a:cubicBezTo>
                    <a:pt x="540357" y="35246"/>
                    <a:pt x="540309" y="35265"/>
                    <a:pt x="540262" y="35274"/>
                  </a:cubicBezTo>
                  <a:lnTo>
                    <a:pt x="14863" y="173387"/>
                  </a:lnTo>
                  <a:cubicBezTo>
                    <a:pt x="14272" y="173711"/>
                    <a:pt x="13624" y="173939"/>
                    <a:pt x="12958" y="174054"/>
                  </a:cubicBezTo>
                  <a:close/>
                  <a:moveTo>
                    <a:pt x="17053" y="151670"/>
                  </a:moveTo>
                  <a:lnTo>
                    <a:pt x="18482" y="156813"/>
                  </a:lnTo>
                  <a:lnTo>
                    <a:pt x="528832" y="22225"/>
                  </a:lnTo>
                  <a:lnTo>
                    <a:pt x="527498" y="170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36"/>
            <p:cNvSpPr/>
            <p:nvPr/>
          </p:nvSpPr>
          <p:spPr>
            <a:xfrm>
              <a:off x="7402932" y="3606284"/>
              <a:ext cx="84952" cy="93046"/>
            </a:xfrm>
            <a:custGeom>
              <a:rect b="b" l="l" r="r" t="t"/>
              <a:pathLst>
                <a:path extrusionOk="0" h="93046" w="84952">
                  <a:moveTo>
                    <a:pt x="59061" y="92909"/>
                  </a:moveTo>
                  <a:cubicBezTo>
                    <a:pt x="56937" y="92918"/>
                    <a:pt x="54908" y="92061"/>
                    <a:pt x="53441" y="90527"/>
                  </a:cubicBezTo>
                  <a:lnTo>
                    <a:pt x="2006" y="36997"/>
                  </a:lnTo>
                  <a:cubicBezTo>
                    <a:pt x="-965" y="33873"/>
                    <a:pt x="-832" y="28929"/>
                    <a:pt x="2292" y="25958"/>
                  </a:cubicBezTo>
                  <a:cubicBezTo>
                    <a:pt x="2673" y="25596"/>
                    <a:pt x="3083" y="25272"/>
                    <a:pt x="3530" y="24995"/>
                  </a:cubicBezTo>
                  <a:lnTo>
                    <a:pt x="42297" y="992"/>
                  </a:lnTo>
                  <a:cubicBezTo>
                    <a:pt x="44250" y="-160"/>
                    <a:pt x="46602" y="-436"/>
                    <a:pt x="48774" y="230"/>
                  </a:cubicBezTo>
                  <a:cubicBezTo>
                    <a:pt x="50927" y="926"/>
                    <a:pt x="52670" y="2526"/>
                    <a:pt x="53537" y="4612"/>
                  </a:cubicBezTo>
                  <a:lnTo>
                    <a:pt x="84207" y="77478"/>
                  </a:lnTo>
                  <a:cubicBezTo>
                    <a:pt x="85855" y="81393"/>
                    <a:pt x="84026" y="85917"/>
                    <a:pt x="80111" y="87575"/>
                  </a:cubicBezTo>
                  <a:cubicBezTo>
                    <a:pt x="76168" y="89232"/>
                    <a:pt x="71625" y="87403"/>
                    <a:pt x="69920" y="83479"/>
                  </a:cubicBezTo>
                  <a:lnTo>
                    <a:pt x="42773" y="18995"/>
                  </a:lnTo>
                  <a:lnTo>
                    <a:pt x="19818" y="33187"/>
                  </a:lnTo>
                  <a:lnTo>
                    <a:pt x="64681" y="79859"/>
                  </a:lnTo>
                  <a:cubicBezTo>
                    <a:pt x="67710" y="82860"/>
                    <a:pt x="67729" y="87746"/>
                    <a:pt x="64719" y="90775"/>
                  </a:cubicBezTo>
                  <a:cubicBezTo>
                    <a:pt x="64709" y="90785"/>
                    <a:pt x="64700" y="90804"/>
                    <a:pt x="64681" y="90813"/>
                  </a:cubicBezTo>
                  <a:cubicBezTo>
                    <a:pt x="63176" y="92261"/>
                    <a:pt x="61147" y="93023"/>
                    <a:pt x="59061" y="929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36"/>
            <p:cNvSpPr/>
            <p:nvPr/>
          </p:nvSpPr>
          <p:spPr>
            <a:xfrm>
              <a:off x="7471762" y="3734946"/>
              <a:ext cx="13102" cy="35142"/>
            </a:xfrm>
            <a:custGeom>
              <a:rect b="b" l="l" r="r" t="t"/>
              <a:pathLst>
                <a:path extrusionOk="0" h="35142" w="13102">
                  <a:moveTo>
                    <a:pt x="10329" y="35017"/>
                  </a:moveTo>
                  <a:cubicBezTo>
                    <a:pt x="9167" y="35017"/>
                    <a:pt x="8157" y="34236"/>
                    <a:pt x="7853" y="33112"/>
                  </a:cubicBezTo>
                  <a:lnTo>
                    <a:pt x="-53" y="3108"/>
                  </a:lnTo>
                  <a:cubicBezTo>
                    <a:pt x="-415" y="1736"/>
                    <a:pt x="395" y="336"/>
                    <a:pt x="1757" y="-35"/>
                  </a:cubicBezTo>
                  <a:cubicBezTo>
                    <a:pt x="3147" y="-407"/>
                    <a:pt x="4586" y="393"/>
                    <a:pt x="4995" y="1774"/>
                  </a:cubicBezTo>
                  <a:lnTo>
                    <a:pt x="12901" y="31778"/>
                  </a:lnTo>
                  <a:cubicBezTo>
                    <a:pt x="13206" y="33169"/>
                    <a:pt x="12368" y="34550"/>
                    <a:pt x="10996" y="3492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0" name="Google Shape;780;p36"/>
            <p:cNvSpPr/>
            <p:nvPr/>
          </p:nvSpPr>
          <p:spPr>
            <a:xfrm>
              <a:off x="7495380" y="3687276"/>
              <a:ext cx="544039" cy="220925"/>
            </a:xfrm>
            <a:custGeom>
              <a:rect b="b" l="l" r="r" t="t"/>
              <a:pathLst>
                <a:path extrusionOk="0" h="220925" w="544039">
                  <a:moveTo>
                    <a:pt x="77199" y="220799"/>
                  </a:moveTo>
                  <a:cubicBezTo>
                    <a:pt x="76037" y="220799"/>
                    <a:pt x="75028" y="220018"/>
                    <a:pt x="74723" y="218894"/>
                  </a:cubicBezTo>
                  <a:cubicBezTo>
                    <a:pt x="74323" y="217589"/>
                    <a:pt x="75056" y="216198"/>
                    <a:pt x="76361" y="215799"/>
                  </a:cubicBezTo>
                  <a:cubicBezTo>
                    <a:pt x="76418" y="215780"/>
                    <a:pt x="76475" y="215760"/>
                    <a:pt x="76532" y="215751"/>
                  </a:cubicBezTo>
                  <a:lnTo>
                    <a:pt x="137111" y="199749"/>
                  </a:lnTo>
                  <a:cubicBezTo>
                    <a:pt x="138416" y="199349"/>
                    <a:pt x="139807" y="200082"/>
                    <a:pt x="140207" y="201387"/>
                  </a:cubicBezTo>
                  <a:cubicBezTo>
                    <a:pt x="140226" y="201444"/>
                    <a:pt x="140245" y="201501"/>
                    <a:pt x="140255" y="201559"/>
                  </a:cubicBezTo>
                  <a:cubicBezTo>
                    <a:pt x="140655" y="202864"/>
                    <a:pt x="139921" y="204254"/>
                    <a:pt x="138616" y="204654"/>
                  </a:cubicBezTo>
                  <a:cubicBezTo>
                    <a:pt x="138559" y="204673"/>
                    <a:pt x="138502" y="204693"/>
                    <a:pt x="138445" y="204702"/>
                  </a:cubicBezTo>
                  <a:lnTo>
                    <a:pt x="77866" y="220704"/>
                  </a:lnTo>
                  <a:close/>
                  <a:moveTo>
                    <a:pt x="21573" y="202702"/>
                  </a:moveTo>
                  <a:cubicBezTo>
                    <a:pt x="20725" y="202702"/>
                    <a:pt x="19935" y="202273"/>
                    <a:pt x="19478" y="201559"/>
                  </a:cubicBezTo>
                  <a:cubicBezTo>
                    <a:pt x="15906" y="196520"/>
                    <a:pt x="13286" y="190872"/>
                    <a:pt x="11762" y="184890"/>
                  </a:cubicBezTo>
                  <a:lnTo>
                    <a:pt x="-49" y="141361"/>
                  </a:lnTo>
                  <a:cubicBezTo>
                    <a:pt x="-420" y="139970"/>
                    <a:pt x="380" y="138532"/>
                    <a:pt x="1761" y="138122"/>
                  </a:cubicBezTo>
                  <a:cubicBezTo>
                    <a:pt x="3133" y="137770"/>
                    <a:pt x="4542" y="138598"/>
                    <a:pt x="4895" y="139970"/>
                  </a:cubicBezTo>
                  <a:cubicBezTo>
                    <a:pt x="4895" y="139989"/>
                    <a:pt x="4904" y="140008"/>
                    <a:pt x="4904" y="140027"/>
                  </a:cubicBezTo>
                  <a:lnTo>
                    <a:pt x="16430" y="183652"/>
                  </a:lnTo>
                  <a:cubicBezTo>
                    <a:pt x="17877" y="188995"/>
                    <a:pt x="20230" y="194053"/>
                    <a:pt x="23383" y="198606"/>
                  </a:cubicBezTo>
                  <a:cubicBezTo>
                    <a:pt x="24231" y="199749"/>
                    <a:pt x="23983" y="201359"/>
                    <a:pt x="22840" y="202206"/>
                  </a:cubicBezTo>
                  <a:cubicBezTo>
                    <a:pt x="22830" y="202206"/>
                    <a:pt x="22821" y="202216"/>
                    <a:pt x="22811" y="202226"/>
                  </a:cubicBezTo>
                  <a:cubicBezTo>
                    <a:pt x="22421" y="202378"/>
                    <a:pt x="21992" y="202444"/>
                    <a:pt x="21573" y="202416"/>
                  </a:cubicBezTo>
                  <a:close/>
                  <a:moveTo>
                    <a:pt x="198357" y="188890"/>
                  </a:moveTo>
                  <a:cubicBezTo>
                    <a:pt x="197167" y="188871"/>
                    <a:pt x="196147" y="188052"/>
                    <a:pt x="195881" y="186890"/>
                  </a:cubicBezTo>
                  <a:cubicBezTo>
                    <a:pt x="195519" y="185519"/>
                    <a:pt x="196328" y="184118"/>
                    <a:pt x="197690" y="183747"/>
                  </a:cubicBezTo>
                  <a:lnTo>
                    <a:pt x="258269" y="167840"/>
                  </a:lnTo>
                  <a:cubicBezTo>
                    <a:pt x="259574" y="167440"/>
                    <a:pt x="260965" y="168174"/>
                    <a:pt x="261365" y="169478"/>
                  </a:cubicBezTo>
                  <a:cubicBezTo>
                    <a:pt x="261384" y="169536"/>
                    <a:pt x="261403" y="169593"/>
                    <a:pt x="261413" y="169650"/>
                  </a:cubicBezTo>
                  <a:cubicBezTo>
                    <a:pt x="261775" y="171022"/>
                    <a:pt x="260965" y="172422"/>
                    <a:pt x="259603" y="172793"/>
                  </a:cubicBezTo>
                  <a:lnTo>
                    <a:pt x="199024" y="188795"/>
                  </a:lnTo>
                  <a:close/>
                  <a:moveTo>
                    <a:pt x="319515" y="156886"/>
                  </a:moveTo>
                  <a:cubicBezTo>
                    <a:pt x="318353" y="156886"/>
                    <a:pt x="317344" y="156105"/>
                    <a:pt x="317039" y="154981"/>
                  </a:cubicBezTo>
                  <a:cubicBezTo>
                    <a:pt x="316677" y="153610"/>
                    <a:pt x="317486" y="152210"/>
                    <a:pt x="318848" y="151838"/>
                  </a:cubicBezTo>
                  <a:lnTo>
                    <a:pt x="379427" y="135836"/>
                  </a:lnTo>
                  <a:cubicBezTo>
                    <a:pt x="380732" y="135436"/>
                    <a:pt x="382123" y="136170"/>
                    <a:pt x="382523" y="137475"/>
                  </a:cubicBezTo>
                  <a:cubicBezTo>
                    <a:pt x="382542" y="137531"/>
                    <a:pt x="382561" y="137589"/>
                    <a:pt x="382571" y="137646"/>
                  </a:cubicBezTo>
                  <a:cubicBezTo>
                    <a:pt x="382990" y="139008"/>
                    <a:pt x="382218" y="140446"/>
                    <a:pt x="380866" y="140856"/>
                  </a:cubicBezTo>
                  <a:cubicBezTo>
                    <a:pt x="380828" y="140865"/>
                    <a:pt x="380799" y="140875"/>
                    <a:pt x="380761" y="140884"/>
                  </a:cubicBezTo>
                  <a:lnTo>
                    <a:pt x="320182" y="156791"/>
                  </a:lnTo>
                  <a:close/>
                  <a:moveTo>
                    <a:pt x="440673" y="124978"/>
                  </a:moveTo>
                  <a:cubicBezTo>
                    <a:pt x="439511" y="124978"/>
                    <a:pt x="438502" y="124197"/>
                    <a:pt x="438197" y="123073"/>
                  </a:cubicBezTo>
                  <a:cubicBezTo>
                    <a:pt x="437825" y="121682"/>
                    <a:pt x="438625" y="120244"/>
                    <a:pt x="440006" y="119834"/>
                  </a:cubicBezTo>
                  <a:lnTo>
                    <a:pt x="500585" y="103927"/>
                  </a:lnTo>
                  <a:cubicBezTo>
                    <a:pt x="501890" y="103527"/>
                    <a:pt x="503281" y="104261"/>
                    <a:pt x="503681" y="105566"/>
                  </a:cubicBezTo>
                  <a:cubicBezTo>
                    <a:pt x="503700" y="105623"/>
                    <a:pt x="503719" y="105680"/>
                    <a:pt x="503729" y="105737"/>
                  </a:cubicBezTo>
                  <a:cubicBezTo>
                    <a:pt x="504129" y="107042"/>
                    <a:pt x="503395" y="108433"/>
                    <a:pt x="502090" y="108833"/>
                  </a:cubicBezTo>
                  <a:cubicBezTo>
                    <a:pt x="502033" y="108852"/>
                    <a:pt x="501976" y="108871"/>
                    <a:pt x="501919" y="108880"/>
                  </a:cubicBezTo>
                  <a:lnTo>
                    <a:pt x="441340" y="124882"/>
                  </a:lnTo>
                  <a:close/>
                  <a:moveTo>
                    <a:pt x="540971" y="66018"/>
                  </a:moveTo>
                  <a:lnTo>
                    <a:pt x="540971" y="66018"/>
                  </a:lnTo>
                  <a:cubicBezTo>
                    <a:pt x="539609" y="65923"/>
                    <a:pt x="538581" y="64741"/>
                    <a:pt x="538676" y="63370"/>
                  </a:cubicBezTo>
                  <a:cubicBezTo>
                    <a:pt x="538676" y="63332"/>
                    <a:pt x="538685" y="63294"/>
                    <a:pt x="538685" y="63256"/>
                  </a:cubicBezTo>
                  <a:cubicBezTo>
                    <a:pt x="538781" y="61608"/>
                    <a:pt x="538781" y="59950"/>
                    <a:pt x="538685" y="58303"/>
                  </a:cubicBezTo>
                  <a:cubicBezTo>
                    <a:pt x="538666" y="54312"/>
                    <a:pt x="538114" y="50340"/>
                    <a:pt x="537066" y="46492"/>
                  </a:cubicBezTo>
                  <a:lnTo>
                    <a:pt x="525636" y="3153"/>
                  </a:lnTo>
                  <a:cubicBezTo>
                    <a:pt x="525265" y="1762"/>
                    <a:pt x="526103" y="333"/>
                    <a:pt x="527494" y="-38"/>
                  </a:cubicBezTo>
                  <a:cubicBezTo>
                    <a:pt x="528884" y="-410"/>
                    <a:pt x="530313" y="429"/>
                    <a:pt x="530684" y="1819"/>
                  </a:cubicBezTo>
                  <a:lnTo>
                    <a:pt x="542114" y="45158"/>
                  </a:lnTo>
                  <a:cubicBezTo>
                    <a:pt x="543248" y="49444"/>
                    <a:pt x="543829" y="53864"/>
                    <a:pt x="543829" y="58303"/>
                  </a:cubicBezTo>
                  <a:cubicBezTo>
                    <a:pt x="543924" y="60112"/>
                    <a:pt x="543924" y="61922"/>
                    <a:pt x="543829" y="63732"/>
                  </a:cubicBezTo>
                  <a:cubicBezTo>
                    <a:pt x="543591" y="65104"/>
                    <a:pt x="542362" y="66085"/>
                    <a:pt x="540971" y="660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36"/>
            <p:cNvSpPr/>
            <p:nvPr/>
          </p:nvSpPr>
          <p:spPr>
            <a:xfrm>
              <a:off x="7997157" y="3596367"/>
              <a:ext cx="13058" cy="35133"/>
            </a:xfrm>
            <a:custGeom>
              <a:rect b="b" l="l" r="r" t="t"/>
              <a:pathLst>
                <a:path extrusionOk="0" h="35133" w="13058">
                  <a:moveTo>
                    <a:pt x="10334" y="35007"/>
                  </a:moveTo>
                  <a:cubicBezTo>
                    <a:pt x="9172" y="35007"/>
                    <a:pt x="8162" y="34226"/>
                    <a:pt x="7857" y="33102"/>
                  </a:cubicBezTo>
                  <a:lnTo>
                    <a:pt x="-49" y="3194"/>
                  </a:lnTo>
                  <a:cubicBezTo>
                    <a:pt x="-420" y="1803"/>
                    <a:pt x="380" y="365"/>
                    <a:pt x="1761" y="-45"/>
                  </a:cubicBezTo>
                  <a:cubicBezTo>
                    <a:pt x="3133" y="-398"/>
                    <a:pt x="4542" y="431"/>
                    <a:pt x="4895" y="1803"/>
                  </a:cubicBezTo>
                  <a:cubicBezTo>
                    <a:pt x="4895" y="1822"/>
                    <a:pt x="4904" y="1841"/>
                    <a:pt x="4904" y="1860"/>
                  </a:cubicBezTo>
                  <a:lnTo>
                    <a:pt x="12810" y="31769"/>
                  </a:lnTo>
                  <a:cubicBezTo>
                    <a:pt x="13210" y="33073"/>
                    <a:pt x="12477" y="34464"/>
                    <a:pt x="11172" y="34864"/>
                  </a:cubicBezTo>
                  <a:cubicBezTo>
                    <a:pt x="11115" y="34883"/>
                    <a:pt x="11058" y="34902"/>
                    <a:pt x="11000" y="349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36"/>
            <p:cNvSpPr/>
            <p:nvPr/>
          </p:nvSpPr>
          <p:spPr>
            <a:xfrm>
              <a:off x="7580751" y="3109365"/>
              <a:ext cx="367707" cy="216763"/>
            </a:xfrm>
            <a:custGeom>
              <a:rect b="b" l="l" r="r" t="t"/>
              <a:pathLst>
                <a:path extrusionOk="0" h="216763" w="367707">
                  <a:moveTo>
                    <a:pt x="11830" y="216638"/>
                  </a:moveTo>
                  <a:cubicBezTo>
                    <a:pt x="8296" y="216628"/>
                    <a:pt x="5210" y="214247"/>
                    <a:pt x="4305" y="210827"/>
                  </a:cubicBezTo>
                  <a:cubicBezTo>
                    <a:pt x="-6458" y="167622"/>
                    <a:pt x="2553" y="121864"/>
                    <a:pt x="28880" y="85955"/>
                  </a:cubicBezTo>
                  <a:cubicBezTo>
                    <a:pt x="87449" y="5888"/>
                    <a:pt x="194034" y="-22306"/>
                    <a:pt x="284531" y="18327"/>
                  </a:cubicBezTo>
                  <a:cubicBezTo>
                    <a:pt x="325088" y="36644"/>
                    <a:pt x="355416" y="72029"/>
                    <a:pt x="367303" y="114911"/>
                  </a:cubicBezTo>
                  <a:cubicBezTo>
                    <a:pt x="368408" y="119045"/>
                    <a:pt x="365960" y="123283"/>
                    <a:pt x="361826" y="124388"/>
                  </a:cubicBezTo>
                  <a:cubicBezTo>
                    <a:pt x="357692" y="125493"/>
                    <a:pt x="353454" y="123045"/>
                    <a:pt x="352349" y="118911"/>
                  </a:cubicBezTo>
                  <a:cubicBezTo>
                    <a:pt x="341586" y="80383"/>
                    <a:pt x="314258" y="48626"/>
                    <a:pt x="277768" y="32234"/>
                  </a:cubicBezTo>
                  <a:cubicBezTo>
                    <a:pt x="194158" y="-5257"/>
                    <a:pt x="95717" y="20689"/>
                    <a:pt x="41453" y="94527"/>
                  </a:cubicBezTo>
                  <a:cubicBezTo>
                    <a:pt x="17745" y="126846"/>
                    <a:pt x="9639" y="168032"/>
                    <a:pt x="19355" y="206922"/>
                  </a:cubicBezTo>
                  <a:cubicBezTo>
                    <a:pt x="20526" y="210961"/>
                    <a:pt x="18193" y="215190"/>
                    <a:pt x="14154" y="216361"/>
                  </a:cubicBezTo>
                  <a:cubicBezTo>
                    <a:pt x="14049" y="216390"/>
                    <a:pt x="13935" y="216419"/>
                    <a:pt x="13830" y="21644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36"/>
            <p:cNvSpPr/>
            <p:nvPr/>
          </p:nvSpPr>
          <p:spPr>
            <a:xfrm>
              <a:off x="7648988" y="3169112"/>
              <a:ext cx="232782" cy="139681"/>
            </a:xfrm>
            <a:custGeom>
              <a:rect b="b" l="l" r="r" t="t"/>
              <a:pathLst>
                <a:path extrusionOk="0" h="139681" w="232782">
                  <a:moveTo>
                    <a:pt x="10268" y="139555"/>
                  </a:moveTo>
                  <a:cubicBezTo>
                    <a:pt x="6763" y="139555"/>
                    <a:pt x="3686" y="137221"/>
                    <a:pt x="2743" y="133840"/>
                  </a:cubicBezTo>
                  <a:cubicBezTo>
                    <a:pt x="-4181" y="106341"/>
                    <a:pt x="1515" y="77185"/>
                    <a:pt x="18269" y="54306"/>
                  </a:cubicBezTo>
                  <a:cubicBezTo>
                    <a:pt x="35947" y="29503"/>
                    <a:pt x="61884" y="11806"/>
                    <a:pt x="91421" y="4395"/>
                  </a:cubicBezTo>
                  <a:cubicBezTo>
                    <a:pt x="154762" y="-12273"/>
                    <a:pt x="218008" y="18587"/>
                    <a:pt x="232391" y="73261"/>
                  </a:cubicBezTo>
                  <a:cubicBezTo>
                    <a:pt x="233467" y="77395"/>
                    <a:pt x="231000" y="81614"/>
                    <a:pt x="226866" y="82691"/>
                  </a:cubicBezTo>
                  <a:cubicBezTo>
                    <a:pt x="222733" y="83767"/>
                    <a:pt x="218513" y="81300"/>
                    <a:pt x="217437" y="77166"/>
                  </a:cubicBezTo>
                  <a:cubicBezTo>
                    <a:pt x="205150" y="30779"/>
                    <a:pt x="150762" y="4871"/>
                    <a:pt x="95421" y="19350"/>
                  </a:cubicBezTo>
                  <a:cubicBezTo>
                    <a:pt x="69409" y="25836"/>
                    <a:pt x="46549" y="41371"/>
                    <a:pt x="30937" y="63165"/>
                  </a:cubicBezTo>
                  <a:cubicBezTo>
                    <a:pt x="16850" y="82329"/>
                    <a:pt x="12040" y="106770"/>
                    <a:pt x="17793" y="129840"/>
                  </a:cubicBezTo>
                  <a:cubicBezTo>
                    <a:pt x="18926" y="133945"/>
                    <a:pt x="16516" y="138193"/>
                    <a:pt x="12402" y="139327"/>
                  </a:cubicBezTo>
                  <a:cubicBezTo>
                    <a:pt x="12363" y="139336"/>
                    <a:pt x="12316" y="139355"/>
                    <a:pt x="12268" y="1393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36"/>
            <p:cNvSpPr/>
            <p:nvPr/>
          </p:nvSpPr>
          <p:spPr>
            <a:xfrm>
              <a:off x="7352595" y="3817561"/>
              <a:ext cx="155784" cy="224657"/>
            </a:xfrm>
            <a:custGeom>
              <a:rect b="b" l="l" r="r" t="t"/>
              <a:pathLst>
                <a:path extrusionOk="0" h="224657" w="155784">
                  <a:moveTo>
                    <a:pt x="153118" y="224531"/>
                  </a:moveTo>
                  <a:lnTo>
                    <a:pt x="152261" y="224531"/>
                  </a:lnTo>
                  <a:cubicBezTo>
                    <a:pt x="109208" y="217769"/>
                    <a:pt x="67965" y="185574"/>
                    <a:pt x="42057" y="138806"/>
                  </a:cubicBezTo>
                  <a:cubicBezTo>
                    <a:pt x="18911" y="96420"/>
                    <a:pt x="9386" y="48700"/>
                    <a:pt x="-139" y="2599"/>
                  </a:cubicBezTo>
                  <a:cubicBezTo>
                    <a:pt x="-168" y="1123"/>
                    <a:pt x="995" y="-97"/>
                    <a:pt x="2471" y="-125"/>
                  </a:cubicBezTo>
                  <a:cubicBezTo>
                    <a:pt x="3585" y="-154"/>
                    <a:pt x="4595" y="513"/>
                    <a:pt x="5005" y="1551"/>
                  </a:cubicBezTo>
                  <a:cubicBezTo>
                    <a:pt x="14530" y="47366"/>
                    <a:pt x="24055" y="94706"/>
                    <a:pt x="46915" y="136235"/>
                  </a:cubicBezTo>
                  <a:cubicBezTo>
                    <a:pt x="72156" y="181859"/>
                    <a:pt x="111970" y="213006"/>
                    <a:pt x="153499" y="219579"/>
                  </a:cubicBezTo>
                  <a:cubicBezTo>
                    <a:pt x="154852" y="219759"/>
                    <a:pt x="155804" y="221007"/>
                    <a:pt x="155623" y="222360"/>
                  </a:cubicBezTo>
                  <a:cubicBezTo>
                    <a:pt x="155614" y="222417"/>
                    <a:pt x="155604" y="222474"/>
                    <a:pt x="155595" y="222531"/>
                  </a:cubicBezTo>
                  <a:cubicBezTo>
                    <a:pt x="155328" y="223693"/>
                    <a:pt x="154309" y="224522"/>
                    <a:pt x="153118" y="2245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36"/>
            <p:cNvSpPr/>
            <p:nvPr/>
          </p:nvSpPr>
          <p:spPr>
            <a:xfrm>
              <a:off x="7419905" y="3903188"/>
              <a:ext cx="39683" cy="67806"/>
            </a:xfrm>
            <a:custGeom>
              <a:rect b="b" l="l" r="r" t="t"/>
              <a:pathLst>
                <a:path extrusionOk="0" h="67806" w="39683">
                  <a:moveTo>
                    <a:pt x="36755" y="67658"/>
                  </a:moveTo>
                  <a:cubicBezTo>
                    <a:pt x="35974" y="67677"/>
                    <a:pt x="35231" y="67324"/>
                    <a:pt x="34755" y="66705"/>
                  </a:cubicBezTo>
                  <a:cubicBezTo>
                    <a:pt x="19381" y="47865"/>
                    <a:pt x="7589" y="26367"/>
                    <a:pt x="-12" y="3269"/>
                  </a:cubicBezTo>
                  <a:cubicBezTo>
                    <a:pt x="-450" y="1926"/>
                    <a:pt x="274" y="478"/>
                    <a:pt x="1608" y="30"/>
                  </a:cubicBezTo>
                  <a:cubicBezTo>
                    <a:pt x="2894" y="-446"/>
                    <a:pt x="4313" y="202"/>
                    <a:pt x="4789" y="1487"/>
                  </a:cubicBezTo>
                  <a:cubicBezTo>
                    <a:pt x="4808" y="1545"/>
                    <a:pt x="4827" y="1592"/>
                    <a:pt x="4846" y="1649"/>
                  </a:cubicBezTo>
                  <a:cubicBezTo>
                    <a:pt x="12304" y="24147"/>
                    <a:pt x="23791" y="45093"/>
                    <a:pt x="38755" y="63467"/>
                  </a:cubicBezTo>
                  <a:cubicBezTo>
                    <a:pt x="39755" y="64400"/>
                    <a:pt x="39812" y="65962"/>
                    <a:pt x="38879" y="66962"/>
                  </a:cubicBezTo>
                  <a:cubicBezTo>
                    <a:pt x="38831" y="67010"/>
                    <a:pt x="38793" y="67048"/>
                    <a:pt x="38755" y="67086"/>
                  </a:cubicBezTo>
                  <a:cubicBezTo>
                    <a:pt x="38203" y="67553"/>
                    <a:pt x="37469" y="67753"/>
                    <a:pt x="36755" y="676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36"/>
            <p:cNvSpPr/>
            <p:nvPr/>
          </p:nvSpPr>
          <p:spPr>
            <a:xfrm>
              <a:off x="8250907" y="4011557"/>
              <a:ext cx="34156" cy="115052"/>
            </a:xfrm>
            <a:custGeom>
              <a:rect b="b" l="l" r="r" t="t"/>
              <a:pathLst>
                <a:path extrusionOk="0" h="115052" w="34156">
                  <a:moveTo>
                    <a:pt x="30998" y="114927"/>
                  </a:moveTo>
                  <a:cubicBezTo>
                    <a:pt x="29836" y="114927"/>
                    <a:pt x="28826" y="114146"/>
                    <a:pt x="28522" y="113022"/>
                  </a:cubicBezTo>
                  <a:lnTo>
                    <a:pt x="-53" y="3103"/>
                  </a:lnTo>
                  <a:cubicBezTo>
                    <a:pt x="-415" y="1732"/>
                    <a:pt x="394" y="332"/>
                    <a:pt x="1757" y="-40"/>
                  </a:cubicBezTo>
                  <a:cubicBezTo>
                    <a:pt x="3128" y="-402"/>
                    <a:pt x="4528" y="408"/>
                    <a:pt x="4900" y="1770"/>
                  </a:cubicBezTo>
                  <a:lnTo>
                    <a:pt x="33951" y="111688"/>
                  </a:lnTo>
                  <a:cubicBezTo>
                    <a:pt x="34265" y="113098"/>
                    <a:pt x="33427" y="114508"/>
                    <a:pt x="32046" y="1149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36"/>
            <p:cNvSpPr/>
            <p:nvPr/>
          </p:nvSpPr>
          <p:spPr>
            <a:xfrm>
              <a:off x="8238155" y="4060907"/>
              <a:ext cx="10829" cy="26745"/>
            </a:xfrm>
            <a:custGeom>
              <a:rect b="b" l="l" r="r" t="t"/>
              <a:pathLst>
                <a:path extrusionOk="0" h="26745" w="10829">
                  <a:moveTo>
                    <a:pt x="8128" y="26619"/>
                  </a:moveTo>
                  <a:cubicBezTo>
                    <a:pt x="6965" y="26619"/>
                    <a:pt x="5956" y="25838"/>
                    <a:pt x="5651" y="24715"/>
                  </a:cubicBezTo>
                  <a:lnTo>
                    <a:pt x="-64" y="3093"/>
                  </a:lnTo>
                  <a:cubicBezTo>
                    <a:pt x="-407" y="1702"/>
                    <a:pt x="450" y="292"/>
                    <a:pt x="1841" y="-51"/>
                  </a:cubicBezTo>
                  <a:cubicBezTo>
                    <a:pt x="3232" y="-394"/>
                    <a:pt x="4641" y="464"/>
                    <a:pt x="4984" y="1855"/>
                  </a:cubicBezTo>
                  <a:lnTo>
                    <a:pt x="10604" y="23381"/>
                  </a:lnTo>
                  <a:cubicBezTo>
                    <a:pt x="10966" y="24753"/>
                    <a:pt x="10156" y="26153"/>
                    <a:pt x="8794" y="265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8" name="Google Shape;788;p36"/>
            <p:cNvSpPr/>
            <p:nvPr/>
          </p:nvSpPr>
          <p:spPr>
            <a:xfrm>
              <a:off x="7874941" y="4039160"/>
              <a:ext cx="28683" cy="100499"/>
            </a:xfrm>
            <a:custGeom>
              <a:rect b="b" l="l" r="r" t="t"/>
              <a:pathLst>
                <a:path extrusionOk="0" h="100499" w="28683">
                  <a:moveTo>
                    <a:pt x="25965" y="100374"/>
                  </a:moveTo>
                  <a:cubicBezTo>
                    <a:pt x="24612" y="100374"/>
                    <a:pt x="23488" y="99335"/>
                    <a:pt x="23393" y="97992"/>
                  </a:cubicBezTo>
                  <a:cubicBezTo>
                    <a:pt x="20612" y="65436"/>
                    <a:pt x="12734" y="33527"/>
                    <a:pt x="57" y="3409"/>
                  </a:cubicBezTo>
                  <a:cubicBezTo>
                    <a:pt x="-477" y="2123"/>
                    <a:pt x="114" y="637"/>
                    <a:pt x="1390" y="75"/>
                  </a:cubicBezTo>
                  <a:cubicBezTo>
                    <a:pt x="2705" y="-468"/>
                    <a:pt x="4219" y="123"/>
                    <a:pt x="4819" y="1409"/>
                  </a:cubicBezTo>
                  <a:cubicBezTo>
                    <a:pt x="17678" y="32013"/>
                    <a:pt x="25679" y="64445"/>
                    <a:pt x="28537" y="97516"/>
                  </a:cubicBezTo>
                  <a:cubicBezTo>
                    <a:pt x="28641" y="98935"/>
                    <a:pt x="27584" y="100164"/>
                    <a:pt x="26165" y="100278"/>
                  </a:cubicBezTo>
                  <a:cubicBezTo>
                    <a:pt x="26165" y="100278"/>
                    <a:pt x="26155" y="100278"/>
                    <a:pt x="26155" y="1002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36"/>
            <p:cNvSpPr/>
            <p:nvPr/>
          </p:nvSpPr>
          <p:spPr>
            <a:xfrm>
              <a:off x="7851262" y="4079946"/>
              <a:ext cx="15388" cy="43996"/>
            </a:xfrm>
            <a:custGeom>
              <a:rect b="b" l="l" r="r" t="t"/>
              <a:pathLst>
                <a:path extrusionOk="0" h="43996" w="15388">
                  <a:moveTo>
                    <a:pt x="12687" y="43870"/>
                  </a:moveTo>
                  <a:cubicBezTo>
                    <a:pt x="11496" y="43851"/>
                    <a:pt x="10477" y="43032"/>
                    <a:pt x="10210" y="41870"/>
                  </a:cubicBezTo>
                  <a:lnTo>
                    <a:pt x="-77" y="3103"/>
                  </a:lnTo>
                  <a:cubicBezTo>
                    <a:pt x="-382" y="1713"/>
                    <a:pt x="456" y="332"/>
                    <a:pt x="1828" y="-40"/>
                  </a:cubicBezTo>
                  <a:cubicBezTo>
                    <a:pt x="3200" y="-402"/>
                    <a:pt x="4600" y="408"/>
                    <a:pt x="4971" y="1770"/>
                  </a:cubicBezTo>
                  <a:lnTo>
                    <a:pt x="15163" y="40632"/>
                  </a:lnTo>
                  <a:cubicBezTo>
                    <a:pt x="15525" y="42004"/>
                    <a:pt x="14715" y="43404"/>
                    <a:pt x="13353" y="437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6"/>
            <p:cNvSpPr/>
            <p:nvPr/>
          </p:nvSpPr>
          <p:spPr>
            <a:xfrm>
              <a:off x="7815384" y="4066378"/>
              <a:ext cx="9305" cy="29371"/>
            </a:xfrm>
            <a:custGeom>
              <a:rect b="b" l="l" r="r" t="t"/>
              <a:pathLst>
                <a:path extrusionOk="0" h="29371" w="9305">
                  <a:moveTo>
                    <a:pt x="6559" y="29245"/>
                  </a:moveTo>
                  <a:cubicBezTo>
                    <a:pt x="5321" y="29226"/>
                    <a:pt x="4254" y="28360"/>
                    <a:pt x="3988" y="27150"/>
                  </a:cubicBezTo>
                  <a:lnTo>
                    <a:pt x="-108" y="2861"/>
                  </a:lnTo>
                  <a:cubicBezTo>
                    <a:pt x="-327" y="1461"/>
                    <a:pt x="625" y="137"/>
                    <a:pt x="2025" y="-82"/>
                  </a:cubicBezTo>
                  <a:cubicBezTo>
                    <a:pt x="2045" y="-82"/>
                    <a:pt x="2064" y="-92"/>
                    <a:pt x="2083" y="-92"/>
                  </a:cubicBezTo>
                  <a:cubicBezTo>
                    <a:pt x="3473" y="-320"/>
                    <a:pt x="4797" y="613"/>
                    <a:pt x="5035" y="2004"/>
                  </a:cubicBezTo>
                  <a:lnTo>
                    <a:pt x="9131" y="26292"/>
                  </a:lnTo>
                  <a:cubicBezTo>
                    <a:pt x="9360" y="27683"/>
                    <a:pt x="8426" y="29007"/>
                    <a:pt x="7036" y="292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36"/>
            <p:cNvSpPr/>
            <p:nvPr/>
          </p:nvSpPr>
          <p:spPr>
            <a:xfrm>
              <a:off x="8094455" y="3293452"/>
              <a:ext cx="21274" cy="239179"/>
            </a:xfrm>
            <a:custGeom>
              <a:rect b="b" l="l" r="r" t="t"/>
              <a:pathLst>
                <a:path extrusionOk="0" h="239179" w="21274">
                  <a:moveTo>
                    <a:pt x="18572" y="239053"/>
                  </a:moveTo>
                  <a:cubicBezTo>
                    <a:pt x="17410" y="239053"/>
                    <a:pt x="16400" y="238272"/>
                    <a:pt x="16095" y="237148"/>
                  </a:cubicBezTo>
                  <a:cubicBezTo>
                    <a:pt x="-4745" y="160205"/>
                    <a:pt x="-5536" y="79214"/>
                    <a:pt x="13809" y="1881"/>
                  </a:cubicBezTo>
                  <a:cubicBezTo>
                    <a:pt x="14067" y="538"/>
                    <a:pt x="15362" y="-339"/>
                    <a:pt x="16705" y="-81"/>
                  </a:cubicBezTo>
                  <a:cubicBezTo>
                    <a:pt x="16791" y="-72"/>
                    <a:pt x="16876" y="-53"/>
                    <a:pt x="16953" y="-24"/>
                  </a:cubicBezTo>
                  <a:cubicBezTo>
                    <a:pt x="18315" y="347"/>
                    <a:pt x="19124" y="1747"/>
                    <a:pt x="18762" y="3119"/>
                  </a:cubicBezTo>
                  <a:cubicBezTo>
                    <a:pt x="-307" y="79614"/>
                    <a:pt x="484" y="159710"/>
                    <a:pt x="21048" y="235815"/>
                  </a:cubicBezTo>
                  <a:cubicBezTo>
                    <a:pt x="21410" y="237177"/>
                    <a:pt x="20601" y="238586"/>
                    <a:pt x="19239" y="2389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36"/>
            <p:cNvSpPr/>
            <p:nvPr/>
          </p:nvSpPr>
          <p:spPr>
            <a:xfrm>
              <a:off x="8061525" y="3339614"/>
              <a:ext cx="14772" cy="141391"/>
            </a:xfrm>
            <a:custGeom>
              <a:rect b="b" l="l" r="r" t="t"/>
              <a:pathLst>
                <a:path extrusionOk="0" h="141391" w="14772">
                  <a:moveTo>
                    <a:pt x="11211" y="141265"/>
                  </a:moveTo>
                  <a:cubicBezTo>
                    <a:pt x="10049" y="141265"/>
                    <a:pt x="9039" y="140484"/>
                    <a:pt x="8735" y="139360"/>
                  </a:cubicBezTo>
                  <a:cubicBezTo>
                    <a:pt x="-3352" y="94279"/>
                    <a:pt x="-3086" y="46768"/>
                    <a:pt x="9497" y="1819"/>
                  </a:cubicBezTo>
                  <a:cubicBezTo>
                    <a:pt x="9868" y="429"/>
                    <a:pt x="11297" y="-410"/>
                    <a:pt x="12688" y="-38"/>
                  </a:cubicBezTo>
                  <a:cubicBezTo>
                    <a:pt x="14078" y="333"/>
                    <a:pt x="14916" y="1762"/>
                    <a:pt x="14545" y="3153"/>
                  </a:cubicBezTo>
                  <a:cubicBezTo>
                    <a:pt x="2124" y="47215"/>
                    <a:pt x="1829" y="93812"/>
                    <a:pt x="13688" y="138027"/>
                  </a:cubicBezTo>
                  <a:cubicBezTo>
                    <a:pt x="14050" y="139389"/>
                    <a:pt x="13240" y="140799"/>
                    <a:pt x="11878" y="1411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36"/>
            <p:cNvSpPr/>
            <p:nvPr/>
          </p:nvSpPr>
          <p:spPr>
            <a:xfrm>
              <a:off x="8031582" y="3403952"/>
              <a:ext cx="8943" cy="27342"/>
            </a:xfrm>
            <a:custGeom>
              <a:rect b="b" l="l" r="r" t="t"/>
              <a:pathLst>
                <a:path extrusionOk="0" h="27342" w="8943">
                  <a:moveTo>
                    <a:pt x="2483" y="27207"/>
                  </a:moveTo>
                  <a:lnTo>
                    <a:pt x="2007" y="27207"/>
                  </a:lnTo>
                  <a:cubicBezTo>
                    <a:pt x="654" y="27026"/>
                    <a:pt x="-298" y="25778"/>
                    <a:pt x="-117" y="24425"/>
                  </a:cubicBezTo>
                  <a:cubicBezTo>
                    <a:pt x="-108" y="24368"/>
                    <a:pt x="-98" y="24311"/>
                    <a:pt x="-89" y="24254"/>
                  </a:cubicBezTo>
                  <a:lnTo>
                    <a:pt x="3435" y="2632"/>
                  </a:lnTo>
                  <a:cubicBezTo>
                    <a:pt x="3331" y="1213"/>
                    <a:pt x="4397" y="-16"/>
                    <a:pt x="5817" y="-120"/>
                  </a:cubicBezTo>
                  <a:cubicBezTo>
                    <a:pt x="6102" y="-139"/>
                    <a:pt x="6398" y="-111"/>
                    <a:pt x="6674" y="-35"/>
                  </a:cubicBezTo>
                  <a:cubicBezTo>
                    <a:pt x="8065" y="203"/>
                    <a:pt x="8998" y="1527"/>
                    <a:pt x="8769" y="2918"/>
                  </a:cubicBezTo>
                  <a:lnTo>
                    <a:pt x="5245" y="24635"/>
                  </a:lnTo>
                  <a:cubicBezTo>
                    <a:pt x="5245" y="26054"/>
                    <a:pt x="4102" y="27207"/>
                    <a:pt x="2683" y="27216"/>
                  </a:cubicBezTo>
                  <a:cubicBezTo>
                    <a:pt x="2616" y="27216"/>
                    <a:pt x="2550" y="27216"/>
                    <a:pt x="2483" y="272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36"/>
            <p:cNvSpPr/>
            <p:nvPr/>
          </p:nvSpPr>
          <p:spPr>
            <a:xfrm>
              <a:off x="8267597" y="3129864"/>
              <a:ext cx="187866" cy="158661"/>
            </a:xfrm>
            <a:custGeom>
              <a:rect b="b" l="l" r="r" t="t"/>
              <a:pathLst>
                <a:path extrusionOk="0" h="158661" w="187866">
                  <a:moveTo>
                    <a:pt x="182711" y="158515"/>
                  </a:moveTo>
                  <a:cubicBezTo>
                    <a:pt x="181015" y="158505"/>
                    <a:pt x="179463" y="157601"/>
                    <a:pt x="178615" y="156134"/>
                  </a:cubicBezTo>
                  <a:cubicBezTo>
                    <a:pt x="138524" y="88506"/>
                    <a:pt x="76516" y="36614"/>
                    <a:pt x="2879" y="9068"/>
                  </a:cubicBezTo>
                  <a:cubicBezTo>
                    <a:pt x="430" y="8106"/>
                    <a:pt x="-769" y="5334"/>
                    <a:pt x="192" y="2886"/>
                  </a:cubicBezTo>
                  <a:cubicBezTo>
                    <a:pt x="1116" y="543"/>
                    <a:pt x="3717" y="-676"/>
                    <a:pt x="6117" y="114"/>
                  </a:cubicBezTo>
                  <a:cubicBezTo>
                    <a:pt x="81955" y="28365"/>
                    <a:pt x="145830" y="81753"/>
                    <a:pt x="187092" y="151371"/>
                  </a:cubicBezTo>
                  <a:cubicBezTo>
                    <a:pt x="188397" y="153638"/>
                    <a:pt x="187625" y="156524"/>
                    <a:pt x="185378" y="157848"/>
                  </a:cubicBezTo>
                  <a:cubicBezTo>
                    <a:pt x="184597" y="158372"/>
                    <a:pt x="183654" y="158610"/>
                    <a:pt x="182711" y="1585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6"/>
            <p:cNvSpPr/>
            <p:nvPr/>
          </p:nvSpPr>
          <p:spPr>
            <a:xfrm>
              <a:off x="8448606" y="3163839"/>
              <a:ext cx="39301" cy="51990"/>
            </a:xfrm>
            <a:custGeom>
              <a:rect b="b" l="l" r="r" t="t"/>
              <a:pathLst>
                <a:path extrusionOk="0" h="51990" w="39301">
                  <a:moveTo>
                    <a:pt x="34182" y="51864"/>
                  </a:moveTo>
                  <a:cubicBezTo>
                    <a:pt x="32620" y="51817"/>
                    <a:pt x="31172" y="51045"/>
                    <a:pt x="30277" y="49769"/>
                  </a:cubicBezTo>
                  <a:lnTo>
                    <a:pt x="750" y="7573"/>
                  </a:lnTo>
                  <a:cubicBezTo>
                    <a:pt x="-803" y="5363"/>
                    <a:pt x="-270" y="2315"/>
                    <a:pt x="1940" y="763"/>
                  </a:cubicBezTo>
                  <a:cubicBezTo>
                    <a:pt x="4150" y="-790"/>
                    <a:pt x="7198" y="-256"/>
                    <a:pt x="8751" y="1954"/>
                  </a:cubicBezTo>
                  <a:lnTo>
                    <a:pt x="38278" y="44149"/>
                  </a:lnTo>
                  <a:cubicBezTo>
                    <a:pt x="39802" y="46292"/>
                    <a:pt x="39307" y="49264"/>
                    <a:pt x="37173" y="50788"/>
                  </a:cubicBezTo>
                  <a:cubicBezTo>
                    <a:pt x="37154" y="50798"/>
                    <a:pt x="37144" y="50807"/>
                    <a:pt x="37135" y="50817"/>
                  </a:cubicBezTo>
                  <a:cubicBezTo>
                    <a:pt x="36287" y="51474"/>
                    <a:pt x="35259" y="51846"/>
                    <a:pt x="34182" y="518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36"/>
            <p:cNvSpPr/>
            <p:nvPr/>
          </p:nvSpPr>
          <p:spPr>
            <a:xfrm>
              <a:off x="8497842" y="4185019"/>
              <a:ext cx="186979" cy="224803"/>
            </a:xfrm>
            <a:custGeom>
              <a:rect b="b" l="l" r="r" t="t"/>
              <a:pathLst>
                <a:path extrusionOk="0" h="224803" w="186979">
                  <a:moveTo>
                    <a:pt x="4663" y="224643"/>
                  </a:moveTo>
                  <a:cubicBezTo>
                    <a:pt x="2682" y="224652"/>
                    <a:pt x="900" y="223442"/>
                    <a:pt x="186" y="221595"/>
                  </a:cubicBezTo>
                  <a:cubicBezTo>
                    <a:pt x="-766" y="219147"/>
                    <a:pt x="443" y="216384"/>
                    <a:pt x="2891" y="215423"/>
                  </a:cubicBezTo>
                  <a:cubicBezTo>
                    <a:pt x="2910" y="215423"/>
                    <a:pt x="2929" y="215413"/>
                    <a:pt x="2948" y="215403"/>
                  </a:cubicBezTo>
                  <a:cubicBezTo>
                    <a:pt x="94112" y="180285"/>
                    <a:pt x="160263" y="100046"/>
                    <a:pt x="177351" y="3853"/>
                  </a:cubicBezTo>
                  <a:cubicBezTo>
                    <a:pt x="177780" y="1262"/>
                    <a:pt x="180237" y="-490"/>
                    <a:pt x="182837" y="-62"/>
                  </a:cubicBezTo>
                  <a:cubicBezTo>
                    <a:pt x="182847" y="-62"/>
                    <a:pt x="182866" y="-52"/>
                    <a:pt x="182876" y="-52"/>
                  </a:cubicBezTo>
                  <a:cubicBezTo>
                    <a:pt x="185457" y="434"/>
                    <a:pt x="187190" y="2882"/>
                    <a:pt x="186781" y="5472"/>
                  </a:cubicBezTo>
                  <a:cubicBezTo>
                    <a:pt x="169150" y="105075"/>
                    <a:pt x="100675" y="188181"/>
                    <a:pt x="6282" y="224547"/>
                  </a:cubicBezTo>
                  <a:cubicBezTo>
                    <a:pt x="5749" y="224681"/>
                    <a:pt x="5206" y="224709"/>
                    <a:pt x="4663" y="2246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36"/>
            <p:cNvSpPr/>
            <p:nvPr/>
          </p:nvSpPr>
          <p:spPr>
            <a:xfrm>
              <a:off x="7090402" y="3887589"/>
              <a:ext cx="222109" cy="245119"/>
            </a:xfrm>
            <a:custGeom>
              <a:rect b="b" l="l" r="r" t="t"/>
              <a:pathLst>
                <a:path extrusionOk="0" h="245119" w="222109">
                  <a:moveTo>
                    <a:pt x="108416" y="244991"/>
                  </a:moveTo>
                  <a:cubicBezTo>
                    <a:pt x="104225" y="245067"/>
                    <a:pt x="100139" y="243648"/>
                    <a:pt x="96890" y="240990"/>
                  </a:cubicBezTo>
                  <a:cubicBezTo>
                    <a:pt x="92966" y="237723"/>
                    <a:pt x="90728" y="232856"/>
                    <a:pt x="90794" y="227750"/>
                  </a:cubicBezTo>
                  <a:cubicBezTo>
                    <a:pt x="91547" y="218187"/>
                    <a:pt x="96109" y="209338"/>
                    <a:pt x="103463" y="203176"/>
                  </a:cubicBezTo>
                  <a:cubicBezTo>
                    <a:pt x="110568" y="197118"/>
                    <a:pt x="118741" y="192432"/>
                    <a:pt x="127561" y="189365"/>
                  </a:cubicBezTo>
                  <a:cubicBezTo>
                    <a:pt x="126008" y="174020"/>
                    <a:pt x="119598" y="159571"/>
                    <a:pt x="109273" y="148121"/>
                  </a:cubicBezTo>
                  <a:cubicBezTo>
                    <a:pt x="102310" y="140549"/>
                    <a:pt x="93795" y="134577"/>
                    <a:pt x="84317" y="130595"/>
                  </a:cubicBezTo>
                  <a:cubicBezTo>
                    <a:pt x="80250" y="143388"/>
                    <a:pt x="73783" y="155275"/>
                    <a:pt x="65267" y="165647"/>
                  </a:cubicBezTo>
                  <a:cubicBezTo>
                    <a:pt x="58990" y="173887"/>
                    <a:pt x="50551" y="180221"/>
                    <a:pt x="40883" y="183935"/>
                  </a:cubicBezTo>
                  <a:cubicBezTo>
                    <a:pt x="30311" y="187945"/>
                    <a:pt x="18404" y="186174"/>
                    <a:pt x="9451" y="179268"/>
                  </a:cubicBezTo>
                  <a:cubicBezTo>
                    <a:pt x="-1436" y="168533"/>
                    <a:pt x="-3275" y="151608"/>
                    <a:pt x="5069" y="138787"/>
                  </a:cubicBezTo>
                  <a:cubicBezTo>
                    <a:pt x="12985" y="127233"/>
                    <a:pt x="25262" y="119394"/>
                    <a:pt x="39074" y="117070"/>
                  </a:cubicBezTo>
                  <a:cubicBezTo>
                    <a:pt x="52028" y="114289"/>
                    <a:pt x="65467" y="114708"/>
                    <a:pt x="78221" y="118308"/>
                  </a:cubicBezTo>
                  <a:cubicBezTo>
                    <a:pt x="81412" y="104259"/>
                    <a:pt x="81412" y="89686"/>
                    <a:pt x="78221" y="75636"/>
                  </a:cubicBezTo>
                  <a:cubicBezTo>
                    <a:pt x="71163" y="46185"/>
                    <a:pt x="50970" y="21601"/>
                    <a:pt x="23453" y="8961"/>
                  </a:cubicBezTo>
                  <a:cubicBezTo>
                    <a:pt x="21081" y="7942"/>
                    <a:pt x="19986" y="5199"/>
                    <a:pt x="20995" y="2836"/>
                  </a:cubicBezTo>
                  <a:cubicBezTo>
                    <a:pt x="21024" y="2780"/>
                    <a:pt x="21043" y="2732"/>
                    <a:pt x="21071" y="2675"/>
                  </a:cubicBezTo>
                  <a:cubicBezTo>
                    <a:pt x="22157" y="284"/>
                    <a:pt x="24967" y="-783"/>
                    <a:pt x="27358" y="293"/>
                  </a:cubicBezTo>
                  <a:cubicBezTo>
                    <a:pt x="57600" y="14171"/>
                    <a:pt x="79803" y="41175"/>
                    <a:pt x="87556" y="73541"/>
                  </a:cubicBezTo>
                  <a:cubicBezTo>
                    <a:pt x="91128" y="89219"/>
                    <a:pt x="91128" y="105488"/>
                    <a:pt x="87556" y="121166"/>
                  </a:cubicBezTo>
                  <a:cubicBezTo>
                    <a:pt x="114978" y="132062"/>
                    <a:pt x="134171" y="157180"/>
                    <a:pt x="137467" y="186507"/>
                  </a:cubicBezTo>
                  <a:cubicBezTo>
                    <a:pt x="170823" y="178935"/>
                    <a:pt x="205133" y="194518"/>
                    <a:pt x="221382" y="224607"/>
                  </a:cubicBezTo>
                  <a:cubicBezTo>
                    <a:pt x="222649" y="226912"/>
                    <a:pt x="221801" y="229808"/>
                    <a:pt x="219496" y="231075"/>
                  </a:cubicBezTo>
                  <a:cubicBezTo>
                    <a:pt x="219487" y="231075"/>
                    <a:pt x="219487" y="231084"/>
                    <a:pt x="219477" y="231084"/>
                  </a:cubicBezTo>
                  <a:cubicBezTo>
                    <a:pt x="217191" y="232370"/>
                    <a:pt x="214295" y="231560"/>
                    <a:pt x="213000" y="229274"/>
                  </a:cubicBezTo>
                  <a:cubicBezTo>
                    <a:pt x="198475" y="202509"/>
                    <a:pt x="167661" y="188984"/>
                    <a:pt x="138134" y="196413"/>
                  </a:cubicBezTo>
                  <a:cubicBezTo>
                    <a:pt x="138315" y="204843"/>
                    <a:pt x="137086" y="213244"/>
                    <a:pt x="134514" y="221273"/>
                  </a:cubicBezTo>
                  <a:cubicBezTo>
                    <a:pt x="132590" y="228760"/>
                    <a:pt x="128313" y="235437"/>
                    <a:pt x="122322" y="240323"/>
                  </a:cubicBezTo>
                  <a:cubicBezTo>
                    <a:pt x="118341" y="243400"/>
                    <a:pt x="113445" y="245038"/>
                    <a:pt x="108416" y="244991"/>
                  </a:cubicBezTo>
                  <a:close/>
                  <a:moveTo>
                    <a:pt x="127466" y="199366"/>
                  </a:moveTo>
                  <a:cubicBezTo>
                    <a:pt x="120827" y="202062"/>
                    <a:pt x="114654" y="205786"/>
                    <a:pt x="109178" y="210415"/>
                  </a:cubicBezTo>
                  <a:cubicBezTo>
                    <a:pt x="103844" y="214711"/>
                    <a:pt x="100424" y="220940"/>
                    <a:pt x="99653" y="227750"/>
                  </a:cubicBezTo>
                  <a:cubicBezTo>
                    <a:pt x="99557" y="230055"/>
                    <a:pt x="100548" y="232275"/>
                    <a:pt x="102320" y="233751"/>
                  </a:cubicBezTo>
                  <a:cubicBezTo>
                    <a:pt x="106368" y="236304"/>
                    <a:pt x="111597" y="235951"/>
                    <a:pt x="115274" y="232894"/>
                  </a:cubicBezTo>
                  <a:cubicBezTo>
                    <a:pt x="119646" y="229055"/>
                    <a:pt x="122732" y="223969"/>
                    <a:pt x="124132" y="218321"/>
                  </a:cubicBezTo>
                  <a:cubicBezTo>
                    <a:pt x="126256" y="212206"/>
                    <a:pt x="127532" y="205824"/>
                    <a:pt x="127942" y="199366"/>
                  </a:cubicBezTo>
                  <a:close/>
                  <a:moveTo>
                    <a:pt x="55171" y="124785"/>
                  </a:moveTo>
                  <a:cubicBezTo>
                    <a:pt x="50151" y="124766"/>
                    <a:pt x="45132" y="125280"/>
                    <a:pt x="40217" y="126309"/>
                  </a:cubicBezTo>
                  <a:cubicBezTo>
                    <a:pt x="29015" y="128300"/>
                    <a:pt x="19014" y="134548"/>
                    <a:pt x="12308" y="143740"/>
                  </a:cubicBezTo>
                  <a:cubicBezTo>
                    <a:pt x="5231" y="152493"/>
                    <a:pt x="6584" y="165323"/>
                    <a:pt x="15328" y="172410"/>
                  </a:cubicBezTo>
                  <a:cubicBezTo>
                    <a:pt x="21424" y="177335"/>
                    <a:pt x="29806" y="178335"/>
                    <a:pt x="36883" y="174982"/>
                  </a:cubicBezTo>
                  <a:cubicBezTo>
                    <a:pt x="44893" y="171734"/>
                    <a:pt x="51904" y="166409"/>
                    <a:pt x="57171" y="159551"/>
                  </a:cubicBezTo>
                  <a:cubicBezTo>
                    <a:pt x="65039" y="150064"/>
                    <a:pt x="71049" y="139168"/>
                    <a:pt x="74888" y="127452"/>
                  </a:cubicBezTo>
                  <a:cubicBezTo>
                    <a:pt x="68620" y="125719"/>
                    <a:pt x="62153" y="124814"/>
                    <a:pt x="55647" y="1247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98" name="Google Shape;798;p36"/>
          <p:cNvSpPr/>
          <p:nvPr/>
        </p:nvSpPr>
        <p:spPr>
          <a:xfrm rot="1534710">
            <a:off x="4074847" y="923246"/>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99" name="Google Shape;799;p36"/>
          <p:cNvGrpSpPr/>
          <p:nvPr/>
        </p:nvGrpSpPr>
        <p:grpSpPr>
          <a:xfrm>
            <a:off x="5895307" y="3914372"/>
            <a:ext cx="2692704" cy="949835"/>
            <a:chOff x="5895307" y="3914372"/>
            <a:chExt cx="2692704" cy="949835"/>
          </a:xfrm>
        </p:grpSpPr>
        <p:sp>
          <p:nvSpPr>
            <p:cNvPr id="800" name="Google Shape;800;p36"/>
            <p:cNvSpPr/>
            <p:nvPr/>
          </p:nvSpPr>
          <p:spPr>
            <a:xfrm rot="1534710">
              <a:off x="5954972" y="3973896"/>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01" name="Google Shape;801;p36"/>
            <p:cNvGrpSpPr/>
            <p:nvPr/>
          </p:nvGrpSpPr>
          <p:grpSpPr>
            <a:xfrm>
              <a:off x="7818582" y="4091165"/>
              <a:ext cx="769429" cy="773042"/>
              <a:chOff x="5747607" y="9208490"/>
              <a:chExt cx="769429" cy="773042"/>
            </a:xfrm>
          </p:grpSpPr>
          <p:sp>
            <p:nvSpPr>
              <p:cNvPr id="802" name="Google Shape;802;p36"/>
              <p:cNvSpPr/>
              <p:nvPr/>
            </p:nvSpPr>
            <p:spPr>
              <a:xfrm>
                <a:off x="5747607" y="9212103"/>
                <a:ext cx="769429" cy="769429"/>
              </a:xfrm>
              <a:custGeom>
                <a:rect b="b" l="l" r="r" t="t"/>
                <a:pathLst>
                  <a:path extrusionOk="0" h="769429" w="769429">
                    <a:moveTo>
                      <a:pt x="384670" y="769303"/>
                    </a:moveTo>
                    <a:cubicBezTo>
                      <a:pt x="172196" y="769351"/>
                      <a:pt x="-82" y="597158"/>
                      <a:pt x="-139" y="384684"/>
                    </a:cubicBezTo>
                    <a:cubicBezTo>
                      <a:pt x="-197" y="172210"/>
                      <a:pt x="172006" y="-69"/>
                      <a:pt x="384480" y="-126"/>
                    </a:cubicBezTo>
                    <a:cubicBezTo>
                      <a:pt x="596954" y="-183"/>
                      <a:pt x="769233" y="172019"/>
                      <a:pt x="769290" y="384493"/>
                    </a:cubicBezTo>
                    <a:cubicBezTo>
                      <a:pt x="769290" y="384560"/>
                      <a:pt x="769290" y="384617"/>
                      <a:pt x="769290" y="384684"/>
                    </a:cubicBezTo>
                    <a:cubicBezTo>
                      <a:pt x="769023" y="596996"/>
                      <a:pt x="596982" y="769037"/>
                      <a:pt x="384670" y="769303"/>
                    </a:cubicBezTo>
                    <a:close/>
                    <a:moveTo>
                      <a:pt x="384670" y="14257"/>
                    </a:moveTo>
                    <a:cubicBezTo>
                      <a:pt x="180093" y="14199"/>
                      <a:pt x="14205" y="180011"/>
                      <a:pt x="14148" y="384589"/>
                    </a:cubicBezTo>
                    <a:cubicBezTo>
                      <a:pt x="14091" y="589167"/>
                      <a:pt x="179902" y="755064"/>
                      <a:pt x="384480" y="755111"/>
                    </a:cubicBezTo>
                    <a:cubicBezTo>
                      <a:pt x="589058" y="755159"/>
                      <a:pt x="754945" y="589357"/>
                      <a:pt x="755002" y="384779"/>
                    </a:cubicBezTo>
                    <a:cubicBezTo>
                      <a:pt x="755002" y="384751"/>
                      <a:pt x="755002" y="384713"/>
                      <a:pt x="755002" y="384684"/>
                    </a:cubicBezTo>
                    <a:cubicBezTo>
                      <a:pt x="754793" y="180230"/>
                      <a:pt x="589125" y="14524"/>
                      <a:pt x="384670" y="142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36"/>
              <p:cNvSpPr/>
              <p:nvPr/>
            </p:nvSpPr>
            <p:spPr>
              <a:xfrm>
                <a:off x="5902045" y="9277466"/>
                <a:ext cx="451348" cy="631220"/>
              </a:xfrm>
              <a:custGeom>
                <a:rect b="b" l="l" r="r" t="t"/>
                <a:pathLst>
                  <a:path extrusionOk="0" h="631220" w="451348">
                    <a:moveTo>
                      <a:pt x="7061" y="631074"/>
                    </a:moveTo>
                    <a:cubicBezTo>
                      <a:pt x="3118" y="631102"/>
                      <a:pt x="-111" y="627930"/>
                      <a:pt x="-139" y="623987"/>
                    </a:cubicBezTo>
                    <a:cubicBezTo>
                      <a:pt x="-158" y="621415"/>
                      <a:pt x="1213" y="619024"/>
                      <a:pt x="3442" y="617738"/>
                    </a:cubicBezTo>
                    <a:cubicBezTo>
                      <a:pt x="8109" y="614976"/>
                      <a:pt x="467786" y="340371"/>
                      <a:pt x="435306" y="8138"/>
                    </a:cubicBezTo>
                    <a:cubicBezTo>
                      <a:pt x="434687" y="4243"/>
                      <a:pt x="437344" y="585"/>
                      <a:pt x="441240" y="-34"/>
                    </a:cubicBezTo>
                    <a:cubicBezTo>
                      <a:pt x="445135" y="-663"/>
                      <a:pt x="448793" y="1995"/>
                      <a:pt x="449412" y="5891"/>
                    </a:cubicBezTo>
                    <a:cubicBezTo>
                      <a:pt x="449459" y="6167"/>
                      <a:pt x="449488" y="6434"/>
                      <a:pt x="449498" y="6710"/>
                    </a:cubicBezTo>
                    <a:cubicBezTo>
                      <a:pt x="482931" y="348467"/>
                      <a:pt x="15444" y="627644"/>
                      <a:pt x="10681" y="630407"/>
                    </a:cubicBezTo>
                    <a:cubicBezTo>
                      <a:pt x="9547" y="630940"/>
                      <a:pt x="8309" y="631168"/>
                      <a:pt x="7061" y="63107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36"/>
              <p:cNvSpPr/>
              <p:nvPr/>
            </p:nvSpPr>
            <p:spPr>
              <a:xfrm>
                <a:off x="5772560" y="9227145"/>
                <a:ext cx="485342" cy="512261"/>
              </a:xfrm>
              <a:custGeom>
                <a:rect b="b" l="l" r="r" t="t"/>
                <a:pathLst>
                  <a:path extrusionOk="0" h="512261" w="485342">
                    <a:moveTo>
                      <a:pt x="7006" y="511659"/>
                    </a:moveTo>
                    <a:cubicBezTo>
                      <a:pt x="3158" y="511612"/>
                      <a:pt x="15" y="508554"/>
                      <a:pt x="-137" y="504706"/>
                    </a:cubicBezTo>
                    <a:cubicBezTo>
                      <a:pt x="-137" y="503087"/>
                      <a:pt x="-2995" y="334589"/>
                      <a:pt x="200745" y="281440"/>
                    </a:cubicBezTo>
                    <a:cubicBezTo>
                      <a:pt x="328761" y="247912"/>
                      <a:pt x="434489" y="173141"/>
                      <a:pt x="463730" y="95417"/>
                    </a:cubicBezTo>
                    <a:cubicBezTo>
                      <a:pt x="475941" y="67775"/>
                      <a:pt x="473436" y="35847"/>
                      <a:pt x="457063" y="10454"/>
                    </a:cubicBezTo>
                    <a:cubicBezTo>
                      <a:pt x="455110" y="7272"/>
                      <a:pt x="455938" y="3119"/>
                      <a:pt x="458967" y="929"/>
                    </a:cubicBezTo>
                    <a:cubicBezTo>
                      <a:pt x="462149" y="-1024"/>
                      <a:pt x="466302" y="-195"/>
                      <a:pt x="468492" y="2834"/>
                    </a:cubicBezTo>
                    <a:cubicBezTo>
                      <a:pt x="487542" y="30932"/>
                      <a:pt x="490305" y="64841"/>
                      <a:pt x="476779" y="100846"/>
                    </a:cubicBezTo>
                    <a:cubicBezTo>
                      <a:pt x="445918" y="182856"/>
                      <a:pt x="336285" y="261152"/>
                      <a:pt x="203983" y="295727"/>
                    </a:cubicBezTo>
                    <a:cubicBezTo>
                      <a:pt x="11578" y="345924"/>
                      <a:pt x="13483" y="498324"/>
                      <a:pt x="13483" y="504801"/>
                    </a:cubicBezTo>
                    <a:cubicBezTo>
                      <a:pt x="13588" y="508744"/>
                      <a:pt x="10483" y="512031"/>
                      <a:pt x="6540" y="512135"/>
                    </a:cubicBezTo>
                    <a:cubicBezTo>
                      <a:pt x="6530" y="512135"/>
                      <a:pt x="6530" y="512135"/>
                      <a:pt x="6530" y="5121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6"/>
              <p:cNvSpPr/>
              <p:nvPr/>
            </p:nvSpPr>
            <p:spPr>
              <a:xfrm>
                <a:off x="6308257" y="9432755"/>
                <a:ext cx="175566" cy="501533"/>
              </a:xfrm>
              <a:custGeom>
                <a:rect b="b" l="l" r="r" t="t"/>
                <a:pathLst>
                  <a:path extrusionOk="0" h="501533" w="175566">
                    <a:moveTo>
                      <a:pt x="6995" y="501408"/>
                    </a:moveTo>
                    <a:cubicBezTo>
                      <a:pt x="5081" y="501388"/>
                      <a:pt x="3261" y="500598"/>
                      <a:pt x="1946" y="499216"/>
                    </a:cubicBezTo>
                    <a:cubicBezTo>
                      <a:pt x="-835" y="496426"/>
                      <a:pt x="-835" y="491911"/>
                      <a:pt x="1946" y="489120"/>
                    </a:cubicBezTo>
                    <a:cubicBezTo>
                      <a:pt x="67383" y="424826"/>
                      <a:pt x="66716" y="325576"/>
                      <a:pt x="66050" y="229564"/>
                    </a:cubicBezTo>
                    <a:cubicBezTo>
                      <a:pt x="65573" y="169842"/>
                      <a:pt x="65193" y="113359"/>
                      <a:pt x="80814" y="67639"/>
                    </a:cubicBezTo>
                    <a:cubicBezTo>
                      <a:pt x="91291" y="36873"/>
                      <a:pt x="107008" y="16204"/>
                      <a:pt x="127296" y="6203"/>
                    </a:cubicBezTo>
                    <a:cubicBezTo>
                      <a:pt x="140669" y="-465"/>
                      <a:pt x="156052" y="-1922"/>
                      <a:pt x="170444" y="2107"/>
                    </a:cubicBezTo>
                    <a:cubicBezTo>
                      <a:pt x="174244" y="3355"/>
                      <a:pt x="176311" y="7450"/>
                      <a:pt x="175063" y="11241"/>
                    </a:cubicBezTo>
                    <a:cubicBezTo>
                      <a:pt x="175016" y="11375"/>
                      <a:pt x="174968" y="11508"/>
                      <a:pt x="174921" y="11632"/>
                    </a:cubicBezTo>
                    <a:cubicBezTo>
                      <a:pt x="173673" y="15318"/>
                      <a:pt x="169672" y="17299"/>
                      <a:pt x="165986" y="16051"/>
                    </a:cubicBezTo>
                    <a:cubicBezTo>
                      <a:pt x="165948" y="16042"/>
                      <a:pt x="165910" y="16023"/>
                      <a:pt x="165872" y="16013"/>
                    </a:cubicBezTo>
                    <a:cubicBezTo>
                      <a:pt x="163871" y="15347"/>
                      <a:pt x="118247" y="1345"/>
                      <a:pt x="94339" y="72687"/>
                    </a:cubicBezTo>
                    <a:cubicBezTo>
                      <a:pt x="79480" y="115931"/>
                      <a:pt x="79861" y="171271"/>
                      <a:pt x="80338" y="229754"/>
                    </a:cubicBezTo>
                    <a:cubicBezTo>
                      <a:pt x="81004" y="328719"/>
                      <a:pt x="81766" y="431113"/>
                      <a:pt x="11948" y="499598"/>
                    </a:cubicBezTo>
                    <a:cubicBezTo>
                      <a:pt x="10567" y="500779"/>
                      <a:pt x="8814" y="501417"/>
                      <a:pt x="6995" y="5014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6"/>
              <p:cNvSpPr/>
              <p:nvPr/>
            </p:nvSpPr>
            <p:spPr>
              <a:xfrm>
                <a:off x="5848776" y="9308812"/>
                <a:ext cx="635303" cy="450216"/>
              </a:xfrm>
              <a:custGeom>
                <a:rect b="b" l="l" r="r" t="t"/>
                <a:pathLst>
                  <a:path extrusionOk="0" h="450216" w="635303">
                    <a:moveTo>
                      <a:pt x="627734" y="450091"/>
                    </a:moveTo>
                    <a:cubicBezTo>
                      <a:pt x="623829" y="450091"/>
                      <a:pt x="620648" y="446947"/>
                      <a:pt x="620591" y="443042"/>
                    </a:cubicBezTo>
                    <a:cubicBezTo>
                      <a:pt x="619924" y="281117"/>
                      <a:pt x="571727" y="163102"/>
                      <a:pt x="477716" y="92236"/>
                    </a:cubicBezTo>
                    <a:cubicBezTo>
                      <a:pt x="299027" y="-42161"/>
                      <a:pt x="11848" y="37182"/>
                      <a:pt x="8990" y="38039"/>
                    </a:cubicBezTo>
                    <a:cubicBezTo>
                      <a:pt x="5181" y="39115"/>
                      <a:pt x="1209" y="36896"/>
                      <a:pt x="132" y="33086"/>
                    </a:cubicBezTo>
                    <a:cubicBezTo>
                      <a:pt x="-944" y="29276"/>
                      <a:pt x="1275" y="25304"/>
                      <a:pt x="5085" y="24228"/>
                    </a:cubicBezTo>
                    <a:cubicBezTo>
                      <a:pt x="8038" y="23466"/>
                      <a:pt x="301979" y="-57783"/>
                      <a:pt x="486288" y="80806"/>
                    </a:cubicBezTo>
                    <a:cubicBezTo>
                      <a:pt x="584301" y="154530"/>
                      <a:pt x="634402" y="276450"/>
                      <a:pt x="635164" y="442756"/>
                    </a:cubicBezTo>
                    <a:cubicBezTo>
                      <a:pt x="635164" y="446699"/>
                      <a:pt x="631963" y="449900"/>
                      <a:pt x="628020" y="4499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36"/>
              <p:cNvSpPr/>
              <p:nvPr/>
            </p:nvSpPr>
            <p:spPr>
              <a:xfrm>
                <a:off x="5802842" y="9552714"/>
                <a:ext cx="207463" cy="188731"/>
              </a:xfrm>
              <a:custGeom>
                <a:rect b="b" l="l" r="r" t="t"/>
                <a:pathLst>
                  <a:path extrusionOk="0" h="188731" w="207463">
                    <a:moveTo>
                      <a:pt x="1965" y="188567"/>
                    </a:moveTo>
                    <a:lnTo>
                      <a:pt x="1965" y="188567"/>
                    </a:lnTo>
                    <a:cubicBezTo>
                      <a:pt x="689" y="188414"/>
                      <a:pt x="-244" y="187281"/>
                      <a:pt x="-130" y="185995"/>
                    </a:cubicBezTo>
                    <a:cubicBezTo>
                      <a:pt x="12319" y="81572"/>
                      <a:pt x="99711" y="2219"/>
                      <a:pt x="204848" y="-124"/>
                    </a:cubicBezTo>
                    <a:cubicBezTo>
                      <a:pt x="206162" y="-181"/>
                      <a:pt x="207267" y="848"/>
                      <a:pt x="207324" y="2162"/>
                    </a:cubicBezTo>
                    <a:cubicBezTo>
                      <a:pt x="207324" y="2162"/>
                      <a:pt x="207324" y="2162"/>
                      <a:pt x="207324" y="2162"/>
                    </a:cubicBezTo>
                    <a:cubicBezTo>
                      <a:pt x="207324" y="3496"/>
                      <a:pt x="206277" y="4591"/>
                      <a:pt x="204943" y="4639"/>
                    </a:cubicBezTo>
                    <a:cubicBezTo>
                      <a:pt x="102302" y="7096"/>
                      <a:pt x="17063" y="84611"/>
                      <a:pt x="4918" y="186566"/>
                    </a:cubicBezTo>
                    <a:cubicBezTo>
                      <a:pt x="4633" y="187918"/>
                      <a:pt x="3327" y="188804"/>
                      <a:pt x="1965" y="1885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36"/>
              <p:cNvSpPr/>
              <p:nvPr/>
            </p:nvSpPr>
            <p:spPr>
              <a:xfrm>
                <a:off x="5842888" y="9608152"/>
                <a:ext cx="122459" cy="98964"/>
              </a:xfrm>
              <a:custGeom>
                <a:rect b="b" l="l" r="r" t="t"/>
                <a:pathLst>
                  <a:path extrusionOk="0" h="98964" w="122459">
                    <a:moveTo>
                      <a:pt x="2305" y="98838"/>
                    </a:moveTo>
                    <a:lnTo>
                      <a:pt x="1734" y="98838"/>
                    </a:lnTo>
                    <a:cubicBezTo>
                      <a:pt x="448" y="98553"/>
                      <a:pt x="-362" y="97286"/>
                      <a:pt x="-85" y="96000"/>
                    </a:cubicBezTo>
                    <a:cubicBezTo>
                      <a:pt x="-76" y="95990"/>
                      <a:pt x="-76" y="95990"/>
                      <a:pt x="-76" y="95981"/>
                    </a:cubicBezTo>
                    <a:cubicBezTo>
                      <a:pt x="13068" y="40155"/>
                      <a:pt x="62589" y="493"/>
                      <a:pt x="119939" y="-126"/>
                    </a:cubicBezTo>
                    <a:cubicBezTo>
                      <a:pt x="121273" y="-126"/>
                      <a:pt x="122320" y="826"/>
                      <a:pt x="122320" y="2160"/>
                    </a:cubicBezTo>
                    <a:cubicBezTo>
                      <a:pt x="122320" y="3493"/>
                      <a:pt x="121273" y="4589"/>
                      <a:pt x="119939" y="4636"/>
                    </a:cubicBezTo>
                    <a:cubicBezTo>
                      <a:pt x="64771" y="5208"/>
                      <a:pt x="17146" y="43403"/>
                      <a:pt x="4592" y="97124"/>
                    </a:cubicBezTo>
                    <a:cubicBezTo>
                      <a:pt x="4296" y="98143"/>
                      <a:pt x="3363" y="98838"/>
                      <a:pt x="2305" y="988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36"/>
              <p:cNvSpPr/>
              <p:nvPr/>
            </p:nvSpPr>
            <p:spPr>
              <a:xfrm>
                <a:off x="6078302" y="9653663"/>
                <a:ext cx="177951" cy="180995"/>
              </a:xfrm>
              <a:custGeom>
                <a:rect b="b" l="l" r="r" t="t"/>
                <a:pathLst>
                  <a:path extrusionOk="0" h="180995" w="177951">
                    <a:moveTo>
                      <a:pt x="2254" y="180868"/>
                    </a:moveTo>
                    <a:cubicBezTo>
                      <a:pt x="1578" y="180896"/>
                      <a:pt x="930" y="180573"/>
                      <a:pt x="539" y="180010"/>
                    </a:cubicBezTo>
                    <a:cubicBezTo>
                      <a:pt x="-366" y="179087"/>
                      <a:pt x="-366" y="177601"/>
                      <a:pt x="539" y="176677"/>
                    </a:cubicBezTo>
                    <a:cubicBezTo>
                      <a:pt x="62823" y="122642"/>
                      <a:pt x="120726" y="63748"/>
                      <a:pt x="173704" y="560"/>
                    </a:cubicBezTo>
                    <a:cubicBezTo>
                      <a:pt x="174666" y="-355"/>
                      <a:pt x="176171" y="-355"/>
                      <a:pt x="177133" y="560"/>
                    </a:cubicBezTo>
                    <a:cubicBezTo>
                      <a:pt x="178038" y="1484"/>
                      <a:pt x="178038" y="2969"/>
                      <a:pt x="177133" y="3893"/>
                    </a:cubicBezTo>
                    <a:cubicBezTo>
                      <a:pt x="123926" y="67301"/>
                      <a:pt x="65776" y="126385"/>
                      <a:pt x="3206" y="180582"/>
                    </a:cubicBezTo>
                    <a:cubicBezTo>
                      <a:pt x="2911" y="180735"/>
                      <a:pt x="2587" y="180839"/>
                      <a:pt x="2254" y="1808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36"/>
              <p:cNvSpPr/>
              <p:nvPr/>
            </p:nvSpPr>
            <p:spPr>
              <a:xfrm>
                <a:off x="6156312" y="9744826"/>
                <a:ext cx="60838" cy="58493"/>
              </a:xfrm>
              <a:custGeom>
                <a:rect b="b" l="l" r="r" t="t"/>
                <a:pathLst>
                  <a:path extrusionOk="0" h="58493" w="60838">
                    <a:moveTo>
                      <a:pt x="2349" y="58367"/>
                    </a:moveTo>
                    <a:cubicBezTo>
                      <a:pt x="1673" y="58367"/>
                      <a:pt x="1016" y="58091"/>
                      <a:pt x="539" y="57605"/>
                    </a:cubicBezTo>
                    <a:cubicBezTo>
                      <a:pt x="-366" y="56681"/>
                      <a:pt x="-366" y="55196"/>
                      <a:pt x="539" y="54271"/>
                    </a:cubicBezTo>
                    <a:lnTo>
                      <a:pt x="56642" y="551"/>
                    </a:lnTo>
                    <a:cubicBezTo>
                      <a:pt x="57585" y="-374"/>
                      <a:pt x="59099" y="-345"/>
                      <a:pt x="60023" y="598"/>
                    </a:cubicBezTo>
                    <a:cubicBezTo>
                      <a:pt x="60947" y="1541"/>
                      <a:pt x="60918" y="3056"/>
                      <a:pt x="59975" y="3979"/>
                    </a:cubicBezTo>
                    <a:lnTo>
                      <a:pt x="3873" y="57701"/>
                    </a:lnTo>
                    <a:cubicBezTo>
                      <a:pt x="3473" y="58110"/>
                      <a:pt x="2921" y="58358"/>
                      <a:pt x="2349" y="583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6"/>
              <p:cNvSpPr/>
              <p:nvPr/>
            </p:nvSpPr>
            <p:spPr>
              <a:xfrm>
                <a:off x="6221177" y="9784424"/>
                <a:ext cx="22159" cy="21006"/>
              </a:xfrm>
              <a:custGeom>
                <a:rect b="b" l="l" r="r" t="t"/>
                <a:pathLst>
                  <a:path extrusionOk="0" h="21006" w="22159">
                    <a:moveTo>
                      <a:pt x="2254" y="20865"/>
                    </a:moveTo>
                    <a:cubicBezTo>
                      <a:pt x="1597" y="20884"/>
                      <a:pt x="968" y="20598"/>
                      <a:pt x="539" y="20103"/>
                    </a:cubicBezTo>
                    <a:cubicBezTo>
                      <a:pt x="-366" y="19179"/>
                      <a:pt x="-366" y="17693"/>
                      <a:pt x="539" y="16769"/>
                    </a:cubicBezTo>
                    <a:lnTo>
                      <a:pt x="17780" y="767"/>
                    </a:lnTo>
                    <a:cubicBezTo>
                      <a:pt x="18599" y="-262"/>
                      <a:pt x="20104" y="-424"/>
                      <a:pt x="21123" y="396"/>
                    </a:cubicBezTo>
                    <a:cubicBezTo>
                      <a:pt x="22151" y="1215"/>
                      <a:pt x="22323" y="2720"/>
                      <a:pt x="21495" y="3739"/>
                    </a:cubicBezTo>
                    <a:cubicBezTo>
                      <a:pt x="21361" y="3920"/>
                      <a:pt x="21199" y="4072"/>
                      <a:pt x="21018" y="4196"/>
                    </a:cubicBezTo>
                    <a:lnTo>
                      <a:pt x="4064" y="20293"/>
                    </a:lnTo>
                    <a:cubicBezTo>
                      <a:pt x="3568" y="20741"/>
                      <a:pt x="2911" y="20941"/>
                      <a:pt x="2254" y="208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6"/>
              <p:cNvSpPr/>
              <p:nvPr/>
            </p:nvSpPr>
            <p:spPr>
              <a:xfrm>
                <a:off x="6118121" y="9283148"/>
                <a:ext cx="81353" cy="13346"/>
              </a:xfrm>
              <a:custGeom>
                <a:rect b="b" l="l" r="r" t="t"/>
                <a:pathLst>
                  <a:path extrusionOk="0" h="13346" w="81353">
                    <a:moveTo>
                      <a:pt x="79212" y="13220"/>
                    </a:moveTo>
                    <a:lnTo>
                      <a:pt x="78545" y="13220"/>
                    </a:lnTo>
                    <a:cubicBezTo>
                      <a:pt x="53789" y="6219"/>
                      <a:pt x="28024" y="3448"/>
                      <a:pt x="2345" y="5029"/>
                    </a:cubicBezTo>
                    <a:cubicBezTo>
                      <a:pt x="1145" y="5191"/>
                      <a:pt x="49" y="4343"/>
                      <a:pt x="-113" y="3143"/>
                    </a:cubicBezTo>
                    <a:cubicBezTo>
                      <a:pt x="-122" y="3038"/>
                      <a:pt x="-132" y="2943"/>
                      <a:pt x="-132" y="2838"/>
                    </a:cubicBezTo>
                    <a:cubicBezTo>
                      <a:pt x="-236" y="1524"/>
                      <a:pt x="735" y="381"/>
                      <a:pt x="2040" y="266"/>
                    </a:cubicBezTo>
                    <a:cubicBezTo>
                      <a:pt x="2050" y="266"/>
                      <a:pt x="2050" y="266"/>
                      <a:pt x="2059" y="266"/>
                    </a:cubicBezTo>
                    <a:cubicBezTo>
                      <a:pt x="28158" y="-1239"/>
                      <a:pt x="54323" y="1590"/>
                      <a:pt x="79497" y="8648"/>
                    </a:cubicBezTo>
                    <a:cubicBezTo>
                      <a:pt x="80764" y="9020"/>
                      <a:pt x="81488" y="10334"/>
                      <a:pt x="81117" y="11601"/>
                    </a:cubicBezTo>
                    <a:cubicBezTo>
                      <a:pt x="80841" y="12458"/>
                      <a:pt x="80098" y="13087"/>
                      <a:pt x="79212" y="1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3" name="Google Shape;813;p36"/>
              <p:cNvSpPr/>
              <p:nvPr/>
            </p:nvSpPr>
            <p:spPr>
              <a:xfrm>
                <a:off x="6182515" y="9255118"/>
                <a:ext cx="23156" cy="10517"/>
              </a:xfrm>
              <a:custGeom>
                <a:rect b="b" l="l" r="r" t="t"/>
                <a:pathLst>
                  <a:path extrusionOk="0" h="10517" w="23156">
                    <a:moveTo>
                      <a:pt x="20532" y="10294"/>
                    </a:moveTo>
                    <a:lnTo>
                      <a:pt x="19866" y="10294"/>
                    </a:lnTo>
                    <a:lnTo>
                      <a:pt x="1578" y="4579"/>
                    </a:lnTo>
                    <a:cubicBezTo>
                      <a:pt x="302" y="4169"/>
                      <a:pt x="-413" y="2817"/>
                      <a:pt x="-41" y="1531"/>
                    </a:cubicBezTo>
                    <a:cubicBezTo>
                      <a:pt x="359" y="274"/>
                      <a:pt x="1702" y="-412"/>
                      <a:pt x="2949" y="-12"/>
                    </a:cubicBezTo>
                    <a:cubicBezTo>
                      <a:pt x="2968" y="-3"/>
                      <a:pt x="2988" y="-3"/>
                      <a:pt x="3007" y="7"/>
                    </a:cubicBezTo>
                    <a:lnTo>
                      <a:pt x="21295" y="5722"/>
                    </a:lnTo>
                    <a:cubicBezTo>
                      <a:pt x="22561" y="6084"/>
                      <a:pt x="23285" y="7408"/>
                      <a:pt x="22924" y="8665"/>
                    </a:cubicBezTo>
                    <a:cubicBezTo>
                      <a:pt x="22618" y="9722"/>
                      <a:pt x="21628" y="10437"/>
                      <a:pt x="20532" y="103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36"/>
              <p:cNvSpPr/>
              <p:nvPr/>
            </p:nvSpPr>
            <p:spPr>
              <a:xfrm>
                <a:off x="6440367" y="9473096"/>
                <a:ext cx="34874" cy="84097"/>
              </a:xfrm>
              <a:custGeom>
                <a:rect b="b" l="l" r="r" t="t"/>
                <a:pathLst>
                  <a:path extrusionOk="0" h="84097" w="34874">
                    <a:moveTo>
                      <a:pt x="32333" y="83972"/>
                    </a:moveTo>
                    <a:cubicBezTo>
                      <a:pt x="31171" y="83952"/>
                      <a:pt x="30171" y="83114"/>
                      <a:pt x="29952" y="81971"/>
                    </a:cubicBezTo>
                    <a:cubicBezTo>
                      <a:pt x="25094" y="54196"/>
                      <a:pt x="15016" y="27593"/>
                      <a:pt x="234" y="3581"/>
                    </a:cubicBezTo>
                    <a:cubicBezTo>
                      <a:pt x="-481" y="2447"/>
                      <a:pt x="-138" y="961"/>
                      <a:pt x="996" y="247"/>
                    </a:cubicBezTo>
                    <a:cubicBezTo>
                      <a:pt x="2129" y="-467"/>
                      <a:pt x="3615" y="-125"/>
                      <a:pt x="4329" y="1009"/>
                    </a:cubicBezTo>
                    <a:cubicBezTo>
                      <a:pt x="19388" y="25603"/>
                      <a:pt x="29695" y="52806"/>
                      <a:pt x="34714" y="81209"/>
                    </a:cubicBezTo>
                    <a:cubicBezTo>
                      <a:pt x="34886" y="82514"/>
                      <a:pt x="34009" y="83734"/>
                      <a:pt x="32714" y="83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36"/>
              <p:cNvSpPr/>
              <p:nvPr/>
            </p:nvSpPr>
            <p:spPr>
              <a:xfrm>
                <a:off x="6468841" y="9483288"/>
                <a:ext cx="7084" cy="19041"/>
              </a:xfrm>
              <a:custGeom>
                <a:rect b="b" l="l" r="r" t="t"/>
                <a:pathLst>
                  <a:path extrusionOk="0" h="19041" w="7084">
                    <a:moveTo>
                      <a:pt x="4240" y="18916"/>
                    </a:moveTo>
                    <a:cubicBezTo>
                      <a:pt x="3126" y="18697"/>
                      <a:pt x="2307" y="17763"/>
                      <a:pt x="2240" y="16630"/>
                    </a:cubicBezTo>
                    <a:lnTo>
                      <a:pt x="-46" y="2914"/>
                    </a:lnTo>
                    <a:cubicBezTo>
                      <a:pt x="-408" y="1647"/>
                      <a:pt x="315" y="332"/>
                      <a:pt x="1583" y="-30"/>
                    </a:cubicBezTo>
                    <a:cubicBezTo>
                      <a:pt x="2850" y="-401"/>
                      <a:pt x="4164" y="332"/>
                      <a:pt x="4526" y="1599"/>
                    </a:cubicBezTo>
                    <a:cubicBezTo>
                      <a:pt x="4583" y="1780"/>
                      <a:pt x="4612" y="1961"/>
                      <a:pt x="4621" y="2152"/>
                    </a:cubicBezTo>
                    <a:lnTo>
                      <a:pt x="6907" y="15868"/>
                    </a:lnTo>
                    <a:cubicBezTo>
                      <a:pt x="7135" y="17106"/>
                      <a:pt x="6307" y="18296"/>
                      <a:pt x="5069" y="18525"/>
                    </a:cubicBezTo>
                    <a:cubicBezTo>
                      <a:pt x="5040" y="18525"/>
                      <a:pt x="5021" y="18535"/>
                      <a:pt x="5002" y="185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36"/>
              <p:cNvSpPr/>
              <p:nvPr/>
            </p:nvSpPr>
            <p:spPr>
              <a:xfrm>
                <a:off x="6394377" y="9386384"/>
                <a:ext cx="16123" cy="14148"/>
              </a:xfrm>
              <a:custGeom>
                <a:rect b="b" l="l" r="r" t="t"/>
                <a:pathLst>
                  <a:path extrusionOk="0" h="14148" w="16123">
                    <a:moveTo>
                      <a:pt x="13458" y="13997"/>
                    </a:moveTo>
                    <a:cubicBezTo>
                      <a:pt x="12905" y="13978"/>
                      <a:pt x="12362" y="13778"/>
                      <a:pt x="11934" y="13425"/>
                    </a:cubicBezTo>
                    <a:lnTo>
                      <a:pt x="504" y="3900"/>
                    </a:lnTo>
                    <a:cubicBezTo>
                      <a:pt x="-354" y="2957"/>
                      <a:pt x="-354" y="1510"/>
                      <a:pt x="504" y="567"/>
                    </a:cubicBezTo>
                    <a:cubicBezTo>
                      <a:pt x="1466" y="-357"/>
                      <a:pt x="2970" y="-357"/>
                      <a:pt x="3933" y="567"/>
                    </a:cubicBezTo>
                    <a:lnTo>
                      <a:pt x="15363" y="10092"/>
                    </a:lnTo>
                    <a:cubicBezTo>
                      <a:pt x="16191" y="11082"/>
                      <a:pt x="16191" y="12530"/>
                      <a:pt x="15363" y="13521"/>
                    </a:cubicBezTo>
                    <a:cubicBezTo>
                      <a:pt x="14820" y="13921"/>
                      <a:pt x="14134" y="14092"/>
                      <a:pt x="13458" y="13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6"/>
              <p:cNvSpPr/>
              <p:nvPr/>
            </p:nvSpPr>
            <p:spPr>
              <a:xfrm>
                <a:off x="6383297" y="9354086"/>
                <a:ext cx="13968" cy="12607"/>
              </a:xfrm>
              <a:custGeom>
                <a:rect b="b" l="l" r="r" t="t"/>
                <a:pathLst>
                  <a:path extrusionOk="0" h="12607" w="13968">
                    <a:moveTo>
                      <a:pt x="11584" y="12482"/>
                    </a:moveTo>
                    <a:cubicBezTo>
                      <a:pt x="10974" y="12491"/>
                      <a:pt x="10384" y="12253"/>
                      <a:pt x="9965" y="11815"/>
                    </a:cubicBezTo>
                    <a:lnTo>
                      <a:pt x="440" y="3814"/>
                    </a:lnTo>
                    <a:cubicBezTo>
                      <a:pt x="-418" y="2823"/>
                      <a:pt x="-313" y="1318"/>
                      <a:pt x="687" y="451"/>
                    </a:cubicBezTo>
                    <a:cubicBezTo>
                      <a:pt x="1507" y="-253"/>
                      <a:pt x="2687" y="-320"/>
                      <a:pt x="3583" y="290"/>
                    </a:cubicBezTo>
                    <a:lnTo>
                      <a:pt x="13108" y="8291"/>
                    </a:lnTo>
                    <a:cubicBezTo>
                      <a:pt x="14032" y="9157"/>
                      <a:pt x="14070" y="10605"/>
                      <a:pt x="13213" y="11519"/>
                    </a:cubicBezTo>
                    <a:cubicBezTo>
                      <a:pt x="13174" y="11558"/>
                      <a:pt x="13146" y="11596"/>
                      <a:pt x="13108" y="11624"/>
                    </a:cubicBezTo>
                    <a:cubicBezTo>
                      <a:pt x="12727" y="12091"/>
                      <a:pt x="12184" y="12396"/>
                      <a:pt x="11584" y="124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6"/>
              <p:cNvSpPr/>
              <p:nvPr/>
            </p:nvSpPr>
            <p:spPr>
              <a:xfrm>
                <a:off x="6291189" y="9317144"/>
                <a:ext cx="14330" cy="5734"/>
              </a:xfrm>
              <a:custGeom>
                <a:rect b="b" l="l" r="r" t="t"/>
                <a:pathLst>
                  <a:path extrusionOk="0" h="5734" w="14330">
                    <a:moveTo>
                      <a:pt x="2251" y="5608"/>
                    </a:moveTo>
                    <a:cubicBezTo>
                      <a:pt x="1051" y="5580"/>
                      <a:pt x="51" y="4694"/>
                      <a:pt x="-130" y="3513"/>
                    </a:cubicBezTo>
                    <a:cubicBezTo>
                      <a:pt x="-244" y="2179"/>
                      <a:pt x="727" y="998"/>
                      <a:pt x="2061" y="846"/>
                    </a:cubicBezTo>
                    <a:lnTo>
                      <a:pt x="11586" y="-107"/>
                    </a:lnTo>
                    <a:cubicBezTo>
                      <a:pt x="12833" y="-269"/>
                      <a:pt x="13986" y="617"/>
                      <a:pt x="14148" y="1865"/>
                    </a:cubicBezTo>
                    <a:cubicBezTo>
                      <a:pt x="14148" y="1912"/>
                      <a:pt x="14157" y="1950"/>
                      <a:pt x="14157" y="1988"/>
                    </a:cubicBezTo>
                    <a:cubicBezTo>
                      <a:pt x="14367" y="3179"/>
                      <a:pt x="13576" y="4313"/>
                      <a:pt x="12386" y="4532"/>
                    </a:cubicBezTo>
                    <a:cubicBezTo>
                      <a:pt x="12281" y="4551"/>
                      <a:pt x="12167" y="4560"/>
                      <a:pt x="12062" y="4560"/>
                    </a:cubicBezTo>
                    <a:lnTo>
                      <a:pt x="2537" y="560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6"/>
              <p:cNvSpPr/>
              <p:nvPr/>
            </p:nvSpPr>
            <p:spPr>
              <a:xfrm>
                <a:off x="6249848" y="9450645"/>
                <a:ext cx="43317" cy="61972"/>
              </a:xfrm>
              <a:custGeom>
                <a:rect b="b" l="l" r="r" t="t"/>
                <a:pathLst>
                  <a:path extrusionOk="0" h="61972" w="43317">
                    <a:moveTo>
                      <a:pt x="2159" y="61846"/>
                    </a:moveTo>
                    <a:cubicBezTo>
                      <a:pt x="1559" y="61808"/>
                      <a:pt x="987" y="61579"/>
                      <a:pt x="539" y="61179"/>
                    </a:cubicBezTo>
                    <a:cubicBezTo>
                      <a:pt x="-366" y="60255"/>
                      <a:pt x="-366" y="58769"/>
                      <a:pt x="539" y="57845"/>
                    </a:cubicBezTo>
                    <a:cubicBezTo>
                      <a:pt x="15855" y="40891"/>
                      <a:pt x="28685" y="21841"/>
                      <a:pt x="38639" y="1267"/>
                    </a:cubicBezTo>
                    <a:cubicBezTo>
                      <a:pt x="39135" y="105"/>
                      <a:pt x="40478" y="-438"/>
                      <a:pt x="41640" y="57"/>
                    </a:cubicBezTo>
                    <a:cubicBezTo>
                      <a:pt x="41688" y="76"/>
                      <a:pt x="41735" y="95"/>
                      <a:pt x="41782" y="124"/>
                    </a:cubicBezTo>
                    <a:cubicBezTo>
                      <a:pt x="42983" y="667"/>
                      <a:pt x="43507" y="2077"/>
                      <a:pt x="42964" y="3277"/>
                    </a:cubicBezTo>
                    <a:cubicBezTo>
                      <a:pt x="42954" y="3305"/>
                      <a:pt x="42944" y="3334"/>
                      <a:pt x="42926" y="3362"/>
                    </a:cubicBezTo>
                    <a:cubicBezTo>
                      <a:pt x="32629" y="24346"/>
                      <a:pt x="19380" y="43758"/>
                      <a:pt x="3588" y="60989"/>
                    </a:cubicBezTo>
                    <a:cubicBezTo>
                      <a:pt x="3225" y="61436"/>
                      <a:pt x="2721" y="61741"/>
                      <a:pt x="2159" y="618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6"/>
              <p:cNvSpPr/>
              <p:nvPr/>
            </p:nvSpPr>
            <p:spPr>
              <a:xfrm>
                <a:off x="6245414" y="9436162"/>
                <a:ext cx="21935" cy="28452"/>
              </a:xfrm>
              <a:custGeom>
                <a:rect b="b" l="l" r="r" t="t"/>
                <a:pathLst>
                  <a:path extrusionOk="0" h="28452" w="21935">
                    <a:moveTo>
                      <a:pt x="2306" y="28227"/>
                    </a:moveTo>
                    <a:cubicBezTo>
                      <a:pt x="1839" y="28360"/>
                      <a:pt x="1343" y="28360"/>
                      <a:pt x="877" y="28227"/>
                    </a:cubicBezTo>
                    <a:cubicBezTo>
                      <a:pt x="-200" y="27474"/>
                      <a:pt x="-466" y="25989"/>
                      <a:pt x="296" y="24912"/>
                    </a:cubicBezTo>
                    <a:cubicBezTo>
                      <a:pt x="296" y="24903"/>
                      <a:pt x="306" y="24903"/>
                      <a:pt x="306" y="24893"/>
                    </a:cubicBezTo>
                    <a:lnTo>
                      <a:pt x="17451" y="890"/>
                    </a:lnTo>
                    <a:cubicBezTo>
                      <a:pt x="18203" y="-186"/>
                      <a:pt x="19689" y="-453"/>
                      <a:pt x="20765" y="309"/>
                    </a:cubicBezTo>
                    <a:cubicBezTo>
                      <a:pt x="20775" y="309"/>
                      <a:pt x="20775" y="319"/>
                      <a:pt x="20784" y="319"/>
                    </a:cubicBezTo>
                    <a:cubicBezTo>
                      <a:pt x="21861" y="1071"/>
                      <a:pt x="22118" y="2557"/>
                      <a:pt x="21365" y="3633"/>
                    </a:cubicBezTo>
                    <a:cubicBezTo>
                      <a:pt x="21365" y="3643"/>
                      <a:pt x="21356" y="3643"/>
                      <a:pt x="21356" y="3652"/>
                    </a:cubicBezTo>
                    <a:lnTo>
                      <a:pt x="4211" y="27655"/>
                    </a:lnTo>
                    <a:cubicBezTo>
                      <a:pt x="3687" y="28113"/>
                      <a:pt x="2992" y="28322"/>
                      <a:pt x="2306" y="282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6"/>
              <p:cNvSpPr/>
              <p:nvPr/>
            </p:nvSpPr>
            <p:spPr>
              <a:xfrm>
                <a:off x="6373108" y="9208490"/>
                <a:ext cx="125541" cy="140010"/>
              </a:xfrm>
              <a:custGeom>
                <a:rect b="b" l="l" r="r" t="t"/>
                <a:pathLst>
                  <a:path extrusionOk="0" h="140010" w="125541">
                    <a:moveTo>
                      <a:pt x="120738" y="139885"/>
                    </a:moveTo>
                    <a:cubicBezTo>
                      <a:pt x="118890" y="139894"/>
                      <a:pt x="117204" y="138808"/>
                      <a:pt x="116452" y="137122"/>
                    </a:cubicBezTo>
                    <a:cubicBezTo>
                      <a:pt x="91039" y="84497"/>
                      <a:pt x="51453" y="40006"/>
                      <a:pt x="2152" y="8630"/>
                    </a:cubicBezTo>
                    <a:cubicBezTo>
                      <a:pt x="-68" y="7316"/>
                      <a:pt x="-801" y="4449"/>
                      <a:pt x="513" y="2239"/>
                    </a:cubicBezTo>
                    <a:cubicBezTo>
                      <a:pt x="551" y="2172"/>
                      <a:pt x="589" y="2115"/>
                      <a:pt x="628" y="2058"/>
                    </a:cubicBezTo>
                    <a:cubicBezTo>
                      <a:pt x="2047" y="-152"/>
                      <a:pt x="4990" y="-790"/>
                      <a:pt x="7200" y="629"/>
                    </a:cubicBezTo>
                    <a:cubicBezTo>
                      <a:pt x="58006" y="32938"/>
                      <a:pt x="98783" y="78791"/>
                      <a:pt x="124929" y="133027"/>
                    </a:cubicBezTo>
                    <a:cubicBezTo>
                      <a:pt x="126072" y="135398"/>
                      <a:pt x="125071" y="138247"/>
                      <a:pt x="122700" y="139380"/>
                    </a:cubicBezTo>
                    <a:cubicBezTo>
                      <a:pt x="122681" y="139389"/>
                      <a:pt x="122662" y="139399"/>
                      <a:pt x="122643" y="139409"/>
                    </a:cubicBezTo>
                    <a:cubicBezTo>
                      <a:pt x="122043" y="139685"/>
                      <a:pt x="121395" y="139847"/>
                      <a:pt x="120738" y="1398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36"/>
              <p:cNvSpPr/>
              <p:nvPr/>
            </p:nvSpPr>
            <p:spPr>
              <a:xfrm>
                <a:off x="6484885" y="9242475"/>
                <a:ext cx="22386" cy="33159"/>
              </a:xfrm>
              <a:custGeom>
                <a:rect b="b" l="l" r="r" t="t"/>
                <a:pathLst>
                  <a:path extrusionOk="0" h="33159" w="22386">
                    <a:moveTo>
                      <a:pt x="17533" y="33033"/>
                    </a:moveTo>
                    <a:cubicBezTo>
                      <a:pt x="15771" y="33023"/>
                      <a:pt x="14151" y="32033"/>
                      <a:pt x="13342" y="30461"/>
                    </a:cubicBezTo>
                    <a:lnTo>
                      <a:pt x="483" y="6935"/>
                    </a:lnTo>
                    <a:cubicBezTo>
                      <a:pt x="-803" y="4696"/>
                      <a:pt x="-31" y="1848"/>
                      <a:pt x="2198" y="562"/>
                    </a:cubicBezTo>
                    <a:cubicBezTo>
                      <a:pt x="2264" y="524"/>
                      <a:pt x="2321" y="486"/>
                      <a:pt x="2388" y="457"/>
                    </a:cubicBezTo>
                    <a:cubicBezTo>
                      <a:pt x="4646" y="-790"/>
                      <a:pt x="7484" y="29"/>
                      <a:pt x="8732" y="2286"/>
                    </a:cubicBezTo>
                    <a:cubicBezTo>
                      <a:pt x="8741" y="2315"/>
                      <a:pt x="8760" y="2334"/>
                      <a:pt x="8770" y="2362"/>
                    </a:cubicBezTo>
                    <a:lnTo>
                      <a:pt x="21628" y="25985"/>
                    </a:lnTo>
                    <a:cubicBezTo>
                      <a:pt x="22896" y="28166"/>
                      <a:pt x="22153" y="30966"/>
                      <a:pt x="19971" y="32233"/>
                    </a:cubicBezTo>
                    <a:cubicBezTo>
                      <a:pt x="19885" y="32280"/>
                      <a:pt x="19809" y="32328"/>
                      <a:pt x="19724" y="32366"/>
                    </a:cubicBezTo>
                    <a:cubicBezTo>
                      <a:pt x="19085" y="32814"/>
                      <a:pt x="18314" y="33043"/>
                      <a:pt x="17533" y="330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23" name="Google Shape;823;p36"/>
          <p:cNvGrpSpPr/>
          <p:nvPr/>
        </p:nvGrpSpPr>
        <p:grpSpPr>
          <a:xfrm>
            <a:off x="856154" y="655049"/>
            <a:ext cx="1010168" cy="2321833"/>
            <a:chOff x="856154" y="655049"/>
            <a:chExt cx="1010168" cy="2321833"/>
          </a:xfrm>
        </p:grpSpPr>
        <p:grpSp>
          <p:nvGrpSpPr>
            <p:cNvPr id="824" name="Google Shape;824;p36"/>
            <p:cNvGrpSpPr/>
            <p:nvPr/>
          </p:nvGrpSpPr>
          <p:grpSpPr>
            <a:xfrm>
              <a:off x="998626" y="655049"/>
              <a:ext cx="867696" cy="681821"/>
              <a:chOff x="2658113" y="8624674"/>
              <a:chExt cx="867696" cy="681821"/>
            </a:xfrm>
          </p:grpSpPr>
          <p:sp>
            <p:nvSpPr>
              <p:cNvPr id="825" name="Google Shape;825;p36"/>
              <p:cNvSpPr/>
              <p:nvPr/>
            </p:nvSpPr>
            <p:spPr>
              <a:xfrm>
                <a:off x="2658113" y="8624674"/>
                <a:ext cx="867696" cy="681821"/>
              </a:xfrm>
              <a:custGeom>
                <a:rect b="b" l="l" r="r" t="t"/>
                <a:pathLst>
                  <a:path extrusionOk="0" h="681821" w="867696">
                    <a:moveTo>
                      <a:pt x="68976" y="681695"/>
                    </a:moveTo>
                    <a:cubicBezTo>
                      <a:pt x="66128" y="681705"/>
                      <a:pt x="63547" y="680019"/>
                      <a:pt x="62404" y="677409"/>
                    </a:cubicBezTo>
                    <a:lnTo>
                      <a:pt x="396" y="532343"/>
                    </a:lnTo>
                    <a:cubicBezTo>
                      <a:pt x="-318" y="530572"/>
                      <a:pt x="-318" y="528590"/>
                      <a:pt x="396" y="526819"/>
                    </a:cubicBezTo>
                    <a:cubicBezTo>
                      <a:pt x="1111" y="525066"/>
                      <a:pt x="2473" y="523666"/>
                      <a:pt x="4206" y="522914"/>
                    </a:cubicBezTo>
                    <a:lnTo>
                      <a:pt x="70215" y="494339"/>
                    </a:lnTo>
                    <a:cubicBezTo>
                      <a:pt x="-4823" y="311097"/>
                      <a:pt x="82892" y="101728"/>
                      <a:pt x="266134" y="26699"/>
                    </a:cubicBezTo>
                    <a:cubicBezTo>
                      <a:pt x="445481" y="-46748"/>
                      <a:pt x="650725" y="35634"/>
                      <a:pt x="729535" y="212684"/>
                    </a:cubicBezTo>
                    <a:lnTo>
                      <a:pt x="795543" y="184109"/>
                    </a:lnTo>
                    <a:cubicBezTo>
                      <a:pt x="797315" y="183395"/>
                      <a:pt x="799296" y="183395"/>
                      <a:pt x="801068" y="184109"/>
                    </a:cubicBezTo>
                    <a:cubicBezTo>
                      <a:pt x="802792" y="184852"/>
                      <a:pt x="804183" y="186215"/>
                      <a:pt x="804973" y="187919"/>
                    </a:cubicBezTo>
                    <a:lnTo>
                      <a:pt x="866886" y="333080"/>
                    </a:lnTo>
                    <a:cubicBezTo>
                      <a:pt x="868543" y="336605"/>
                      <a:pt x="867028" y="340805"/>
                      <a:pt x="863504" y="342463"/>
                    </a:cubicBezTo>
                    <a:cubicBezTo>
                      <a:pt x="863400" y="342510"/>
                      <a:pt x="863285" y="342558"/>
                      <a:pt x="863171" y="342605"/>
                    </a:cubicBezTo>
                    <a:lnTo>
                      <a:pt x="71834" y="680648"/>
                    </a:lnTo>
                    <a:cubicBezTo>
                      <a:pt x="70958" y="681181"/>
                      <a:pt x="69986" y="681543"/>
                      <a:pt x="68976" y="681695"/>
                    </a:cubicBezTo>
                    <a:close/>
                    <a:moveTo>
                      <a:pt x="16398" y="533296"/>
                    </a:moveTo>
                    <a:lnTo>
                      <a:pt x="72786" y="665693"/>
                    </a:lnTo>
                    <a:lnTo>
                      <a:pt x="850693" y="332318"/>
                    </a:lnTo>
                    <a:lnTo>
                      <a:pt x="794305" y="200397"/>
                    </a:lnTo>
                    <a:lnTo>
                      <a:pt x="728297" y="228972"/>
                    </a:lnTo>
                    <a:cubicBezTo>
                      <a:pt x="726554" y="229687"/>
                      <a:pt x="724611" y="229687"/>
                      <a:pt x="722867" y="228972"/>
                    </a:cubicBezTo>
                    <a:cubicBezTo>
                      <a:pt x="721143" y="228229"/>
                      <a:pt x="719753" y="226867"/>
                      <a:pt x="718962" y="225162"/>
                    </a:cubicBezTo>
                    <a:cubicBezTo>
                      <a:pt x="643362" y="50721"/>
                      <a:pt x="440670" y="-29403"/>
                      <a:pt x="266239" y="46187"/>
                    </a:cubicBezTo>
                    <a:cubicBezTo>
                      <a:pt x="93094" y="121225"/>
                      <a:pt x="12636" y="321660"/>
                      <a:pt x="85836" y="495577"/>
                    </a:cubicBezTo>
                    <a:cubicBezTo>
                      <a:pt x="87417" y="499244"/>
                      <a:pt x="85721" y="503511"/>
                      <a:pt x="82054" y="505092"/>
                    </a:cubicBezTo>
                    <a:cubicBezTo>
                      <a:pt x="82045" y="505092"/>
                      <a:pt x="82035" y="505102"/>
                      <a:pt x="82025" y="505102"/>
                    </a:cubicBezTo>
                    <a:close/>
                    <a:moveTo>
                      <a:pt x="225948" y="443094"/>
                    </a:moveTo>
                    <a:cubicBezTo>
                      <a:pt x="223100" y="443104"/>
                      <a:pt x="220519" y="441418"/>
                      <a:pt x="219376" y="438808"/>
                    </a:cubicBezTo>
                    <a:cubicBezTo>
                      <a:pt x="175094" y="338005"/>
                      <a:pt x="220910" y="220390"/>
                      <a:pt x="321713" y="176099"/>
                    </a:cubicBezTo>
                    <a:cubicBezTo>
                      <a:pt x="422516" y="131817"/>
                      <a:pt x="540130" y="177632"/>
                      <a:pt x="584422" y="278435"/>
                    </a:cubicBezTo>
                    <a:cubicBezTo>
                      <a:pt x="584955" y="279664"/>
                      <a:pt x="585479" y="280883"/>
                      <a:pt x="585993" y="282122"/>
                    </a:cubicBezTo>
                    <a:cubicBezTo>
                      <a:pt x="587632" y="285656"/>
                      <a:pt x="586098" y="289846"/>
                      <a:pt x="582564" y="291485"/>
                    </a:cubicBezTo>
                    <a:cubicBezTo>
                      <a:pt x="582441" y="291542"/>
                      <a:pt x="582317" y="291599"/>
                      <a:pt x="582183" y="291647"/>
                    </a:cubicBezTo>
                    <a:lnTo>
                      <a:pt x="228711" y="442523"/>
                    </a:lnTo>
                    <a:cubicBezTo>
                      <a:pt x="227844" y="442904"/>
                      <a:pt x="226901" y="443094"/>
                      <a:pt x="225948" y="443094"/>
                    </a:cubicBezTo>
                    <a:close/>
                    <a:moveTo>
                      <a:pt x="402447" y="175442"/>
                    </a:moveTo>
                    <a:cubicBezTo>
                      <a:pt x="300291" y="175537"/>
                      <a:pt x="217547" y="258423"/>
                      <a:pt x="217642" y="360588"/>
                    </a:cubicBezTo>
                    <a:cubicBezTo>
                      <a:pt x="217662" y="383125"/>
                      <a:pt x="221795" y="405470"/>
                      <a:pt x="229854" y="426521"/>
                    </a:cubicBezTo>
                    <a:lnTo>
                      <a:pt x="569896" y="281265"/>
                    </a:lnTo>
                    <a:cubicBezTo>
                      <a:pt x="539207" y="216609"/>
                      <a:pt x="474018" y="175413"/>
                      <a:pt x="402447" y="17544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36"/>
              <p:cNvSpPr/>
              <p:nvPr/>
            </p:nvSpPr>
            <p:spPr>
              <a:xfrm>
                <a:off x="3372003" y="8915712"/>
                <a:ext cx="49459" cy="96271"/>
              </a:xfrm>
              <a:custGeom>
                <a:rect b="b" l="l" r="r" t="t"/>
                <a:pathLst>
                  <a:path extrusionOk="0" h="96271" w="49459">
                    <a:moveTo>
                      <a:pt x="42029" y="96144"/>
                    </a:moveTo>
                    <a:cubicBezTo>
                      <a:pt x="39181" y="96154"/>
                      <a:pt x="36600" y="94468"/>
                      <a:pt x="35456" y="91858"/>
                    </a:cubicBezTo>
                    <a:lnTo>
                      <a:pt x="500" y="10038"/>
                    </a:lnTo>
                    <a:cubicBezTo>
                      <a:pt x="-1129" y="6447"/>
                      <a:pt x="462" y="2209"/>
                      <a:pt x="4053" y="580"/>
                    </a:cubicBezTo>
                    <a:cubicBezTo>
                      <a:pt x="4110" y="561"/>
                      <a:pt x="4157" y="532"/>
                      <a:pt x="4214" y="513"/>
                    </a:cubicBezTo>
                    <a:cubicBezTo>
                      <a:pt x="7806" y="-1116"/>
                      <a:pt x="12044" y="475"/>
                      <a:pt x="13673" y="4066"/>
                    </a:cubicBezTo>
                    <a:cubicBezTo>
                      <a:pt x="13692" y="4123"/>
                      <a:pt x="13721" y="4171"/>
                      <a:pt x="13739" y="4228"/>
                    </a:cubicBezTo>
                    <a:lnTo>
                      <a:pt x="48696" y="86048"/>
                    </a:lnTo>
                    <a:cubicBezTo>
                      <a:pt x="50306" y="89648"/>
                      <a:pt x="48696" y="93877"/>
                      <a:pt x="45086" y="95487"/>
                    </a:cubicBezTo>
                    <a:cubicBezTo>
                      <a:pt x="45020" y="95516"/>
                      <a:pt x="44953" y="95544"/>
                      <a:pt x="44886" y="95573"/>
                    </a:cubicBezTo>
                    <a:cubicBezTo>
                      <a:pt x="43981" y="95963"/>
                      <a:pt x="43010" y="96163"/>
                      <a:pt x="42029" y="961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36"/>
              <p:cNvSpPr/>
              <p:nvPr/>
            </p:nvSpPr>
            <p:spPr>
              <a:xfrm>
                <a:off x="2939012" y="9150090"/>
                <a:ext cx="31743" cy="54679"/>
              </a:xfrm>
              <a:custGeom>
                <a:rect b="b" l="l" r="r" t="t"/>
                <a:pathLst>
                  <a:path extrusionOk="0" h="54679" w="31743">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4" y="4032"/>
                      <a:pt x="13772" y="4146"/>
                      <a:pt x="13820" y="4261"/>
                    </a:cubicBezTo>
                    <a:lnTo>
                      <a:pt x="30965" y="44456"/>
                    </a:lnTo>
                    <a:cubicBezTo>
                      <a:pt x="32594" y="48047"/>
                      <a:pt x="31003" y="52286"/>
                      <a:pt x="27412" y="53914"/>
                    </a:cubicBezTo>
                    <a:cubicBezTo>
                      <a:pt x="27355" y="53933"/>
                      <a:pt x="27307" y="53962"/>
                      <a:pt x="27250" y="53981"/>
                    </a:cubicBezTo>
                    <a:cubicBezTo>
                      <a:pt x="26288" y="54381"/>
                      <a:pt x="25250" y="54572"/>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8" name="Google Shape;828;p36"/>
              <p:cNvSpPr/>
              <p:nvPr/>
            </p:nvSpPr>
            <p:spPr>
              <a:xfrm>
                <a:off x="2873622" y="9178140"/>
                <a:ext cx="31459" cy="54444"/>
              </a:xfrm>
              <a:custGeom>
                <a:rect b="b" l="l" r="r" t="t"/>
                <a:pathLst>
                  <a:path extrusionOk="0" h="54444" w="31459">
                    <a:moveTo>
                      <a:pt x="24155" y="54315"/>
                    </a:moveTo>
                    <a:cubicBezTo>
                      <a:pt x="21279" y="54306"/>
                      <a:pt x="18698" y="52582"/>
                      <a:pt x="17583" y="49934"/>
                    </a:cubicBezTo>
                    <a:lnTo>
                      <a:pt x="438" y="9834"/>
                    </a:lnTo>
                    <a:cubicBezTo>
                      <a:pt x="-1114" y="6204"/>
                      <a:pt x="571" y="2004"/>
                      <a:pt x="4201" y="452"/>
                    </a:cubicBezTo>
                    <a:cubicBezTo>
                      <a:pt x="7829" y="-1101"/>
                      <a:pt x="12030" y="585"/>
                      <a:pt x="13583" y="4214"/>
                    </a:cubicBezTo>
                    <a:lnTo>
                      <a:pt x="30728" y="44314"/>
                    </a:lnTo>
                    <a:cubicBezTo>
                      <a:pt x="32309" y="47981"/>
                      <a:pt x="30614" y="52248"/>
                      <a:pt x="26946" y="53829"/>
                    </a:cubicBezTo>
                    <a:cubicBezTo>
                      <a:pt x="26937" y="53829"/>
                      <a:pt x="26927" y="53839"/>
                      <a:pt x="26918" y="53839"/>
                    </a:cubicBezTo>
                    <a:cubicBezTo>
                      <a:pt x="26041" y="54182"/>
                      <a:pt x="25098" y="54344"/>
                      <a:pt x="24155" y="543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9" name="Google Shape;829;p36"/>
              <p:cNvSpPr/>
              <p:nvPr/>
            </p:nvSpPr>
            <p:spPr>
              <a:xfrm>
                <a:off x="2788849" y="9165091"/>
                <a:ext cx="49302" cy="96082"/>
              </a:xfrm>
              <a:custGeom>
                <a:rect b="b" l="l" r="r" t="t"/>
                <a:pathLst>
                  <a:path extrusionOk="0" h="96082" w="49302">
                    <a:moveTo>
                      <a:pt x="41967" y="95940"/>
                    </a:moveTo>
                    <a:cubicBezTo>
                      <a:pt x="39119" y="95949"/>
                      <a:pt x="36538" y="94263"/>
                      <a:pt x="35395" y="91653"/>
                    </a:cubicBezTo>
                    <a:lnTo>
                      <a:pt x="438" y="9834"/>
                    </a:lnTo>
                    <a:cubicBezTo>
                      <a:pt x="-1114" y="6204"/>
                      <a:pt x="571" y="2004"/>
                      <a:pt x="4201" y="451"/>
                    </a:cubicBezTo>
                    <a:cubicBezTo>
                      <a:pt x="7829" y="-1101"/>
                      <a:pt x="12030" y="585"/>
                      <a:pt x="13583" y="4214"/>
                    </a:cubicBezTo>
                    <a:lnTo>
                      <a:pt x="48539" y="86034"/>
                    </a:lnTo>
                    <a:cubicBezTo>
                      <a:pt x="50149" y="89634"/>
                      <a:pt x="48539" y="93863"/>
                      <a:pt x="44930" y="95473"/>
                    </a:cubicBezTo>
                    <a:cubicBezTo>
                      <a:pt x="44863" y="95501"/>
                      <a:pt x="44796" y="95530"/>
                      <a:pt x="44729" y="95559"/>
                    </a:cubicBezTo>
                    <a:cubicBezTo>
                      <a:pt x="43844" y="95873"/>
                      <a:pt x="42901" y="96006"/>
                      <a:pt x="41967" y="959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6"/>
              <p:cNvSpPr/>
              <p:nvPr/>
            </p:nvSpPr>
            <p:spPr>
              <a:xfrm>
                <a:off x="3123607" y="9071032"/>
                <a:ext cx="31776" cy="54680"/>
              </a:xfrm>
              <a:custGeom>
                <a:rect b="b" l="l" r="r" t="t"/>
                <a:pathLst>
                  <a:path extrusionOk="0" h="54680" w="31776">
                    <a:moveTo>
                      <a:pt x="24202" y="54553"/>
                    </a:moveTo>
                    <a:cubicBezTo>
                      <a:pt x="21335" y="54524"/>
                      <a:pt x="18763" y="52800"/>
                      <a:pt x="17630" y="50171"/>
                    </a:cubicBezTo>
                    <a:lnTo>
                      <a:pt x="485" y="10071"/>
                    </a:lnTo>
                    <a:cubicBezTo>
                      <a:pt x="-1125" y="6470"/>
                      <a:pt x="485" y="2241"/>
                      <a:pt x="4095" y="632"/>
                    </a:cubicBezTo>
                    <a:cubicBezTo>
                      <a:pt x="4161" y="603"/>
                      <a:pt x="4228" y="574"/>
                      <a:pt x="4295" y="546"/>
                    </a:cubicBezTo>
                    <a:cubicBezTo>
                      <a:pt x="7819" y="-1112"/>
                      <a:pt x="12020" y="403"/>
                      <a:pt x="13677" y="3927"/>
                    </a:cubicBezTo>
                    <a:cubicBezTo>
                      <a:pt x="13725" y="4032"/>
                      <a:pt x="13772" y="4146"/>
                      <a:pt x="13820" y="4261"/>
                    </a:cubicBezTo>
                    <a:lnTo>
                      <a:pt x="30965" y="44456"/>
                    </a:lnTo>
                    <a:cubicBezTo>
                      <a:pt x="32622" y="47980"/>
                      <a:pt x="31108" y="52181"/>
                      <a:pt x="27583" y="53838"/>
                    </a:cubicBezTo>
                    <a:cubicBezTo>
                      <a:pt x="27479" y="53886"/>
                      <a:pt x="27364" y="53934"/>
                      <a:pt x="27250" y="53981"/>
                    </a:cubicBezTo>
                    <a:cubicBezTo>
                      <a:pt x="26288" y="54381"/>
                      <a:pt x="25250" y="54572"/>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36"/>
              <p:cNvSpPr/>
              <p:nvPr/>
            </p:nvSpPr>
            <p:spPr>
              <a:xfrm>
                <a:off x="3058216" y="9099273"/>
                <a:ext cx="31475" cy="54444"/>
              </a:xfrm>
              <a:custGeom>
                <a:rect b="b" l="l" r="r" t="t"/>
                <a:pathLst>
                  <a:path extrusionOk="0" h="54444" w="31475">
                    <a:moveTo>
                      <a:pt x="24155" y="54316"/>
                    </a:moveTo>
                    <a:cubicBezTo>
                      <a:pt x="21279" y="54306"/>
                      <a:pt x="18698" y="52582"/>
                      <a:pt x="17583" y="49934"/>
                    </a:cubicBezTo>
                    <a:lnTo>
                      <a:pt x="438" y="9834"/>
                    </a:lnTo>
                    <a:cubicBezTo>
                      <a:pt x="-1114" y="6204"/>
                      <a:pt x="571" y="2004"/>
                      <a:pt x="4201" y="451"/>
                    </a:cubicBezTo>
                    <a:cubicBezTo>
                      <a:pt x="7829" y="-1101"/>
                      <a:pt x="12030" y="585"/>
                      <a:pt x="13583" y="4214"/>
                    </a:cubicBezTo>
                    <a:lnTo>
                      <a:pt x="30728" y="44314"/>
                    </a:lnTo>
                    <a:cubicBezTo>
                      <a:pt x="32328" y="47972"/>
                      <a:pt x="30661" y="52229"/>
                      <a:pt x="27013" y="53839"/>
                    </a:cubicBezTo>
                    <a:cubicBezTo>
                      <a:pt x="26098" y="54182"/>
                      <a:pt x="25127" y="54344"/>
                      <a:pt x="24155" y="543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36"/>
              <p:cNvSpPr/>
              <p:nvPr/>
            </p:nvSpPr>
            <p:spPr>
              <a:xfrm>
                <a:off x="2973397" y="9085987"/>
                <a:ext cx="49540" cy="96305"/>
              </a:xfrm>
              <a:custGeom>
                <a:rect b="b" l="l" r="r" t="t"/>
                <a:pathLst>
                  <a:path extrusionOk="0" h="96305" w="49540">
                    <a:moveTo>
                      <a:pt x="42014" y="96177"/>
                    </a:moveTo>
                    <a:cubicBezTo>
                      <a:pt x="39166" y="96186"/>
                      <a:pt x="36585" y="94500"/>
                      <a:pt x="35442" y="91891"/>
                    </a:cubicBezTo>
                    <a:lnTo>
                      <a:pt x="485" y="10071"/>
                    </a:lnTo>
                    <a:cubicBezTo>
                      <a:pt x="-1125" y="6470"/>
                      <a:pt x="485" y="2241"/>
                      <a:pt x="4095" y="632"/>
                    </a:cubicBezTo>
                    <a:cubicBezTo>
                      <a:pt x="4162" y="603"/>
                      <a:pt x="4228" y="574"/>
                      <a:pt x="4295" y="546"/>
                    </a:cubicBezTo>
                    <a:cubicBezTo>
                      <a:pt x="7819" y="-1112"/>
                      <a:pt x="12020" y="403"/>
                      <a:pt x="13677" y="3927"/>
                    </a:cubicBezTo>
                    <a:cubicBezTo>
                      <a:pt x="13725" y="4032"/>
                      <a:pt x="13772" y="4146"/>
                      <a:pt x="13820" y="4260"/>
                    </a:cubicBezTo>
                    <a:lnTo>
                      <a:pt x="48777" y="86080"/>
                    </a:lnTo>
                    <a:cubicBezTo>
                      <a:pt x="50386" y="89681"/>
                      <a:pt x="48777" y="93910"/>
                      <a:pt x="45167" y="95520"/>
                    </a:cubicBezTo>
                    <a:cubicBezTo>
                      <a:pt x="45100" y="95548"/>
                      <a:pt x="45033" y="95577"/>
                      <a:pt x="44967" y="95605"/>
                    </a:cubicBezTo>
                    <a:cubicBezTo>
                      <a:pt x="44033" y="96015"/>
                      <a:pt x="43033" y="96205"/>
                      <a:pt x="42014" y="961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36"/>
              <p:cNvSpPr/>
              <p:nvPr/>
            </p:nvSpPr>
            <p:spPr>
              <a:xfrm>
                <a:off x="3315051" y="8988766"/>
                <a:ext cx="31832" cy="55059"/>
              </a:xfrm>
              <a:custGeom>
                <a:rect b="b" l="l" r="r" t="t"/>
                <a:pathLst>
                  <a:path extrusionOk="0" h="55059" w="31832">
                    <a:moveTo>
                      <a:pt x="24496" y="54904"/>
                    </a:moveTo>
                    <a:cubicBezTo>
                      <a:pt x="21639" y="54942"/>
                      <a:pt x="19048" y="53246"/>
                      <a:pt x="17924" y="50617"/>
                    </a:cubicBezTo>
                    <a:lnTo>
                      <a:pt x="779" y="10517"/>
                    </a:lnTo>
                    <a:cubicBezTo>
                      <a:pt x="-1155" y="7079"/>
                      <a:pt x="65" y="2726"/>
                      <a:pt x="3503" y="792"/>
                    </a:cubicBezTo>
                    <a:cubicBezTo>
                      <a:pt x="6942" y="-1141"/>
                      <a:pt x="11294" y="78"/>
                      <a:pt x="13228" y="3516"/>
                    </a:cubicBezTo>
                    <a:cubicBezTo>
                      <a:pt x="13476" y="3955"/>
                      <a:pt x="13676" y="4421"/>
                      <a:pt x="13828" y="4898"/>
                    </a:cubicBezTo>
                    <a:lnTo>
                      <a:pt x="31069" y="44998"/>
                    </a:lnTo>
                    <a:cubicBezTo>
                      <a:pt x="32678" y="48598"/>
                      <a:pt x="31069" y="52827"/>
                      <a:pt x="27458" y="54437"/>
                    </a:cubicBezTo>
                    <a:cubicBezTo>
                      <a:pt x="27392" y="54465"/>
                      <a:pt x="27325" y="54494"/>
                      <a:pt x="27258" y="54523"/>
                    </a:cubicBezTo>
                    <a:cubicBezTo>
                      <a:pt x="26382" y="54866"/>
                      <a:pt x="25430" y="54999"/>
                      <a:pt x="24496" y="549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36"/>
              <p:cNvSpPr/>
              <p:nvPr/>
            </p:nvSpPr>
            <p:spPr>
              <a:xfrm>
                <a:off x="3249813" y="9016740"/>
                <a:ext cx="31172" cy="54778"/>
              </a:xfrm>
              <a:custGeom>
                <a:rect b="b" l="l" r="r" t="t"/>
                <a:pathLst>
                  <a:path extrusionOk="0" h="54778" w="31172">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5" y="4032"/>
                      <a:pt x="13772" y="4146"/>
                      <a:pt x="13820" y="4261"/>
                    </a:cubicBezTo>
                    <a:lnTo>
                      <a:pt x="30393" y="45028"/>
                    </a:lnTo>
                    <a:cubicBezTo>
                      <a:pt x="32022" y="48619"/>
                      <a:pt x="30431" y="52857"/>
                      <a:pt x="26841" y="54486"/>
                    </a:cubicBezTo>
                    <a:cubicBezTo>
                      <a:pt x="26783" y="54505"/>
                      <a:pt x="26736" y="54533"/>
                      <a:pt x="26678" y="54553"/>
                    </a:cubicBezTo>
                    <a:cubicBezTo>
                      <a:pt x="25859" y="54686"/>
                      <a:pt x="25021" y="54686"/>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36"/>
              <p:cNvSpPr/>
              <p:nvPr/>
            </p:nvSpPr>
            <p:spPr>
              <a:xfrm>
                <a:off x="3165421" y="9004087"/>
                <a:ext cx="48841" cy="96384"/>
              </a:xfrm>
              <a:custGeom>
                <a:rect b="b" l="l" r="r" t="t"/>
                <a:pathLst>
                  <a:path extrusionOk="0" h="96384" w="48841">
                    <a:moveTo>
                      <a:pt x="41633" y="96256"/>
                    </a:moveTo>
                    <a:cubicBezTo>
                      <a:pt x="38756" y="96247"/>
                      <a:pt x="36175" y="94523"/>
                      <a:pt x="35061" y="91875"/>
                    </a:cubicBezTo>
                    <a:lnTo>
                      <a:pt x="485" y="10055"/>
                    </a:lnTo>
                    <a:cubicBezTo>
                      <a:pt x="-1125" y="6455"/>
                      <a:pt x="485" y="2226"/>
                      <a:pt x="4095" y="616"/>
                    </a:cubicBezTo>
                    <a:cubicBezTo>
                      <a:pt x="4161" y="588"/>
                      <a:pt x="4228" y="559"/>
                      <a:pt x="4295" y="530"/>
                    </a:cubicBezTo>
                    <a:cubicBezTo>
                      <a:pt x="7829" y="-1108"/>
                      <a:pt x="12020" y="426"/>
                      <a:pt x="13658" y="3959"/>
                    </a:cubicBezTo>
                    <a:cubicBezTo>
                      <a:pt x="13715" y="4083"/>
                      <a:pt x="13772" y="4207"/>
                      <a:pt x="13820" y="4340"/>
                    </a:cubicBezTo>
                    <a:lnTo>
                      <a:pt x="48110" y="86255"/>
                    </a:lnTo>
                    <a:cubicBezTo>
                      <a:pt x="49691" y="89923"/>
                      <a:pt x="47996" y="94190"/>
                      <a:pt x="44328" y="95771"/>
                    </a:cubicBezTo>
                    <a:cubicBezTo>
                      <a:pt x="44319" y="95771"/>
                      <a:pt x="44309" y="95780"/>
                      <a:pt x="44300" y="95780"/>
                    </a:cubicBezTo>
                    <a:cubicBezTo>
                      <a:pt x="43452" y="96114"/>
                      <a:pt x="42547" y="96276"/>
                      <a:pt x="41633" y="9625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6"/>
              <p:cNvSpPr/>
              <p:nvPr/>
            </p:nvSpPr>
            <p:spPr>
              <a:xfrm>
                <a:off x="2737372" y="8904057"/>
                <a:ext cx="25582" cy="207175"/>
              </a:xfrm>
              <a:custGeom>
                <a:rect b="b" l="l" r="r" t="t"/>
                <a:pathLst>
                  <a:path extrusionOk="0" h="207175" w="25582">
                    <a:moveTo>
                      <a:pt x="21911" y="207050"/>
                    </a:moveTo>
                    <a:cubicBezTo>
                      <a:pt x="20959" y="207050"/>
                      <a:pt x="20102" y="206488"/>
                      <a:pt x="19721" y="205621"/>
                    </a:cubicBezTo>
                    <a:cubicBezTo>
                      <a:pt x="-7149" y="140089"/>
                      <a:pt x="-6740" y="66537"/>
                      <a:pt x="20864" y="1310"/>
                    </a:cubicBezTo>
                    <a:cubicBezTo>
                      <a:pt x="21388" y="100"/>
                      <a:pt x="22797" y="-452"/>
                      <a:pt x="24007" y="72"/>
                    </a:cubicBezTo>
                    <a:cubicBezTo>
                      <a:pt x="25217" y="596"/>
                      <a:pt x="25769" y="2005"/>
                      <a:pt x="25245" y="3215"/>
                    </a:cubicBezTo>
                    <a:cubicBezTo>
                      <a:pt x="-1882" y="67213"/>
                      <a:pt x="-2291" y="139413"/>
                      <a:pt x="24102" y="203716"/>
                    </a:cubicBezTo>
                    <a:cubicBezTo>
                      <a:pt x="24655" y="204850"/>
                      <a:pt x="24188" y="206221"/>
                      <a:pt x="23054" y="206774"/>
                    </a:cubicBezTo>
                    <a:cubicBezTo>
                      <a:pt x="22997" y="206802"/>
                      <a:pt x="22931" y="206831"/>
                      <a:pt x="22864" y="2068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7" name="Google Shape;837;p36"/>
              <p:cNvSpPr/>
              <p:nvPr/>
            </p:nvSpPr>
            <p:spPr>
              <a:xfrm>
                <a:off x="2758721" y="8972226"/>
                <a:ext cx="8473" cy="85667"/>
              </a:xfrm>
              <a:custGeom>
                <a:rect b="b" l="l" r="r" t="t"/>
                <a:pathLst>
                  <a:path extrusionOk="0" h="85667" w="8473">
                    <a:moveTo>
                      <a:pt x="5992" y="85541"/>
                    </a:moveTo>
                    <a:cubicBezTo>
                      <a:pt x="4840" y="85560"/>
                      <a:pt x="3839" y="84760"/>
                      <a:pt x="3611" y="83636"/>
                    </a:cubicBezTo>
                    <a:cubicBezTo>
                      <a:pt x="-1390" y="56594"/>
                      <a:pt x="-1390" y="28858"/>
                      <a:pt x="3611" y="1816"/>
                    </a:cubicBezTo>
                    <a:cubicBezTo>
                      <a:pt x="3849" y="530"/>
                      <a:pt x="5087" y="-317"/>
                      <a:pt x="6373" y="-89"/>
                    </a:cubicBezTo>
                    <a:cubicBezTo>
                      <a:pt x="7621" y="92"/>
                      <a:pt x="8488" y="1254"/>
                      <a:pt x="8307" y="2502"/>
                    </a:cubicBezTo>
                    <a:cubicBezTo>
                      <a:pt x="8297" y="2559"/>
                      <a:pt x="8288" y="2616"/>
                      <a:pt x="8278" y="2673"/>
                    </a:cubicBezTo>
                    <a:cubicBezTo>
                      <a:pt x="3373" y="29153"/>
                      <a:pt x="3373" y="56299"/>
                      <a:pt x="8278" y="82779"/>
                    </a:cubicBezTo>
                    <a:cubicBezTo>
                      <a:pt x="8554" y="84007"/>
                      <a:pt x="7783" y="85236"/>
                      <a:pt x="6545" y="85512"/>
                    </a:cubicBezTo>
                    <a:cubicBezTo>
                      <a:pt x="6488" y="85522"/>
                      <a:pt x="6430" y="85531"/>
                      <a:pt x="6373" y="855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8" name="Google Shape;838;p36"/>
              <p:cNvSpPr/>
              <p:nvPr/>
            </p:nvSpPr>
            <p:spPr>
              <a:xfrm>
                <a:off x="2800379" y="8994352"/>
                <a:ext cx="5337" cy="23822"/>
              </a:xfrm>
              <a:custGeom>
                <a:rect b="b" l="l" r="r" t="t"/>
                <a:pathLst>
                  <a:path extrusionOk="0" h="23822" w="5337">
                    <a:moveTo>
                      <a:pt x="2148" y="23696"/>
                    </a:moveTo>
                    <a:lnTo>
                      <a:pt x="2148" y="23696"/>
                    </a:lnTo>
                    <a:cubicBezTo>
                      <a:pt x="834" y="23648"/>
                      <a:pt x="-185" y="22534"/>
                      <a:pt x="-138" y="21219"/>
                    </a:cubicBezTo>
                    <a:cubicBezTo>
                      <a:pt x="-138" y="21219"/>
                      <a:pt x="-138" y="21219"/>
                      <a:pt x="-138" y="21219"/>
                    </a:cubicBezTo>
                    <a:lnTo>
                      <a:pt x="434" y="2169"/>
                    </a:lnTo>
                    <a:cubicBezTo>
                      <a:pt x="434" y="903"/>
                      <a:pt x="1453" y="-117"/>
                      <a:pt x="2710" y="-126"/>
                    </a:cubicBezTo>
                    <a:cubicBezTo>
                      <a:pt x="2777" y="-126"/>
                      <a:pt x="2844" y="-126"/>
                      <a:pt x="2910" y="-117"/>
                    </a:cubicBezTo>
                    <a:cubicBezTo>
                      <a:pt x="4225" y="-69"/>
                      <a:pt x="5244" y="1046"/>
                      <a:pt x="5196" y="2360"/>
                    </a:cubicBezTo>
                    <a:cubicBezTo>
                      <a:pt x="5196" y="2360"/>
                      <a:pt x="5196" y="2360"/>
                      <a:pt x="5196" y="2360"/>
                    </a:cubicBezTo>
                    <a:lnTo>
                      <a:pt x="4625" y="21410"/>
                    </a:lnTo>
                    <a:cubicBezTo>
                      <a:pt x="4530" y="22705"/>
                      <a:pt x="3444" y="23696"/>
                      <a:pt x="2148" y="2369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36"/>
              <p:cNvSpPr/>
              <p:nvPr/>
            </p:nvSpPr>
            <p:spPr>
              <a:xfrm>
                <a:off x="3448296" y="8855957"/>
                <a:ext cx="30229" cy="58585"/>
              </a:xfrm>
              <a:custGeom>
                <a:rect b="b" l="l" r="r" t="t"/>
                <a:pathLst>
                  <a:path extrusionOk="0" h="58585" w="30229">
                    <a:moveTo>
                      <a:pt x="27744" y="58459"/>
                    </a:moveTo>
                    <a:cubicBezTo>
                      <a:pt x="26744" y="58459"/>
                      <a:pt x="25839" y="57859"/>
                      <a:pt x="25458" y="56935"/>
                    </a:cubicBezTo>
                    <a:cubicBezTo>
                      <a:pt x="18353" y="38485"/>
                      <a:pt x="9885" y="20597"/>
                      <a:pt x="122" y="3404"/>
                    </a:cubicBezTo>
                    <a:cubicBezTo>
                      <a:pt x="-459" y="2242"/>
                      <a:pt x="-40" y="833"/>
                      <a:pt x="1074" y="166"/>
                    </a:cubicBezTo>
                    <a:cubicBezTo>
                      <a:pt x="2227" y="-463"/>
                      <a:pt x="3674" y="-44"/>
                      <a:pt x="4303" y="1109"/>
                    </a:cubicBezTo>
                    <a:cubicBezTo>
                      <a:pt x="4313" y="1109"/>
                      <a:pt x="4313" y="1118"/>
                      <a:pt x="4313" y="1118"/>
                    </a:cubicBezTo>
                    <a:cubicBezTo>
                      <a:pt x="14133" y="18521"/>
                      <a:pt x="22696" y="36599"/>
                      <a:pt x="29935" y="55220"/>
                    </a:cubicBezTo>
                    <a:cubicBezTo>
                      <a:pt x="30392" y="56430"/>
                      <a:pt x="29802" y="57783"/>
                      <a:pt x="28601" y="582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36"/>
              <p:cNvSpPr/>
              <p:nvPr/>
            </p:nvSpPr>
            <p:spPr>
              <a:xfrm>
                <a:off x="3444357" y="8904963"/>
                <a:ext cx="8338" cy="13113"/>
              </a:xfrm>
              <a:custGeom>
                <a:rect b="b" l="l" r="r" t="t"/>
                <a:pathLst>
                  <a:path extrusionOk="0" h="13113" w="8338">
                    <a:moveTo>
                      <a:pt x="5775" y="12977"/>
                    </a:moveTo>
                    <a:cubicBezTo>
                      <a:pt x="4822" y="12977"/>
                      <a:pt x="3965" y="12415"/>
                      <a:pt x="3584" y="11548"/>
                    </a:cubicBezTo>
                    <a:lnTo>
                      <a:pt x="60" y="3166"/>
                    </a:lnTo>
                    <a:cubicBezTo>
                      <a:pt x="-464" y="1966"/>
                      <a:pt x="79" y="556"/>
                      <a:pt x="1289" y="32"/>
                    </a:cubicBezTo>
                    <a:cubicBezTo>
                      <a:pt x="1289" y="23"/>
                      <a:pt x="1298" y="23"/>
                      <a:pt x="1298" y="23"/>
                    </a:cubicBezTo>
                    <a:cubicBezTo>
                      <a:pt x="2508" y="-406"/>
                      <a:pt x="3851" y="118"/>
                      <a:pt x="4442" y="1261"/>
                    </a:cubicBezTo>
                    <a:lnTo>
                      <a:pt x="7966" y="9738"/>
                    </a:lnTo>
                    <a:cubicBezTo>
                      <a:pt x="8509" y="10824"/>
                      <a:pt x="8070" y="12138"/>
                      <a:pt x="6985" y="12681"/>
                    </a:cubicBezTo>
                    <a:cubicBezTo>
                      <a:pt x="6899" y="12719"/>
                      <a:pt x="6813" y="12758"/>
                      <a:pt x="6727" y="12786"/>
                    </a:cubicBezTo>
                    <a:cubicBezTo>
                      <a:pt x="6442" y="12948"/>
                      <a:pt x="6108" y="13015"/>
                      <a:pt x="5775" y="129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36"/>
              <p:cNvSpPr/>
              <p:nvPr/>
            </p:nvSpPr>
            <p:spPr>
              <a:xfrm>
                <a:off x="3158422" y="8785569"/>
                <a:ext cx="101603" cy="95351"/>
              </a:xfrm>
              <a:custGeom>
                <a:rect b="b" l="l" r="r" t="t"/>
                <a:pathLst>
                  <a:path extrusionOk="0" h="95351" w="101603">
                    <a:moveTo>
                      <a:pt x="99115" y="95223"/>
                    </a:moveTo>
                    <a:cubicBezTo>
                      <a:pt x="98315" y="95214"/>
                      <a:pt x="97572" y="94823"/>
                      <a:pt x="97115" y="94176"/>
                    </a:cubicBezTo>
                    <a:cubicBezTo>
                      <a:pt x="72912" y="56856"/>
                      <a:pt x="39946" y="26024"/>
                      <a:pt x="1103" y="4355"/>
                    </a:cubicBezTo>
                    <a:cubicBezTo>
                      <a:pt x="-50" y="3726"/>
                      <a:pt x="-478" y="2278"/>
                      <a:pt x="150" y="1116"/>
                    </a:cubicBezTo>
                    <a:cubicBezTo>
                      <a:pt x="779" y="-36"/>
                      <a:pt x="2236" y="-465"/>
                      <a:pt x="3389" y="164"/>
                    </a:cubicBezTo>
                    <a:cubicBezTo>
                      <a:pt x="42908" y="22205"/>
                      <a:pt x="76455" y="53561"/>
                      <a:pt x="101115" y="91508"/>
                    </a:cubicBezTo>
                    <a:cubicBezTo>
                      <a:pt x="101792" y="92642"/>
                      <a:pt x="101458" y="94109"/>
                      <a:pt x="100353" y="94842"/>
                    </a:cubicBezTo>
                    <a:cubicBezTo>
                      <a:pt x="100001" y="95109"/>
                      <a:pt x="99563" y="95242"/>
                      <a:pt x="99115" y="95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36"/>
              <p:cNvSpPr/>
              <p:nvPr/>
            </p:nvSpPr>
            <p:spPr>
              <a:xfrm>
                <a:off x="3245616" y="8806759"/>
                <a:ext cx="26865" cy="36535"/>
              </a:xfrm>
              <a:custGeom>
                <a:rect b="b" l="l" r="r" t="t"/>
                <a:pathLst>
                  <a:path extrusionOk="0" h="36535" w="26865">
                    <a:moveTo>
                      <a:pt x="24494" y="36409"/>
                    </a:moveTo>
                    <a:cubicBezTo>
                      <a:pt x="23646" y="36400"/>
                      <a:pt x="22884" y="35923"/>
                      <a:pt x="22494" y="35171"/>
                    </a:cubicBezTo>
                    <a:cubicBezTo>
                      <a:pt x="16321" y="24036"/>
                      <a:pt x="8978" y="13597"/>
                      <a:pt x="586" y="4024"/>
                    </a:cubicBezTo>
                    <a:cubicBezTo>
                      <a:pt x="-357" y="3110"/>
                      <a:pt x="-385" y="1605"/>
                      <a:pt x="529" y="662"/>
                    </a:cubicBezTo>
                    <a:cubicBezTo>
                      <a:pt x="548" y="633"/>
                      <a:pt x="567" y="614"/>
                      <a:pt x="586" y="595"/>
                    </a:cubicBezTo>
                    <a:cubicBezTo>
                      <a:pt x="1453" y="-329"/>
                      <a:pt x="2901" y="-367"/>
                      <a:pt x="3815" y="490"/>
                    </a:cubicBezTo>
                    <a:cubicBezTo>
                      <a:pt x="3853" y="529"/>
                      <a:pt x="3891" y="557"/>
                      <a:pt x="3920" y="595"/>
                    </a:cubicBezTo>
                    <a:cubicBezTo>
                      <a:pt x="12568" y="10406"/>
                      <a:pt x="20103" y="21141"/>
                      <a:pt x="26399" y="32599"/>
                    </a:cubicBezTo>
                    <a:cubicBezTo>
                      <a:pt x="27037" y="33628"/>
                      <a:pt x="26713" y="34981"/>
                      <a:pt x="25684" y="35619"/>
                    </a:cubicBezTo>
                    <a:cubicBezTo>
                      <a:pt x="25608" y="35666"/>
                      <a:pt x="25532" y="35705"/>
                      <a:pt x="25446" y="35743"/>
                    </a:cubicBezTo>
                    <a:cubicBezTo>
                      <a:pt x="25227" y="36076"/>
                      <a:pt x="24884" y="36314"/>
                      <a:pt x="24494" y="364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36"/>
              <p:cNvSpPr/>
              <p:nvPr/>
            </p:nvSpPr>
            <p:spPr>
              <a:xfrm>
                <a:off x="3304244" y="8847858"/>
                <a:ext cx="11957" cy="21545"/>
              </a:xfrm>
              <a:custGeom>
                <a:rect b="b" l="l" r="r" t="t"/>
                <a:pathLst>
                  <a:path extrusionOk="0" h="21545" w="11957">
                    <a:moveTo>
                      <a:pt x="9394" y="21409"/>
                    </a:moveTo>
                    <a:cubicBezTo>
                      <a:pt x="8442" y="21409"/>
                      <a:pt x="7585" y="20847"/>
                      <a:pt x="7204" y="19981"/>
                    </a:cubicBezTo>
                    <a:lnTo>
                      <a:pt x="60" y="3217"/>
                    </a:lnTo>
                    <a:cubicBezTo>
                      <a:pt x="-464" y="2016"/>
                      <a:pt x="79" y="607"/>
                      <a:pt x="1289" y="83"/>
                    </a:cubicBezTo>
                    <a:cubicBezTo>
                      <a:pt x="1289" y="73"/>
                      <a:pt x="1298" y="73"/>
                      <a:pt x="1298" y="73"/>
                    </a:cubicBezTo>
                    <a:cubicBezTo>
                      <a:pt x="2498" y="-451"/>
                      <a:pt x="3908" y="92"/>
                      <a:pt x="4432" y="1302"/>
                    </a:cubicBezTo>
                    <a:cubicBezTo>
                      <a:pt x="4441" y="1302"/>
                      <a:pt x="4441" y="1311"/>
                      <a:pt x="4441" y="1311"/>
                    </a:cubicBezTo>
                    <a:lnTo>
                      <a:pt x="11585" y="18171"/>
                    </a:lnTo>
                    <a:cubicBezTo>
                      <a:pt x="12128" y="19257"/>
                      <a:pt x="11690" y="20571"/>
                      <a:pt x="10604" y="21114"/>
                    </a:cubicBezTo>
                    <a:cubicBezTo>
                      <a:pt x="10518" y="21152"/>
                      <a:pt x="10432" y="21190"/>
                      <a:pt x="10347" y="21219"/>
                    </a:cubicBezTo>
                    <a:cubicBezTo>
                      <a:pt x="10061" y="21381"/>
                      <a:pt x="9728" y="21447"/>
                      <a:pt x="9394" y="214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4" name="Google Shape;844;p36"/>
            <p:cNvGrpSpPr/>
            <p:nvPr/>
          </p:nvGrpSpPr>
          <p:grpSpPr>
            <a:xfrm>
              <a:off x="856154" y="2520539"/>
              <a:ext cx="389000" cy="456343"/>
              <a:chOff x="7772529" y="1017714"/>
              <a:chExt cx="389000" cy="456343"/>
            </a:xfrm>
          </p:grpSpPr>
          <p:sp>
            <p:nvSpPr>
              <p:cNvPr id="845" name="Google Shape;845;p36"/>
              <p:cNvSpPr/>
              <p:nvPr/>
            </p:nvSpPr>
            <p:spPr>
              <a:xfrm>
                <a:off x="7772529" y="1190117"/>
                <a:ext cx="389000" cy="120586"/>
              </a:xfrm>
              <a:custGeom>
                <a:rect b="b" l="l" r="r" t="t"/>
                <a:pathLst>
                  <a:path extrusionOk="0" h="120586" w="389000">
                    <a:moveTo>
                      <a:pt x="379488" y="120356"/>
                    </a:moveTo>
                    <a:lnTo>
                      <a:pt x="8013" y="120356"/>
                    </a:lnTo>
                    <a:cubicBezTo>
                      <a:pt x="3174" y="120356"/>
                      <a:pt x="-750" y="116432"/>
                      <a:pt x="-750" y="111593"/>
                    </a:cubicBezTo>
                    <a:lnTo>
                      <a:pt x="-750" y="8533"/>
                    </a:lnTo>
                    <a:cubicBezTo>
                      <a:pt x="-750" y="3694"/>
                      <a:pt x="3174" y="-230"/>
                      <a:pt x="8013" y="-230"/>
                    </a:cubicBezTo>
                    <a:lnTo>
                      <a:pt x="379488" y="-230"/>
                    </a:lnTo>
                    <a:cubicBezTo>
                      <a:pt x="384327" y="-230"/>
                      <a:pt x="388251" y="3694"/>
                      <a:pt x="388251" y="8533"/>
                    </a:cubicBezTo>
                    <a:lnTo>
                      <a:pt x="388251" y="111593"/>
                    </a:lnTo>
                    <a:cubicBezTo>
                      <a:pt x="388251" y="116432"/>
                      <a:pt x="384327" y="120356"/>
                      <a:pt x="379488" y="120356"/>
                    </a:cubicBezTo>
                    <a:close/>
                    <a:moveTo>
                      <a:pt x="11156" y="108927"/>
                    </a:moveTo>
                    <a:lnTo>
                      <a:pt x="376821" y="108927"/>
                    </a:lnTo>
                    <a:lnTo>
                      <a:pt x="376821" y="11200"/>
                    </a:lnTo>
                    <a:lnTo>
                      <a:pt x="10680" y="112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36"/>
              <p:cNvSpPr/>
              <p:nvPr/>
            </p:nvSpPr>
            <p:spPr>
              <a:xfrm>
                <a:off x="7892639" y="1017714"/>
                <a:ext cx="148209" cy="148209"/>
              </a:xfrm>
              <a:custGeom>
                <a:rect b="b" l="l" r="r" t="t"/>
                <a:pathLst>
                  <a:path extrusionOk="0" h="148209" w="148209">
                    <a:moveTo>
                      <a:pt x="73450" y="147979"/>
                    </a:moveTo>
                    <a:cubicBezTo>
                      <a:pt x="32521" y="148036"/>
                      <a:pt x="-702" y="114899"/>
                      <a:pt x="-750" y="73970"/>
                    </a:cubicBezTo>
                    <a:cubicBezTo>
                      <a:pt x="-797" y="33041"/>
                      <a:pt x="32331" y="-173"/>
                      <a:pt x="73260" y="-230"/>
                    </a:cubicBezTo>
                    <a:cubicBezTo>
                      <a:pt x="114189" y="-278"/>
                      <a:pt x="147412" y="32850"/>
                      <a:pt x="147459" y="73779"/>
                    </a:cubicBezTo>
                    <a:cubicBezTo>
                      <a:pt x="147459" y="73807"/>
                      <a:pt x="147459" y="73846"/>
                      <a:pt x="147459" y="73874"/>
                    </a:cubicBezTo>
                    <a:cubicBezTo>
                      <a:pt x="147412" y="114746"/>
                      <a:pt x="114322" y="147874"/>
                      <a:pt x="73450" y="147979"/>
                    </a:cubicBezTo>
                    <a:close/>
                    <a:moveTo>
                      <a:pt x="73450" y="11200"/>
                    </a:moveTo>
                    <a:cubicBezTo>
                      <a:pt x="38836" y="11143"/>
                      <a:pt x="10737" y="39165"/>
                      <a:pt x="10680" y="73779"/>
                    </a:cubicBezTo>
                    <a:cubicBezTo>
                      <a:pt x="10633" y="108393"/>
                      <a:pt x="38646" y="136491"/>
                      <a:pt x="73260" y="136549"/>
                    </a:cubicBezTo>
                    <a:cubicBezTo>
                      <a:pt x="107873" y="136597"/>
                      <a:pt x="135972" y="108583"/>
                      <a:pt x="136029" y="73970"/>
                    </a:cubicBezTo>
                    <a:cubicBezTo>
                      <a:pt x="136029" y="73941"/>
                      <a:pt x="136029" y="73903"/>
                      <a:pt x="136029" y="73874"/>
                    </a:cubicBezTo>
                    <a:cubicBezTo>
                      <a:pt x="135972" y="39318"/>
                      <a:pt x="108006" y="11305"/>
                      <a:pt x="73450" y="112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36"/>
              <p:cNvSpPr/>
              <p:nvPr/>
            </p:nvSpPr>
            <p:spPr>
              <a:xfrm>
                <a:off x="7892639" y="1325848"/>
                <a:ext cx="148209" cy="148209"/>
              </a:xfrm>
              <a:custGeom>
                <a:rect b="b" l="l" r="r" t="t"/>
                <a:pathLst>
                  <a:path extrusionOk="0" h="148209" w="148209">
                    <a:moveTo>
                      <a:pt x="73450" y="147979"/>
                    </a:moveTo>
                    <a:cubicBezTo>
                      <a:pt x="32521" y="148027"/>
                      <a:pt x="-702" y="114899"/>
                      <a:pt x="-750" y="73970"/>
                    </a:cubicBezTo>
                    <a:cubicBezTo>
                      <a:pt x="-797" y="33041"/>
                      <a:pt x="32331" y="-182"/>
                      <a:pt x="73260" y="-230"/>
                    </a:cubicBezTo>
                    <a:cubicBezTo>
                      <a:pt x="114189" y="-278"/>
                      <a:pt x="147412" y="32851"/>
                      <a:pt x="147459" y="73780"/>
                    </a:cubicBezTo>
                    <a:cubicBezTo>
                      <a:pt x="147459" y="73808"/>
                      <a:pt x="147459" y="73846"/>
                      <a:pt x="147459" y="73874"/>
                    </a:cubicBezTo>
                    <a:cubicBezTo>
                      <a:pt x="147412" y="114746"/>
                      <a:pt x="114322" y="147874"/>
                      <a:pt x="73450" y="147979"/>
                    </a:cubicBezTo>
                    <a:close/>
                    <a:moveTo>
                      <a:pt x="73450" y="11200"/>
                    </a:moveTo>
                    <a:cubicBezTo>
                      <a:pt x="38836" y="11153"/>
                      <a:pt x="10737" y="39165"/>
                      <a:pt x="10680" y="73780"/>
                    </a:cubicBezTo>
                    <a:cubicBezTo>
                      <a:pt x="10633" y="108393"/>
                      <a:pt x="38646" y="136492"/>
                      <a:pt x="73260" y="136549"/>
                    </a:cubicBezTo>
                    <a:cubicBezTo>
                      <a:pt x="107873" y="136597"/>
                      <a:pt x="135972" y="108584"/>
                      <a:pt x="136029" y="73970"/>
                    </a:cubicBezTo>
                    <a:cubicBezTo>
                      <a:pt x="136029" y="73941"/>
                      <a:pt x="136029" y="73903"/>
                      <a:pt x="136029" y="73874"/>
                    </a:cubicBezTo>
                    <a:cubicBezTo>
                      <a:pt x="135972" y="39318"/>
                      <a:pt x="108006" y="11305"/>
                      <a:pt x="73450" y="112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48" name="Google Shape;848;p36"/>
          <p:cNvGrpSpPr/>
          <p:nvPr/>
        </p:nvGrpSpPr>
        <p:grpSpPr>
          <a:xfrm>
            <a:off x="1732405" y="3914373"/>
            <a:ext cx="769402" cy="768947"/>
            <a:chOff x="7059662" y="384359"/>
            <a:chExt cx="947890" cy="947329"/>
          </a:xfrm>
        </p:grpSpPr>
        <p:sp>
          <p:nvSpPr>
            <p:cNvPr id="849" name="Google Shape;849;p36"/>
            <p:cNvSpPr/>
            <p:nvPr/>
          </p:nvSpPr>
          <p:spPr>
            <a:xfrm>
              <a:off x="7299026" y="622743"/>
              <a:ext cx="467868" cy="467868"/>
            </a:xfrm>
            <a:custGeom>
              <a:rect b="b" l="l" r="r" t="t"/>
              <a:pathLst>
                <a:path extrusionOk="0" h="467868" w="467868">
                  <a:moveTo>
                    <a:pt x="233966" y="467742"/>
                  </a:moveTo>
                  <a:cubicBezTo>
                    <a:pt x="104769" y="467837"/>
                    <a:pt x="-44" y="363176"/>
                    <a:pt x="-139" y="233979"/>
                  </a:cubicBezTo>
                  <a:cubicBezTo>
                    <a:pt x="-235" y="104782"/>
                    <a:pt x="104426" y="-31"/>
                    <a:pt x="233623" y="-126"/>
                  </a:cubicBezTo>
                  <a:cubicBezTo>
                    <a:pt x="362820" y="-221"/>
                    <a:pt x="467633" y="104439"/>
                    <a:pt x="467729" y="233637"/>
                  </a:cubicBezTo>
                  <a:cubicBezTo>
                    <a:pt x="467814" y="349299"/>
                    <a:pt x="383356" y="447663"/>
                    <a:pt x="269018" y="465075"/>
                  </a:cubicBezTo>
                  <a:cubicBezTo>
                    <a:pt x="257416" y="466856"/>
                    <a:pt x="245701" y="467742"/>
                    <a:pt x="233966" y="467742"/>
                  </a:cubicBezTo>
                  <a:close/>
                  <a:moveTo>
                    <a:pt x="234918" y="16352"/>
                  </a:moveTo>
                  <a:cubicBezTo>
                    <a:pt x="223889" y="16324"/>
                    <a:pt x="212868" y="17152"/>
                    <a:pt x="201962" y="18829"/>
                  </a:cubicBezTo>
                  <a:cubicBezTo>
                    <a:pt x="83128" y="36907"/>
                    <a:pt x="1451" y="147902"/>
                    <a:pt x="19530" y="266736"/>
                  </a:cubicBezTo>
                  <a:cubicBezTo>
                    <a:pt x="37618" y="385570"/>
                    <a:pt x="148603" y="467247"/>
                    <a:pt x="267447" y="449168"/>
                  </a:cubicBezTo>
                  <a:cubicBezTo>
                    <a:pt x="386280" y="431090"/>
                    <a:pt x="467957" y="320095"/>
                    <a:pt x="449869" y="201261"/>
                  </a:cubicBezTo>
                  <a:cubicBezTo>
                    <a:pt x="433705" y="95000"/>
                    <a:pt x="342398" y="16457"/>
                    <a:pt x="234918" y="163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36"/>
            <p:cNvSpPr/>
            <p:nvPr/>
          </p:nvSpPr>
          <p:spPr>
            <a:xfrm>
              <a:off x="7801278" y="780700"/>
              <a:ext cx="206274" cy="42925"/>
            </a:xfrm>
            <a:custGeom>
              <a:rect b="b" l="l" r="r" t="t"/>
              <a:pathLst>
                <a:path extrusionOk="0" h="42925" w="206274">
                  <a:moveTo>
                    <a:pt x="6986" y="42799"/>
                  </a:moveTo>
                  <a:cubicBezTo>
                    <a:pt x="3433" y="42828"/>
                    <a:pt x="414" y="40218"/>
                    <a:pt x="-62" y="36703"/>
                  </a:cubicBezTo>
                  <a:cubicBezTo>
                    <a:pt x="-634" y="32789"/>
                    <a:pt x="2033" y="29150"/>
                    <a:pt x="5938" y="28512"/>
                  </a:cubicBezTo>
                  <a:lnTo>
                    <a:pt x="197867" y="-63"/>
                  </a:lnTo>
                  <a:cubicBezTo>
                    <a:pt x="201792" y="-578"/>
                    <a:pt x="205420" y="2118"/>
                    <a:pt x="206059" y="6033"/>
                  </a:cubicBezTo>
                  <a:cubicBezTo>
                    <a:pt x="206630" y="9919"/>
                    <a:pt x="203944" y="13539"/>
                    <a:pt x="200058" y="14129"/>
                  </a:cubicBezTo>
                  <a:lnTo>
                    <a:pt x="8034" y="4270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36"/>
            <p:cNvSpPr/>
            <p:nvPr/>
          </p:nvSpPr>
          <p:spPr>
            <a:xfrm>
              <a:off x="7059662" y="892224"/>
              <a:ext cx="206274" cy="42844"/>
            </a:xfrm>
            <a:custGeom>
              <a:rect b="b" l="l" r="r" t="t"/>
              <a:pathLst>
                <a:path extrusionOk="0" h="42844" w="206274">
                  <a:moveTo>
                    <a:pt x="6986" y="42718"/>
                  </a:moveTo>
                  <a:cubicBezTo>
                    <a:pt x="3471" y="42671"/>
                    <a:pt x="489" y="40099"/>
                    <a:pt x="-63" y="36622"/>
                  </a:cubicBezTo>
                  <a:cubicBezTo>
                    <a:pt x="-634" y="32736"/>
                    <a:pt x="2052" y="29116"/>
                    <a:pt x="5938" y="28526"/>
                  </a:cubicBezTo>
                  <a:lnTo>
                    <a:pt x="197867" y="-49"/>
                  </a:lnTo>
                  <a:cubicBezTo>
                    <a:pt x="201781" y="-621"/>
                    <a:pt x="205420" y="2046"/>
                    <a:pt x="206058" y="5952"/>
                  </a:cubicBezTo>
                  <a:cubicBezTo>
                    <a:pt x="206630" y="9838"/>
                    <a:pt x="203944" y="13457"/>
                    <a:pt x="200058" y="14048"/>
                  </a:cubicBezTo>
                  <a:lnTo>
                    <a:pt x="8033" y="4262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36"/>
            <p:cNvSpPr/>
            <p:nvPr/>
          </p:nvSpPr>
          <p:spPr>
            <a:xfrm>
              <a:off x="7224844" y="627828"/>
              <a:ext cx="92393" cy="71972"/>
            </a:xfrm>
            <a:custGeom>
              <a:rect b="b" l="l" r="r" t="t"/>
              <a:pathLst>
                <a:path extrusionOk="0" h="71972" w="92393">
                  <a:moveTo>
                    <a:pt x="85073" y="71846"/>
                  </a:moveTo>
                  <a:cubicBezTo>
                    <a:pt x="83529" y="71837"/>
                    <a:pt x="82025" y="71341"/>
                    <a:pt x="80786" y="70417"/>
                  </a:cubicBezTo>
                  <a:lnTo>
                    <a:pt x="2777" y="12791"/>
                  </a:lnTo>
                  <a:cubicBezTo>
                    <a:pt x="-405" y="10448"/>
                    <a:pt x="-1091" y="5971"/>
                    <a:pt x="1252" y="2790"/>
                  </a:cubicBezTo>
                  <a:cubicBezTo>
                    <a:pt x="3596" y="-391"/>
                    <a:pt x="8072" y="-1077"/>
                    <a:pt x="11254" y="1266"/>
                  </a:cubicBezTo>
                  <a:lnTo>
                    <a:pt x="89264" y="58416"/>
                  </a:lnTo>
                  <a:cubicBezTo>
                    <a:pt x="92473" y="60711"/>
                    <a:pt x="93216" y="65169"/>
                    <a:pt x="90921" y="68379"/>
                  </a:cubicBezTo>
                  <a:cubicBezTo>
                    <a:pt x="89568" y="70265"/>
                    <a:pt x="87387" y="71379"/>
                    <a:pt x="85073" y="7137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36"/>
            <p:cNvSpPr/>
            <p:nvPr/>
          </p:nvSpPr>
          <p:spPr>
            <a:xfrm>
              <a:off x="7749988" y="1015962"/>
              <a:ext cx="91845" cy="71697"/>
            </a:xfrm>
            <a:custGeom>
              <a:rect b="b" l="l" r="r" t="t"/>
              <a:pathLst>
                <a:path extrusionOk="0" h="71697" w="91845">
                  <a:moveTo>
                    <a:pt x="85041" y="71570"/>
                  </a:moveTo>
                  <a:cubicBezTo>
                    <a:pt x="83536" y="71599"/>
                    <a:pt x="82060" y="71132"/>
                    <a:pt x="80850" y="70237"/>
                  </a:cubicBezTo>
                  <a:lnTo>
                    <a:pt x="2745" y="12516"/>
                  </a:lnTo>
                  <a:cubicBezTo>
                    <a:pt x="-398" y="10153"/>
                    <a:pt x="-1074" y="5705"/>
                    <a:pt x="1221" y="2514"/>
                  </a:cubicBezTo>
                  <a:cubicBezTo>
                    <a:pt x="3545" y="-353"/>
                    <a:pt x="7679" y="-972"/>
                    <a:pt x="10746" y="1086"/>
                  </a:cubicBezTo>
                  <a:lnTo>
                    <a:pt x="88851" y="58712"/>
                  </a:lnTo>
                  <a:cubicBezTo>
                    <a:pt x="92004" y="61083"/>
                    <a:pt x="92642" y="65560"/>
                    <a:pt x="90280" y="68713"/>
                  </a:cubicBezTo>
                  <a:cubicBezTo>
                    <a:pt x="88927" y="70513"/>
                    <a:pt x="86813" y="71570"/>
                    <a:pt x="84565" y="7157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36"/>
            <p:cNvSpPr/>
            <p:nvPr/>
          </p:nvSpPr>
          <p:spPr>
            <a:xfrm>
              <a:off x="7691527" y="549495"/>
              <a:ext cx="71352" cy="92299"/>
            </a:xfrm>
            <a:custGeom>
              <a:rect b="b" l="l" r="r" t="t"/>
              <a:pathLst>
                <a:path extrusionOk="0" h="92299" w="71352">
                  <a:moveTo>
                    <a:pt x="7009" y="92172"/>
                  </a:moveTo>
                  <a:cubicBezTo>
                    <a:pt x="5504" y="92201"/>
                    <a:pt x="4028" y="91734"/>
                    <a:pt x="2818" y="90839"/>
                  </a:cubicBezTo>
                  <a:cubicBezTo>
                    <a:pt x="-354" y="88582"/>
                    <a:pt x="-1088" y="84181"/>
                    <a:pt x="1170" y="81009"/>
                  </a:cubicBezTo>
                  <a:cubicBezTo>
                    <a:pt x="1208" y="80952"/>
                    <a:pt x="1256" y="80895"/>
                    <a:pt x="1294" y="80838"/>
                  </a:cubicBezTo>
                  <a:lnTo>
                    <a:pt x="58444" y="2733"/>
                  </a:lnTo>
                  <a:cubicBezTo>
                    <a:pt x="60815" y="-420"/>
                    <a:pt x="65292" y="-1068"/>
                    <a:pt x="68445" y="1304"/>
                  </a:cubicBezTo>
                  <a:cubicBezTo>
                    <a:pt x="71426" y="3552"/>
                    <a:pt x="72103" y="7762"/>
                    <a:pt x="69969" y="10829"/>
                  </a:cubicBezTo>
                  <a:lnTo>
                    <a:pt x="12343" y="88934"/>
                  </a:lnTo>
                  <a:cubicBezTo>
                    <a:pt x="11142" y="90763"/>
                    <a:pt x="9180" y="91953"/>
                    <a:pt x="7009" y="9217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36"/>
            <p:cNvSpPr/>
            <p:nvPr/>
          </p:nvSpPr>
          <p:spPr>
            <a:xfrm>
              <a:off x="7303673" y="1074129"/>
              <a:ext cx="71941" cy="92396"/>
            </a:xfrm>
            <a:custGeom>
              <a:rect b="b" l="l" r="r" t="t"/>
              <a:pathLst>
                <a:path extrusionOk="0" h="92396" w="71941">
                  <a:moveTo>
                    <a:pt x="7005" y="92271"/>
                  </a:moveTo>
                  <a:cubicBezTo>
                    <a:pt x="3005" y="92223"/>
                    <a:pt x="-196" y="88937"/>
                    <a:pt x="-139" y="84937"/>
                  </a:cubicBezTo>
                  <a:cubicBezTo>
                    <a:pt x="-120" y="83470"/>
                    <a:pt x="347" y="82041"/>
                    <a:pt x="1195" y="80841"/>
                  </a:cubicBezTo>
                  <a:lnTo>
                    <a:pt x="58916" y="2831"/>
                  </a:lnTo>
                  <a:cubicBezTo>
                    <a:pt x="61174" y="-341"/>
                    <a:pt x="65575" y="-1074"/>
                    <a:pt x="68746" y="1183"/>
                  </a:cubicBezTo>
                  <a:cubicBezTo>
                    <a:pt x="68804" y="1221"/>
                    <a:pt x="68861" y="1269"/>
                    <a:pt x="68918" y="1307"/>
                  </a:cubicBezTo>
                  <a:cubicBezTo>
                    <a:pt x="72061" y="3669"/>
                    <a:pt x="72737" y="8117"/>
                    <a:pt x="70442" y="11308"/>
                  </a:cubicBezTo>
                  <a:lnTo>
                    <a:pt x="12720" y="89318"/>
                  </a:lnTo>
                  <a:cubicBezTo>
                    <a:pt x="11387" y="91156"/>
                    <a:pt x="9272" y="92252"/>
                    <a:pt x="7005" y="9227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36"/>
            <p:cNvSpPr/>
            <p:nvPr/>
          </p:nvSpPr>
          <p:spPr>
            <a:xfrm>
              <a:off x="7456623" y="384359"/>
              <a:ext cx="42770" cy="205714"/>
            </a:xfrm>
            <a:custGeom>
              <a:rect b="b" l="l" r="r" t="t"/>
              <a:pathLst>
                <a:path extrusionOk="0" h="205714" w="42770">
                  <a:moveTo>
                    <a:pt x="35506" y="205588"/>
                  </a:moveTo>
                  <a:cubicBezTo>
                    <a:pt x="31953" y="205617"/>
                    <a:pt x="28934" y="203007"/>
                    <a:pt x="28457" y="199492"/>
                  </a:cubicBezTo>
                  <a:lnTo>
                    <a:pt x="-118" y="7563"/>
                  </a:lnTo>
                  <a:cubicBezTo>
                    <a:pt x="-422" y="3630"/>
                    <a:pt x="2521" y="191"/>
                    <a:pt x="6455" y="-104"/>
                  </a:cubicBezTo>
                  <a:cubicBezTo>
                    <a:pt x="9998" y="-381"/>
                    <a:pt x="13208" y="1991"/>
                    <a:pt x="13980" y="5468"/>
                  </a:cubicBezTo>
                  <a:lnTo>
                    <a:pt x="42555" y="197397"/>
                  </a:lnTo>
                  <a:cubicBezTo>
                    <a:pt x="43126" y="201283"/>
                    <a:pt x="40440" y="204902"/>
                    <a:pt x="36554" y="20549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36"/>
            <p:cNvSpPr/>
            <p:nvPr/>
          </p:nvSpPr>
          <p:spPr>
            <a:xfrm>
              <a:off x="7568009" y="1125442"/>
              <a:ext cx="42922" cy="206246"/>
            </a:xfrm>
            <a:custGeom>
              <a:rect b="b" l="l" r="r" t="t"/>
              <a:pathLst>
                <a:path extrusionOk="0" h="206246" w="42922">
                  <a:moveTo>
                    <a:pt x="35562" y="206121"/>
                  </a:moveTo>
                  <a:cubicBezTo>
                    <a:pt x="32048" y="206073"/>
                    <a:pt x="29066" y="203501"/>
                    <a:pt x="28514" y="200025"/>
                  </a:cubicBezTo>
                  <a:lnTo>
                    <a:pt x="-61" y="8096"/>
                  </a:lnTo>
                  <a:cubicBezTo>
                    <a:pt x="-642" y="4181"/>
                    <a:pt x="2072" y="533"/>
                    <a:pt x="5987" y="-48"/>
                  </a:cubicBezTo>
                  <a:cubicBezTo>
                    <a:pt x="9902" y="-629"/>
                    <a:pt x="13550" y="2086"/>
                    <a:pt x="14131" y="6001"/>
                  </a:cubicBezTo>
                  <a:lnTo>
                    <a:pt x="42706" y="197929"/>
                  </a:lnTo>
                  <a:cubicBezTo>
                    <a:pt x="43277" y="201815"/>
                    <a:pt x="40592" y="205435"/>
                    <a:pt x="36705" y="20602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36"/>
            <p:cNvSpPr/>
            <p:nvPr/>
          </p:nvSpPr>
          <p:spPr>
            <a:xfrm>
              <a:off x="7346727" y="860011"/>
              <a:ext cx="136500" cy="186595"/>
            </a:xfrm>
            <a:custGeom>
              <a:rect b="b" l="l" r="r" t="t"/>
              <a:pathLst>
                <a:path extrusionOk="0" h="186595" w="136500">
                  <a:moveTo>
                    <a:pt x="133973" y="186469"/>
                  </a:moveTo>
                  <a:lnTo>
                    <a:pt x="133211" y="186469"/>
                  </a:lnTo>
                  <a:cubicBezTo>
                    <a:pt x="53658" y="160275"/>
                    <a:pt x="-101" y="86008"/>
                    <a:pt x="-139" y="2255"/>
                  </a:cubicBezTo>
                  <a:cubicBezTo>
                    <a:pt x="-139" y="941"/>
                    <a:pt x="927" y="-126"/>
                    <a:pt x="2242" y="-126"/>
                  </a:cubicBezTo>
                  <a:cubicBezTo>
                    <a:pt x="3556" y="-126"/>
                    <a:pt x="4623" y="941"/>
                    <a:pt x="4623" y="2255"/>
                  </a:cubicBezTo>
                  <a:cubicBezTo>
                    <a:pt x="4795" y="83856"/>
                    <a:pt x="57230" y="156170"/>
                    <a:pt x="134734" y="181706"/>
                  </a:cubicBezTo>
                  <a:cubicBezTo>
                    <a:pt x="135963" y="182116"/>
                    <a:pt x="136630" y="183421"/>
                    <a:pt x="136259" y="184659"/>
                  </a:cubicBezTo>
                  <a:cubicBezTo>
                    <a:pt x="136030" y="185735"/>
                    <a:pt x="135068" y="186497"/>
                    <a:pt x="133973" y="1864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36"/>
            <p:cNvSpPr/>
            <p:nvPr/>
          </p:nvSpPr>
          <p:spPr>
            <a:xfrm>
              <a:off x="7389144" y="910715"/>
              <a:ext cx="58706" cy="75121"/>
            </a:xfrm>
            <a:custGeom>
              <a:rect b="b" l="l" r="r" t="t"/>
              <a:pathLst>
                <a:path extrusionOk="0" h="75121" w="58706">
                  <a:moveTo>
                    <a:pt x="56218" y="74995"/>
                  </a:moveTo>
                  <a:cubicBezTo>
                    <a:pt x="55703" y="74986"/>
                    <a:pt x="55208" y="74814"/>
                    <a:pt x="54789" y="74519"/>
                  </a:cubicBezTo>
                  <a:cubicBezTo>
                    <a:pt x="30157" y="56383"/>
                    <a:pt x="11174" y="31657"/>
                    <a:pt x="20" y="3177"/>
                  </a:cubicBezTo>
                  <a:cubicBezTo>
                    <a:pt x="-446" y="1938"/>
                    <a:pt x="144" y="557"/>
                    <a:pt x="1354" y="33"/>
                  </a:cubicBezTo>
                  <a:cubicBezTo>
                    <a:pt x="2592" y="-433"/>
                    <a:pt x="3973" y="157"/>
                    <a:pt x="4497" y="1367"/>
                  </a:cubicBezTo>
                  <a:cubicBezTo>
                    <a:pt x="15250" y="29018"/>
                    <a:pt x="33653" y="53031"/>
                    <a:pt x="57551" y="70614"/>
                  </a:cubicBezTo>
                  <a:cubicBezTo>
                    <a:pt x="58627" y="71366"/>
                    <a:pt x="58894" y="72852"/>
                    <a:pt x="58132" y="73928"/>
                  </a:cubicBezTo>
                  <a:cubicBezTo>
                    <a:pt x="58132" y="73938"/>
                    <a:pt x="58123" y="73938"/>
                    <a:pt x="58123" y="73947"/>
                  </a:cubicBezTo>
                  <a:cubicBezTo>
                    <a:pt x="57684" y="74576"/>
                    <a:pt x="56980" y="74957"/>
                    <a:pt x="56218" y="7499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36"/>
            <p:cNvSpPr/>
            <p:nvPr/>
          </p:nvSpPr>
          <p:spPr>
            <a:xfrm>
              <a:off x="7574791" y="671654"/>
              <a:ext cx="131636" cy="155591"/>
            </a:xfrm>
            <a:custGeom>
              <a:rect b="b" l="l" r="r" t="t"/>
              <a:pathLst>
                <a:path extrusionOk="0" h="155591" w="131636">
                  <a:moveTo>
                    <a:pt x="129079" y="155465"/>
                  </a:moveTo>
                  <a:cubicBezTo>
                    <a:pt x="127964" y="155446"/>
                    <a:pt x="127012" y="154655"/>
                    <a:pt x="126793" y="153560"/>
                  </a:cubicBezTo>
                  <a:cubicBezTo>
                    <a:pt x="113382" y="85609"/>
                    <a:pt x="66004" y="29316"/>
                    <a:pt x="1348" y="4494"/>
                  </a:cubicBezTo>
                  <a:cubicBezTo>
                    <a:pt x="148" y="4008"/>
                    <a:pt x="-442" y="2655"/>
                    <a:pt x="15" y="1446"/>
                  </a:cubicBezTo>
                  <a:cubicBezTo>
                    <a:pt x="463" y="207"/>
                    <a:pt x="1825" y="-431"/>
                    <a:pt x="3063" y="17"/>
                  </a:cubicBezTo>
                  <a:cubicBezTo>
                    <a:pt x="69195" y="25391"/>
                    <a:pt x="117677" y="82932"/>
                    <a:pt x="131460" y="152417"/>
                  </a:cubicBezTo>
                  <a:cubicBezTo>
                    <a:pt x="131689" y="153703"/>
                    <a:pt x="130841" y="154941"/>
                    <a:pt x="129555" y="15517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36"/>
            <p:cNvSpPr/>
            <p:nvPr/>
          </p:nvSpPr>
          <p:spPr>
            <a:xfrm>
              <a:off x="7622992" y="752938"/>
              <a:ext cx="36787" cy="55161"/>
            </a:xfrm>
            <a:custGeom>
              <a:rect b="b" l="l" r="r" t="t"/>
              <a:pathLst>
                <a:path extrusionOk="0" h="55161" w="36787">
                  <a:moveTo>
                    <a:pt x="33920" y="54750"/>
                  </a:moveTo>
                  <a:cubicBezTo>
                    <a:pt x="32815" y="54750"/>
                    <a:pt x="31834" y="54007"/>
                    <a:pt x="31538" y="52940"/>
                  </a:cubicBezTo>
                  <a:cubicBezTo>
                    <a:pt x="26995" y="33585"/>
                    <a:pt x="16098" y="16316"/>
                    <a:pt x="582" y="3886"/>
                  </a:cubicBezTo>
                  <a:cubicBezTo>
                    <a:pt x="-342" y="3019"/>
                    <a:pt x="-380" y="1572"/>
                    <a:pt x="477" y="657"/>
                  </a:cubicBezTo>
                  <a:cubicBezTo>
                    <a:pt x="515" y="619"/>
                    <a:pt x="544" y="581"/>
                    <a:pt x="582" y="553"/>
                  </a:cubicBezTo>
                  <a:cubicBezTo>
                    <a:pt x="1506" y="-352"/>
                    <a:pt x="2992" y="-352"/>
                    <a:pt x="3916" y="553"/>
                  </a:cubicBezTo>
                  <a:cubicBezTo>
                    <a:pt x="20270" y="13621"/>
                    <a:pt x="31776" y="31804"/>
                    <a:pt x="36586" y="52178"/>
                  </a:cubicBezTo>
                  <a:cubicBezTo>
                    <a:pt x="36882" y="53464"/>
                    <a:pt x="36082" y="54740"/>
                    <a:pt x="34796" y="55036"/>
                  </a:cubicBezTo>
                  <a:cubicBezTo>
                    <a:pt x="34787" y="55036"/>
                    <a:pt x="34787" y="55036"/>
                    <a:pt x="34777" y="550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pic>
        <p:nvPicPr>
          <p:cNvPr id="866" name="Google Shape;866;p37"/>
          <p:cNvPicPr preferRelativeResize="0"/>
          <p:nvPr>
            <p:ph idx="2" type="pic"/>
          </p:nvPr>
        </p:nvPicPr>
        <p:blipFill rotWithShape="1">
          <a:blip r:embed="rId3">
            <a:alphaModFix/>
          </a:blip>
          <a:srcRect b="7806" l="0" r="0" t="7798"/>
          <a:stretch/>
        </p:blipFill>
        <p:spPr>
          <a:xfrm>
            <a:off x="0" y="0"/>
            <a:ext cx="9144003" cy="5143501"/>
          </a:xfrm>
          <a:prstGeom prst="rect">
            <a:avLst/>
          </a:prstGeom>
        </p:spPr>
      </p:pic>
      <p:sp>
        <p:nvSpPr>
          <p:cNvPr id="867" name="Google Shape;867;p37"/>
          <p:cNvSpPr txBox="1"/>
          <p:nvPr>
            <p:ph type="title"/>
          </p:nvPr>
        </p:nvSpPr>
        <p:spPr>
          <a:xfrm>
            <a:off x="1247875" y="4029800"/>
            <a:ext cx="6648300" cy="45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
        <p:nvSpPr>
          <p:cNvPr id="868" name="Google Shape;868;p37"/>
          <p:cNvSpPr/>
          <p:nvPr/>
        </p:nvSpPr>
        <p:spPr>
          <a:xfrm rot="-5400000">
            <a:off x="-819262"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37"/>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70" name="Google Shape;870;p37"/>
          <p:cNvGrpSpPr/>
          <p:nvPr/>
        </p:nvGrpSpPr>
        <p:grpSpPr>
          <a:xfrm>
            <a:off x="8052455" y="2526575"/>
            <a:ext cx="756631" cy="594548"/>
            <a:chOff x="2658113" y="8624674"/>
            <a:chExt cx="867696" cy="681821"/>
          </a:xfrm>
        </p:grpSpPr>
        <p:sp>
          <p:nvSpPr>
            <p:cNvPr id="871" name="Google Shape;871;p37"/>
            <p:cNvSpPr/>
            <p:nvPr/>
          </p:nvSpPr>
          <p:spPr>
            <a:xfrm>
              <a:off x="2658113" y="8624674"/>
              <a:ext cx="867696" cy="681821"/>
            </a:xfrm>
            <a:custGeom>
              <a:rect b="b" l="l" r="r" t="t"/>
              <a:pathLst>
                <a:path extrusionOk="0" h="681821" w="867696">
                  <a:moveTo>
                    <a:pt x="68976" y="681695"/>
                  </a:moveTo>
                  <a:cubicBezTo>
                    <a:pt x="66128" y="681705"/>
                    <a:pt x="63547" y="680019"/>
                    <a:pt x="62404" y="677409"/>
                  </a:cubicBezTo>
                  <a:lnTo>
                    <a:pt x="396" y="532343"/>
                  </a:lnTo>
                  <a:cubicBezTo>
                    <a:pt x="-318" y="530572"/>
                    <a:pt x="-318" y="528590"/>
                    <a:pt x="396" y="526819"/>
                  </a:cubicBezTo>
                  <a:cubicBezTo>
                    <a:pt x="1111" y="525066"/>
                    <a:pt x="2473" y="523666"/>
                    <a:pt x="4206" y="522914"/>
                  </a:cubicBezTo>
                  <a:lnTo>
                    <a:pt x="70215" y="494339"/>
                  </a:lnTo>
                  <a:cubicBezTo>
                    <a:pt x="-4823" y="311097"/>
                    <a:pt x="82892" y="101728"/>
                    <a:pt x="266134" y="26699"/>
                  </a:cubicBezTo>
                  <a:cubicBezTo>
                    <a:pt x="445481" y="-46748"/>
                    <a:pt x="650725" y="35634"/>
                    <a:pt x="729535" y="212684"/>
                  </a:cubicBezTo>
                  <a:lnTo>
                    <a:pt x="795543" y="184109"/>
                  </a:lnTo>
                  <a:cubicBezTo>
                    <a:pt x="797315" y="183395"/>
                    <a:pt x="799296" y="183395"/>
                    <a:pt x="801068" y="184109"/>
                  </a:cubicBezTo>
                  <a:cubicBezTo>
                    <a:pt x="802792" y="184852"/>
                    <a:pt x="804183" y="186215"/>
                    <a:pt x="804973" y="187919"/>
                  </a:cubicBezTo>
                  <a:lnTo>
                    <a:pt x="866886" y="333080"/>
                  </a:lnTo>
                  <a:cubicBezTo>
                    <a:pt x="868543" y="336605"/>
                    <a:pt x="867028" y="340805"/>
                    <a:pt x="863504" y="342463"/>
                  </a:cubicBezTo>
                  <a:cubicBezTo>
                    <a:pt x="863400" y="342510"/>
                    <a:pt x="863285" y="342558"/>
                    <a:pt x="863171" y="342605"/>
                  </a:cubicBezTo>
                  <a:lnTo>
                    <a:pt x="71834" y="680648"/>
                  </a:lnTo>
                  <a:cubicBezTo>
                    <a:pt x="70958" y="681181"/>
                    <a:pt x="69986" y="681543"/>
                    <a:pt x="68976" y="681695"/>
                  </a:cubicBezTo>
                  <a:close/>
                  <a:moveTo>
                    <a:pt x="16398" y="533296"/>
                  </a:moveTo>
                  <a:lnTo>
                    <a:pt x="72786" y="665693"/>
                  </a:lnTo>
                  <a:lnTo>
                    <a:pt x="850693" y="332318"/>
                  </a:lnTo>
                  <a:lnTo>
                    <a:pt x="794305" y="200397"/>
                  </a:lnTo>
                  <a:lnTo>
                    <a:pt x="728297" y="228972"/>
                  </a:lnTo>
                  <a:cubicBezTo>
                    <a:pt x="726554" y="229687"/>
                    <a:pt x="724611" y="229687"/>
                    <a:pt x="722867" y="228972"/>
                  </a:cubicBezTo>
                  <a:cubicBezTo>
                    <a:pt x="721143" y="228229"/>
                    <a:pt x="719753" y="226867"/>
                    <a:pt x="718962" y="225162"/>
                  </a:cubicBezTo>
                  <a:cubicBezTo>
                    <a:pt x="643362" y="50721"/>
                    <a:pt x="440670" y="-29403"/>
                    <a:pt x="266239" y="46187"/>
                  </a:cubicBezTo>
                  <a:cubicBezTo>
                    <a:pt x="93094" y="121225"/>
                    <a:pt x="12636" y="321660"/>
                    <a:pt x="85836" y="495577"/>
                  </a:cubicBezTo>
                  <a:cubicBezTo>
                    <a:pt x="87417" y="499244"/>
                    <a:pt x="85721" y="503511"/>
                    <a:pt x="82054" y="505092"/>
                  </a:cubicBezTo>
                  <a:cubicBezTo>
                    <a:pt x="82045" y="505092"/>
                    <a:pt x="82035" y="505102"/>
                    <a:pt x="82025" y="505102"/>
                  </a:cubicBezTo>
                  <a:close/>
                  <a:moveTo>
                    <a:pt x="225948" y="443094"/>
                  </a:moveTo>
                  <a:cubicBezTo>
                    <a:pt x="223100" y="443104"/>
                    <a:pt x="220519" y="441418"/>
                    <a:pt x="219376" y="438808"/>
                  </a:cubicBezTo>
                  <a:cubicBezTo>
                    <a:pt x="175094" y="338005"/>
                    <a:pt x="220910" y="220390"/>
                    <a:pt x="321713" y="176099"/>
                  </a:cubicBezTo>
                  <a:cubicBezTo>
                    <a:pt x="422516" y="131817"/>
                    <a:pt x="540130" y="177632"/>
                    <a:pt x="584422" y="278435"/>
                  </a:cubicBezTo>
                  <a:cubicBezTo>
                    <a:pt x="584955" y="279664"/>
                    <a:pt x="585479" y="280883"/>
                    <a:pt x="585993" y="282122"/>
                  </a:cubicBezTo>
                  <a:cubicBezTo>
                    <a:pt x="587632" y="285656"/>
                    <a:pt x="586098" y="289846"/>
                    <a:pt x="582564" y="291485"/>
                  </a:cubicBezTo>
                  <a:cubicBezTo>
                    <a:pt x="582441" y="291542"/>
                    <a:pt x="582317" y="291599"/>
                    <a:pt x="582183" y="291647"/>
                  </a:cubicBezTo>
                  <a:lnTo>
                    <a:pt x="228711" y="442523"/>
                  </a:lnTo>
                  <a:cubicBezTo>
                    <a:pt x="227844" y="442904"/>
                    <a:pt x="226901" y="443094"/>
                    <a:pt x="225948" y="443094"/>
                  </a:cubicBezTo>
                  <a:close/>
                  <a:moveTo>
                    <a:pt x="402447" y="175442"/>
                  </a:moveTo>
                  <a:cubicBezTo>
                    <a:pt x="300291" y="175537"/>
                    <a:pt x="217547" y="258423"/>
                    <a:pt x="217642" y="360588"/>
                  </a:cubicBezTo>
                  <a:cubicBezTo>
                    <a:pt x="217662" y="383125"/>
                    <a:pt x="221795" y="405470"/>
                    <a:pt x="229854" y="426521"/>
                  </a:cubicBezTo>
                  <a:lnTo>
                    <a:pt x="569896" y="281265"/>
                  </a:lnTo>
                  <a:cubicBezTo>
                    <a:pt x="539207" y="216609"/>
                    <a:pt x="474018" y="175413"/>
                    <a:pt x="402447" y="17544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37"/>
            <p:cNvSpPr/>
            <p:nvPr/>
          </p:nvSpPr>
          <p:spPr>
            <a:xfrm>
              <a:off x="3372003" y="8915712"/>
              <a:ext cx="49459" cy="96271"/>
            </a:xfrm>
            <a:custGeom>
              <a:rect b="b" l="l" r="r" t="t"/>
              <a:pathLst>
                <a:path extrusionOk="0" h="96271" w="49459">
                  <a:moveTo>
                    <a:pt x="42029" y="96144"/>
                  </a:moveTo>
                  <a:cubicBezTo>
                    <a:pt x="39181" y="96154"/>
                    <a:pt x="36600" y="94468"/>
                    <a:pt x="35456" y="91858"/>
                  </a:cubicBezTo>
                  <a:lnTo>
                    <a:pt x="500" y="10038"/>
                  </a:lnTo>
                  <a:cubicBezTo>
                    <a:pt x="-1129" y="6447"/>
                    <a:pt x="462" y="2209"/>
                    <a:pt x="4053" y="580"/>
                  </a:cubicBezTo>
                  <a:cubicBezTo>
                    <a:pt x="4110" y="561"/>
                    <a:pt x="4157" y="532"/>
                    <a:pt x="4214" y="513"/>
                  </a:cubicBezTo>
                  <a:cubicBezTo>
                    <a:pt x="7806" y="-1116"/>
                    <a:pt x="12044" y="475"/>
                    <a:pt x="13673" y="4066"/>
                  </a:cubicBezTo>
                  <a:cubicBezTo>
                    <a:pt x="13692" y="4123"/>
                    <a:pt x="13721" y="4171"/>
                    <a:pt x="13739" y="4228"/>
                  </a:cubicBezTo>
                  <a:lnTo>
                    <a:pt x="48696" y="86048"/>
                  </a:lnTo>
                  <a:cubicBezTo>
                    <a:pt x="50306" y="89648"/>
                    <a:pt x="48696" y="93877"/>
                    <a:pt x="45086" y="95487"/>
                  </a:cubicBezTo>
                  <a:cubicBezTo>
                    <a:pt x="45020" y="95516"/>
                    <a:pt x="44953" y="95544"/>
                    <a:pt x="44886" y="95573"/>
                  </a:cubicBezTo>
                  <a:cubicBezTo>
                    <a:pt x="43981" y="95963"/>
                    <a:pt x="43010" y="96163"/>
                    <a:pt x="42029" y="961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37"/>
            <p:cNvSpPr/>
            <p:nvPr/>
          </p:nvSpPr>
          <p:spPr>
            <a:xfrm>
              <a:off x="2939012" y="9150090"/>
              <a:ext cx="31743" cy="54679"/>
            </a:xfrm>
            <a:custGeom>
              <a:rect b="b" l="l" r="r" t="t"/>
              <a:pathLst>
                <a:path extrusionOk="0" h="54679" w="31743">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4" y="4032"/>
                    <a:pt x="13772" y="4146"/>
                    <a:pt x="13820" y="4261"/>
                  </a:cubicBezTo>
                  <a:lnTo>
                    <a:pt x="30965" y="44456"/>
                  </a:lnTo>
                  <a:cubicBezTo>
                    <a:pt x="32594" y="48047"/>
                    <a:pt x="31003" y="52286"/>
                    <a:pt x="27412" y="53914"/>
                  </a:cubicBezTo>
                  <a:cubicBezTo>
                    <a:pt x="27355" y="53933"/>
                    <a:pt x="27307" y="53962"/>
                    <a:pt x="27250" y="53981"/>
                  </a:cubicBezTo>
                  <a:cubicBezTo>
                    <a:pt x="26288" y="54381"/>
                    <a:pt x="25250" y="54572"/>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37"/>
            <p:cNvSpPr/>
            <p:nvPr/>
          </p:nvSpPr>
          <p:spPr>
            <a:xfrm>
              <a:off x="2873622" y="9178140"/>
              <a:ext cx="31459" cy="54444"/>
            </a:xfrm>
            <a:custGeom>
              <a:rect b="b" l="l" r="r" t="t"/>
              <a:pathLst>
                <a:path extrusionOk="0" h="54444" w="31459">
                  <a:moveTo>
                    <a:pt x="24155" y="54315"/>
                  </a:moveTo>
                  <a:cubicBezTo>
                    <a:pt x="21279" y="54306"/>
                    <a:pt x="18698" y="52582"/>
                    <a:pt x="17583" y="49934"/>
                  </a:cubicBezTo>
                  <a:lnTo>
                    <a:pt x="438" y="9834"/>
                  </a:lnTo>
                  <a:cubicBezTo>
                    <a:pt x="-1114" y="6204"/>
                    <a:pt x="571" y="2004"/>
                    <a:pt x="4201" y="452"/>
                  </a:cubicBezTo>
                  <a:cubicBezTo>
                    <a:pt x="7829" y="-1101"/>
                    <a:pt x="12030" y="585"/>
                    <a:pt x="13583" y="4214"/>
                  </a:cubicBezTo>
                  <a:lnTo>
                    <a:pt x="30728" y="44314"/>
                  </a:lnTo>
                  <a:cubicBezTo>
                    <a:pt x="32309" y="47981"/>
                    <a:pt x="30614" y="52248"/>
                    <a:pt x="26946" y="53829"/>
                  </a:cubicBezTo>
                  <a:cubicBezTo>
                    <a:pt x="26937" y="53829"/>
                    <a:pt x="26927" y="53839"/>
                    <a:pt x="26918" y="53839"/>
                  </a:cubicBezTo>
                  <a:cubicBezTo>
                    <a:pt x="26041" y="54182"/>
                    <a:pt x="25098" y="54344"/>
                    <a:pt x="24155" y="543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7"/>
            <p:cNvSpPr/>
            <p:nvPr/>
          </p:nvSpPr>
          <p:spPr>
            <a:xfrm>
              <a:off x="2788849" y="9165091"/>
              <a:ext cx="49302" cy="96082"/>
            </a:xfrm>
            <a:custGeom>
              <a:rect b="b" l="l" r="r" t="t"/>
              <a:pathLst>
                <a:path extrusionOk="0" h="96082" w="49302">
                  <a:moveTo>
                    <a:pt x="41967" y="95940"/>
                  </a:moveTo>
                  <a:cubicBezTo>
                    <a:pt x="39119" y="95949"/>
                    <a:pt x="36538" y="94263"/>
                    <a:pt x="35395" y="91653"/>
                  </a:cubicBezTo>
                  <a:lnTo>
                    <a:pt x="438" y="9834"/>
                  </a:lnTo>
                  <a:cubicBezTo>
                    <a:pt x="-1114" y="6204"/>
                    <a:pt x="571" y="2004"/>
                    <a:pt x="4201" y="451"/>
                  </a:cubicBezTo>
                  <a:cubicBezTo>
                    <a:pt x="7829" y="-1101"/>
                    <a:pt x="12030" y="585"/>
                    <a:pt x="13583" y="4214"/>
                  </a:cubicBezTo>
                  <a:lnTo>
                    <a:pt x="48539" y="86034"/>
                  </a:lnTo>
                  <a:cubicBezTo>
                    <a:pt x="50149" y="89634"/>
                    <a:pt x="48539" y="93863"/>
                    <a:pt x="44930" y="95473"/>
                  </a:cubicBezTo>
                  <a:cubicBezTo>
                    <a:pt x="44863" y="95501"/>
                    <a:pt x="44796" y="95530"/>
                    <a:pt x="44729" y="95559"/>
                  </a:cubicBezTo>
                  <a:cubicBezTo>
                    <a:pt x="43844" y="95873"/>
                    <a:pt x="42901" y="96006"/>
                    <a:pt x="41967" y="959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37"/>
            <p:cNvSpPr/>
            <p:nvPr/>
          </p:nvSpPr>
          <p:spPr>
            <a:xfrm>
              <a:off x="3123607" y="9071032"/>
              <a:ext cx="31776" cy="54680"/>
            </a:xfrm>
            <a:custGeom>
              <a:rect b="b" l="l" r="r" t="t"/>
              <a:pathLst>
                <a:path extrusionOk="0" h="54680" w="31776">
                  <a:moveTo>
                    <a:pt x="24202" y="54553"/>
                  </a:moveTo>
                  <a:cubicBezTo>
                    <a:pt x="21335" y="54524"/>
                    <a:pt x="18763" y="52800"/>
                    <a:pt x="17630" y="50171"/>
                  </a:cubicBezTo>
                  <a:lnTo>
                    <a:pt x="485" y="10071"/>
                  </a:lnTo>
                  <a:cubicBezTo>
                    <a:pt x="-1125" y="6470"/>
                    <a:pt x="485" y="2241"/>
                    <a:pt x="4095" y="632"/>
                  </a:cubicBezTo>
                  <a:cubicBezTo>
                    <a:pt x="4161" y="603"/>
                    <a:pt x="4228" y="574"/>
                    <a:pt x="4295" y="546"/>
                  </a:cubicBezTo>
                  <a:cubicBezTo>
                    <a:pt x="7819" y="-1112"/>
                    <a:pt x="12020" y="403"/>
                    <a:pt x="13677" y="3927"/>
                  </a:cubicBezTo>
                  <a:cubicBezTo>
                    <a:pt x="13725" y="4032"/>
                    <a:pt x="13772" y="4146"/>
                    <a:pt x="13820" y="4261"/>
                  </a:cubicBezTo>
                  <a:lnTo>
                    <a:pt x="30965" y="44456"/>
                  </a:lnTo>
                  <a:cubicBezTo>
                    <a:pt x="32622" y="47980"/>
                    <a:pt x="31108" y="52181"/>
                    <a:pt x="27583" y="53838"/>
                  </a:cubicBezTo>
                  <a:cubicBezTo>
                    <a:pt x="27479" y="53886"/>
                    <a:pt x="27364" y="53934"/>
                    <a:pt x="27250" y="53981"/>
                  </a:cubicBezTo>
                  <a:cubicBezTo>
                    <a:pt x="26288" y="54381"/>
                    <a:pt x="25250" y="54572"/>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37"/>
            <p:cNvSpPr/>
            <p:nvPr/>
          </p:nvSpPr>
          <p:spPr>
            <a:xfrm>
              <a:off x="3058216" y="9099273"/>
              <a:ext cx="31475" cy="54444"/>
            </a:xfrm>
            <a:custGeom>
              <a:rect b="b" l="l" r="r" t="t"/>
              <a:pathLst>
                <a:path extrusionOk="0" h="54444" w="31475">
                  <a:moveTo>
                    <a:pt x="24155" y="54316"/>
                  </a:moveTo>
                  <a:cubicBezTo>
                    <a:pt x="21279" y="54306"/>
                    <a:pt x="18698" y="52582"/>
                    <a:pt x="17583" y="49934"/>
                  </a:cubicBezTo>
                  <a:lnTo>
                    <a:pt x="438" y="9834"/>
                  </a:lnTo>
                  <a:cubicBezTo>
                    <a:pt x="-1114" y="6204"/>
                    <a:pt x="571" y="2004"/>
                    <a:pt x="4201" y="451"/>
                  </a:cubicBezTo>
                  <a:cubicBezTo>
                    <a:pt x="7829" y="-1101"/>
                    <a:pt x="12030" y="585"/>
                    <a:pt x="13583" y="4214"/>
                  </a:cubicBezTo>
                  <a:lnTo>
                    <a:pt x="30728" y="44314"/>
                  </a:lnTo>
                  <a:cubicBezTo>
                    <a:pt x="32328" y="47972"/>
                    <a:pt x="30661" y="52229"/>
                    <a:pt x="27013" y="53839"/>
                  </a:cubicBezTo>
                  <a:cubicBezTo>
                    <a:pt x="26098" y="54182"/>
                    <a:pt x="25127" y="54344"/>
                    <a:pt x="24155" y="543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7"/>
            <p:cNvSpPr/>
            <p:nvPr/>
          </p:nvSpPr>
          <p:spPr>
            <a:xfrm>
              <a:off x="2973397" y="9085987"/>
              <a:ext cx="49540" cy="96305"/>
            </a:xfrm>
            <a:custGeom>
              <a:rect b="b" l="l" r="r" t="t"/>
              <a:pathLst>
                <a:path extrusionOk="0" h="96305" w="49540">
                  <a:moveTo>
                    <a:pt x="42014" y="96177"/>
                  </a:moveTo>
                  <a:cubicBezTo>
                    <a:pt x="39166" y="96186"/>
                    <a:pt x="36585" y="94500"/>
                    <a:pt x="35442" y="91891"/>
                  </a:cubicBezTo>
                  <a:lnTo>
                    <a:pt x="485" y="10071"/>
                  </a:lnTo>
                  <a:cubicBezTo>
                    <a:pt x="-1125" y="6470"/>
                    <a:pt x="485" y="2241"/>
                    <a:pt x="4095" y="632"/>
                  </a:cubicBezTo>
                  <a:cubicBezTo>
                    <a:pt x="4162" y="603"/>
                    <a:pt x="4228" y="574"/>
                    <a:pt x="4295" y="546"/>
                  </a:cubicBezTo>
                  <a:cubicBezTo>
                    <a:pt x="7819" y="-1112"/>
                    <a:pt x="12020" y="403"/>
                    <a:pt x="13677" y="3927"/>
                  </a:cubicBezTo>
                  <a:cubicBezTo>
                    <a:pt x="13725" y="4032"/>
                    <a:pt x="13772" y="4146"/>
                    <a:pt x="13820" y="4260"/>
                  </a:cubicBezTo>
                  <a:lnTo>
                    <a:pt x="48777" y="86080"/>
                  </a:lnTo>
                  <a:cubicBezTo>
                    <a:pt x="50386" y="89681"/>
                    <a:pt x="48777" y="93910"/>
                    <a:pt x="45167" y="95520"/>
                  </a:cubicBezTo>
                  <a:cubicBezTo>
                    <a:pt x="45100" y="95548"/>
                    <a:pt x="45033" y="95577"/>
                    <a:pt x="44967" y="95605"/>
                  </a:cubicBezTo>
                  <a:cubicBezTo>
                    <a:pt x="44033" y="96015"/>
                    <a:pt x="43033" y="96205"/>
                    <a:pt x="42014" y="961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37"/>
            <p:cNvSpPr/>
            <p:nvPr/>
          </p:nvSpPr>
          <p:spPr>
            <a:xfrm>
              <a:off x="3315051" y="8988766"/>
              <a:ext cx="31832" cy="55059"/>
            </a:xfrm>
            <a:custGeom>
              <a:rect b="b" l="l" r="r" t="t"/>
              <a:pathLst>
                <a:path extrusionOk="0" h="55059" w="31832">
                  <a:moveTo>
                    <a:pt x="24496" y="54904"/>
                  </a:moveTo>
                  <a:cubicBezTo>
                    <a:pt x="21639" y="54942"/>
                    <a:pt x="19048" y="53246"/>
                    <a:pt x="17924" y="50617"/>
                  </a:cubicBezTo>
                  <a:lnTo>
                    <a:pt x="779" y="10517"/>
                  </a:lnTo>
                  <a:cubicBezTo>
                    <a:pt x="-1155" y="7079"/>
                    <a:pt x="65" y="2726"/>
                    <a:pt x="3503" y="792"/>
                  </a:cubicBezTo>
                  <a:cubicBezTo>
                    <a:pt x="6942" y="-1141"/>
                    <a:pt x="11294" y="78"/>
                    <a:pt x="13228" y="3516"/>
                  </a:cubicBezTo>
                  <a:cubicBezTo>
                    <a:pt x="13476" y="3955"/>
                    <a:pt x="13676" y="4421"/>
                    <a:pt x="13828" y="4898"/>
                  </a:cubicBezTo>
                  <a:lnTo>
                    <a:pt x="31069" y="44998"/>
                  </a:lnTo>
                  <a:cubicBezTo>
                    <a:pt x="32678" y="48598"/>
                    <a:pt x="31069" y="52827"/>
                    <a:pt x="27458" y="54437"/>
                  </a:cubicBezTo>
                  <a:cubicBezTo>
                    <a:pt x="27392" y="54465"/>
                    <a:pt x="27325" y="54494"/>
                    <a:pt x="27258" y="54523"/>
                  </a:cubicBezTo>
                  <a:cubicBezTo>
                    <a:pt x="26382" y="54866"/>
                    <a:pt x="25430" y="54999"/>
                    <a:pt x="24496" y="549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0" name="Google Shape;880;p37"/>
            <p:cNvSpPr/>
            <p:nvPr/>
          </p:nvSpPr>
          <p:spPr>
            <a:xfrm>
              <a:off x="3249813" y="9016740"/>
              <a:ext cx="31172" cy="54778"/>
            </a:xfrm>
            <a:custGeom>
              <a:rect b="b" l="l" r="r" t="t"/>
              <a:pathLst>
                <a:path extrusionOk="0" h="54778" w="31172">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5" y="4032"/>
                    <a:pt x="13772" y="4146"/>
                    <a:pt x="13820" y="4261"/>
                  </a:cubicBezTo>
                  <a:lnTo>
                    <a:pt x="30393" y="45028"/>
                  </a:lnTo>
                  <a:cubicBezTo>
                    <a:pt x="32022" y="48619"/>
                    <a:pt x="30431" y="52857"/>
                    <a:pt x="26841" y="54486"/>
                  </a:cubicBezTo>
                  <a:cubicBezTo>
                    <a:pt x="26783" y="54505"/>
                    <a:pt x="26736" y="54533"/>
                    <a:pt x="26678" y="54553"/>
                  </a:cubicBezTo>
                  <a:cubicBezTo>
                    <a:pt x="25859" y="54686"/>
                    <a:pt x="25021" y="54686"/>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1" name="Google Shape;881;p37"/>
            <p:cNvSpPr/>
            <p:nvPr/>
          </p:nvSpPr>
          <p:spPr>
            <a:xfrm>
              <a:off x="3165421" y="9004087"/>
              <a:ext cx="48841" cy="96384"/>
            </a:xfrm>
            <a:custGeom>
              <a:rect b="b" l="l" r="r" t="t"/>
              <a:pathLst>
                <a:path extrusionOk="0" h="96384" w="48841">
                  <a:moveTo>
                    <a:pt x="41633" y="96256"/>
                  </a:moveTo>
                  <a:cubicBezTo>
                    <a:pt x="38756" y="96247"/>
                    <a:pt x="36175" y="94523"/>
                    <a:pt x="35061" y="91875"/>
                  </a:cubicBezTo>
                  <a:lnTo>
                    <a:pt x="485" y="10055"/>
                  </a:lnTo>
                  <a:cubicBezTo>
                    <a:pt x="-1125" y="6455"/>
                    <a:pt x="485" y="2226"/>
                    <a:pt x="4095" y="616"/>
                  </a:cubicBezTo>
                  <a:cubicBezTo>
                    <a:pt x="4161" y="588"/>
                    <a:pt x="4228" y="559"/>
                    <a:pt x="4295" y="530"/>
                  </a:cubicBezTo>
                  <a:cubicBezTo>
                    <a:pt x="7829" y="-1108"/>
                    <a:pt x="12020" y="426"/>
                    <a:pt x="13658" y="3959"/>
                  </a:cubicBezTo>
                  <a:cubicBezTo>
                    <a:pt x="13715" y="4083"/>
                    <a:pt x="13772" y="4207"/>
                    <a:pt x="13820" y="4340"/>
                  </a:cubicBezTo>
                  <a:lnTo>
                    <a:pt x="48110" y="86255"/>
                  </a:lnTo>
                  <a:cubicBezTo>
                    <a:pt x="49691" y="89923"/>
                    <a:pt x="47996" y="94190"/>
                    <a:pt x="44328" y="95771"/>
                  </a:cubicBezTo>
                  <a:cubicBezTo>
                    <a:pt x="44319" y="95771"/>
                    <a:pt x="44309" y="95780"/>
                    <a:pt x="44300" y="95780"/>
                  </a:cubicBezTo>
                  <a:cubicBezTo>
                    <a:pt x="43452" y="96114"/>
                    <a:pt x="42547" y="96276"/>
                    <a:pt x="41633" y="9625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2" name="Google Shape;882;p37"/>
            <p:cNvSpPr/>
            <p:nvPr/>
          </p:nvSpPr>
          <p:spPr>
            <a:xfrm>
              <a:off x="2737372" y="8904057"/>
              <a:ext cx="25582" cy="207175"/>
            </a:xfrm>
            <a:custGeom>
              <a:rect b="b" l="l" r="r" t="t"/>
              <a:pathLst>
                <a:path extrusionOk="0" h="207175" w="25582">
                  <a:moveTo>
                    <a:pt x="21911" y="207050"/>
                  </a:moveTo>
                  <a:cubicBezTo>
                    <a:pt x="20959" y="207050"/>
                    <a:pt x="20102" y="206488"/>
                    <a:pt x="19721" y="205621"/>
                  </a:cubicBezTo>
                  <a:cubicBezTo>
                    <a:pt x="-7149" y="140089"/>
                    <a:pt x="-6740" y="66537"/>
                    <a:pt x="20864" y="1310"/>
                  </a:cubicBezTo>
                  <a:cubicBezTo>
                    <a:pt x="21388" y="100"/>
                    <a:pt x="22797" y="-452"/>
                    <a:pt x="24007" y="72"/>
                  </a:cubicBezTo>
                  <a:cubicBezTo>
                    <a:pt x="25217" y="596"/>
                    <a:pt x="25769" y="2005"/>
                    <a:pt x="25245" y="3215"/>
                  </a:cubicBezTo>
                  <a:cubicBezTo>
                    <a:pt x="-1882" y="67213"/>
                    <a:pt x="-2291" y="139413"/>
                    <a:pt x="24102" y="203716"/>
                  </a:cubicBezTo>
                  <a:cubicBezTo>
                    <a:pt x="24655" y="204850"/>
                    <a:pt x="24188" y="206221"/>
                    <a:pt x="23054" y="206774"/>
                  </a:cubicBezTo>
                  <a:cubicBezTo>
                    <a:pt x="22997" y="206802"/>
                    <a:pt x="22931" y="206831"/>
                    <a:pt x="22864" y="2068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3" name="Google Shape;883;p37"/>
            <p:cNvSpPr/>
            <p:nvPr/>
          </p:nvSpPr>
          <p:spPr>
            <a:xfrm>
              <a:off x="2758721" y="8972226"/>
              <a:ext cx="8473" cy="85667"/>
            </a:xfrm>
            <a:custGeom>
              <a:rect b="b" l="l" r="r" t="t"/>
              <a:pathLst>
                <a:path extrusionOk="0" h="85667" w="8473">
                  <a:moveTo>
                    <a:pt x="5992" y="85541"/>
                  </a:moveTo>
                  <a:cubicBezTo>
                    <a:pt x="4840" y="85560"/>
                    <a:pt x="3839" y="84760"/>
                    <a:pt x="3611" y="83636"/>
                  </a:cubicBezTo>
                  <a:cubicBezTo>
                    <a:pt x="-1390" y="56594"/>
                    <a:pt x="-1390" y="28858"/>
                    <a:pt x="3611" y="1816"/>
                  </a:cubicBezTo>
                  <a:cubicBezTo>
                    <a:pt x="3849" y="530"/>
                    <a:pt x="5087" y="-317"/>
                    <a:pt x="6373" y="-89"/>
                  </a:cubicBezTo>
                  <a:cubicBezTo>
                    <a:pt x="7621" y="92"/>
                    <a:pt x="8488" y="1254"/>
                    <a:pt x="8307" y="2502"/>
                  </a:cubicBezTo>
                  <a:cubicBezTo>
                    <a:pt x="8297" y="2559"/>
                    <a:pt x="8288" y="2616"/>
                    <a:pt x="8278" y="2673"/>
                  </a:cubicBezTo>
                  <a:cubicBezTo>
                    <a:pt x="3373" y="29153"/>
                    <a:pt x="3373" y="56299"/>
                    <a:pt x="8278" y="82779"/>
                  </a:cubicBezTo>
                  <a:cubicBezTo>
                    <a:pt x="8554" y="84007"/>
                    <a:pt x="7783" y="85236"/>
                    <a:pt x="6545" y="85512"/>
                  </a:cubicBezTo>
                  <a:cubicBezTo>
                    <a:pt x="6488" y="85522"/>
                    <a:pt x="6430" y="85531"/>
                    <a:pt x="6373" y="855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4" name="Google Shape;884;p37"/>
            <p:cNvSpPr/>
            <p:nvPr/>
          </p:nvSpPr>
          <p:spPr>
            <a:xfrm>
              <a:off x="2800379" y="8994352"/>
              <a:ext cx="5337" cy="23822"/>
            </a:xfrm>
            <a:custGeom>
              <a:rect b="b" l="l" r="r" t="t"/>
              <a:pathLst>
                <a:path extrusionOk="0" h="23822" w="5337">
                  <a:moveTo>
                    <a:pt x="2148" y="23696"/>
                  </a:moveTo>
                  <a:lnTo>
                    <a:pt x="2148" y="23696"/>
                  </a:lnTo>
                  <a:cubicBezTo>
                    <a:pt x="834" y="23648"/>
                    <a:pt x="-185" y="22534"/>
                    <a:pt x="-138" y="21219"/>
                  </a:cubicBezTo>
                  <a:cubicBezTo>
                    <a:pt x="-138" y="21219"/>
                    <a:pt x="-138" y="21219"/>
                    <a:pt x="-138" y="21219"/>
                  </a:cubicBezTo>
                  <a:lnTo>
                    <a:pt x="434" y="2169"/>
                  </a:lnTo>
                  <a:cubicBezTo>
                    <a:pt x="434" y="903"/>
                    <a:pt x="1453" y="-117"/>
                    <a:pt x="2710" y="-126"/>
                  </a:cubicBezTo>
                  <a:cubicBezTo>
                    <a:pt x="2777" y="-126"/>
                    <a:pt x="2844" y="-126"/>
                    <a:pt x="2910" y="-117"/>
                  </a:cubicBezTo>
                  <a:cubicBezTo>
                    <a:pt x="4225" y="-69"/>
                    <a:pt x="5244" y="1046"/>
                    <a:pt x="5196" y="2360"/>
                  </a:cubicBezTo>
                  <a:cubicBezTo>
                    <a:pt x="5196" y="2360"/>
                    <a:pt x="5196" y="2360"/>
                    <a:pt x="5196" y="2360"/>
                  </a:cubicBezTo>
                  <a:lnTo>
                    <a:pt x="4625" y="21410"/>
                  </a:lnTo>
                  <a:cubicBezTo>
                    <a:pt x="4530" y="22705"/>
                    <a:pt x="3444" y="23696"/>
                    <a:pt x="2148" y="2369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5" name="Google Shape;885;p37"/>
            <p:cNvSpPr/>
            <p:nvPr/>
          </p:nvSpPr>
          <p:spPr>
            <a:xfrm>
              <a:off x="3448296" y="8855957"/>
              <a:ext cx="30229" cy="58585"/>
            </a:xfrm>
            <a:custGeom>
              <a:rect b="b" l="l" r="r" t="t"/>
              <a:pathLst>
                <a:path extrusionOk="0" h="58585" w="30229">
                  <a:moveTo>
                    <a:pt x="27744" y="58459"/>
                  </a:moveTo>
                  <a:cubicBezTo>
                    <a:pt x="26744" y="58459"/>
                    <a:pt x="25839" y="57859"/>
                    <a:pt x="25458" y="56935"/>
                  </a:cubicBezTo>
                  <a:cubicBezTo>
                    <a:pt x="18353" y="38485"/>
                    <a:pt x="9885" y="20597"/>
                    <a:pt x="122" y="3404"/>
                  </a:cubicBezTo>
                  <a:cubicBezTo>
                    <a:pt x="-459" y="2242"/>
                    <a:pt x="-40" y="833"/>
                    <a:pt x="1074" y="166"/>
                  </a:cubicBezTo>
                  <a:cubicBezTo>
                    <a:pt x="2227" y="-463"/>
                    <a:pt x="3674" y="-44"/>
                    <a:pt x="4303" y="1109"/>
                  </a:cubicBezTo>
                  <a:cubicBezTo>
                    <a:pt x="4313" y="1109"/>
                    <a:pt x="4313" y="1118"/>
                    <a:pt x="4313" y="1118"/>
                  </a:cubicBezTo>
                  <a:cubicBezTo>
                    <a:pt x="14133" y="18521"/>
                    <a:pt x="22696" y="36599"/>
                    <a:pt x="29935" y="55220"/>
                  </a:cubicBezTo>
                  <a:cubicBezTo>
                    <a:pt x="30392" y="56430"/>
                    <a:pt x="29802" y="57783"/>
                    <a:pt x="28601" y="582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6" name="Google Shape;886;p37"/>
            <p:cNvSpPr/>
            <p:nvPr/>
          </p:nvSpPr>
          <p:spPr>
            <a:xfrm>
              <a:off x="3444357" y="8904963"/>
              <a:ext cx="8338" cy="13113"/>
            </a:xfrm>
            <a:custGeom>
              <a:rect b="b" l="l" r="r" t="t"/>
              <a:pathLst>
                <a:path extrusionOk="0" h="13113" w="8338">
                  <a:moveTo>
                    <a:pt x="5775" y="12977"/>
                  </a:moveTo>
                  <a:cubicBezTo>
                    <a:pt x="4822" y="12977"/>
                    <a:pt x="3965" y="12415"/>
                    <a:pt x="3584" y="11548"/>
                  </a:cubicBezTo>
                  <a:lnTo>
                    <a:pt x="60" y="3166"/>
                  </a:lnTo>
                  <a:cubicBezTo>
                    <a:pt x="-464" y="1966"/>
                    <a:pt x="79" y="556"/>
                    <a:pt x="1289" y="32"/>
                  </a:cubicBezTo>
                  <a:cubicBezTo>
                    <a:pt x="1289" y="23"/>
                    <a:pt x="1298" y="23"/>
                    <a:pt x="1298" y="23"/>
                  </a:cubicBezTo>
                  <a:cubicBezTo>
                    <a:pt x="2508" y="-406"/>
                    <a:pt x="3851" y="118"/>
                    <a:pt x="4442" y="1261"/>
                  </a:cubicBezTo>
                  <a:lnTo>
                    <a:pt x="7966" y="9738"/>
                  </a:lnTo>
                  <a:cubicBezTo>
                    <a:pt x="8509" y="10824"/>
                    <a:pt x="8070" y="12138"/>
                    <a:pt x="6985" y="12681"/>
                  </a:cubicBezTo>
                  <a:cubicBezTo>
                    <a:pt x="6899" y="12719"/>
                    <a:pt x="6813" y="12758"/>
                    <a:pt x="6727" y="12786"/>
                  </a:cubicBezTo>
                  <a:cubicBezTo>
                    <a:pt x="6442" y="12948"/>
                    <a:pt x="6108" y="13015"/>
                    <a:pt x="5775" y="129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37"/>
            <p:cNvSpPr/>
            <p:nvPr/>
          </p:nvSpPr>
          <p:spPr>
            <a:xfrm>
              <a:off x="3158422" y="8785569"/>
              <a:ext cx="101603" cy="95351"/>
            </a:xfrm>
            <a:custGeom>
              <a:rect b="b" l="l" r="r" t="t"/>
              <a:pathLst>
                <a:path extrusionOk="0" h="95351" w="101603">
                  <a:moveTo>
                    <a:pt x="99115" y="95223"/>
                  </a:moveTo>
                  <a:cubicBezTo>
                    <a:pt x="98315" y="95214"/>
                    <a:pt x="97572" y="94823"/>
                    <a:pt x="97115" y="94176"/>
                  </a:cubicBezTo>
                  <a:cubicBezTo>
                    <a:pt x="72912" y="56856"/>
                    <a:pt x="39946" y="26024"/>
                    <a:pt x="1103" y="4355"/>
                  </a:cubicBezTo>
                  <a:cubicBezTo>
                    <a:pt x="-50" y="3726"/>
                    <a:pt x="-478" y="2278"/>
                    <a:pt x="150" y="1116"/>
                  </a:cubicBezTo>
                  <a:cubicBezTo>
                    <a:pt x="779" y="-36"/>
                    <a:pt x="2236" y="-465"/>
                    <a:pt x="3389" y="164"/>
                  </a:cubicBezTo>
                  <a:cubicBezTo>
                    <a:pt x="42908" y="22205"/>
                    <a:pt x="76455" y="53561"/>
                    <a:pt x="101115" y="91508"/>
                  </a:cubicBezTo>
                  <a:cubicBezTo>
                    <a:pt x="101792" y="92642"/>
                    <a:pt x="101458" y="94109"/>
                    <a:pt x="100353" y="94842"/>
                  </a:cubicBezTo>
                  <a:cubicBezTo>
                    <a:pt x="100001" y="95109"/>
                    <a:pt x="99563" y="95242"/>
                    <a:pt x="99115" y="95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8" name="Google Shape;888;p37"/>
            <p:cNvSpPr/>
            <p:nvPr/>
          </p:nvSpPr>
          <p:spPr>
            <a:xfrm>
              <a:off x="3245616" y="8806759"/>
              <a:ext cx="26865" cy="36535"/>
            </a:xfrm>
            <a:custGeom>
              <a:rect b="b" l="l" r="r" t="t"/>
              <a:pathLst>
                <a:path extrusionOk="0" h="36535" w="26865">
                  <a:moveTo>
                    <a:pt x="24494" y="36409"/>
                  </a:moveTo>
                  <a:cubicBezTo>
                    <a:pt x="23646" y="36400"/>
                    <a:pt x="22884" y="35923"/>
                    <a:pt x="22494" y="35171"/>
                  </a:cubicBezTo>
                  <a:cubicBezTo>
                    <a:pt x="16321" y="24036"/>
                    <a:pt x="8978" y="13597"/>
                    <a:pt x="586" y="4024"/>
                  </a:cubicBezTo>
                  <a:cubicBezTo>
                    <a:pt x="-357" y="3110"/>
                    <a:pt x="-385" y="1605"/>
                    <a:pt x="529" y="662"/>
                  </a:cubicBezTo>
                  <a:cubicBezTo>
                    <a:pt x="548" y="633"/>
                    <a:pt x="567" y="614"/>
                    <a:pt x="586" y="595"/>
                  </a:cubicBezTo>
                  <a:cubicBezTo>
                    <a:pt x="1453" y="-329"/>
                    <a:pt x="2901" y="-367"/>
                    <a:pt x="3815" y="490"/>
                  </a:cubicBezTo>
                  <a:cubicBezTo>
                    <a:pt x="3853" y="529"/>
                    <a:pt x="3891" y="557"/>
                    <a:pt x="3920" y="595"/>
                  </a:cubicBezTo>
                  <a:cubicBezTo>
                    <a:pt x="12568" y="10406"/>
                    <a:pt x="20103" y="21141"/>
                    <a:pt x="26399" y="32599"/>
                  </a:cubicBezTo>
                  <a:cubicBezTo>
                    <a:pt x="27037" y="33628"/>
                    <a:pt x="26713" y="34981"/>
                    <a:pt x="25684" y="35619"/>
                  </a:cubicBezTo>
                  <a:cubicBezTo>
                    <a:pt x="25608" y="35666"/>
                    <a:pt x="25532" y="35705"/>
                    <a:pt x="25446" y="35743"/>
                  </a:cubicBezTo>
                  <a:cubicBezTo>
                    <a:pt x="25227" y="36076"/>
                    <a:pt x="24884" y="36314"/>
                    <a:pt x="24494" y="364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9" name="Google Shape;889;p37"/>
            <p:cNvSpPr/>
            <p:nvPr/>
          </p:nvSpPr>
          <p:spPr>
            <a:xfrm>
              <a:off x="3304244" y="8847858"/>
              <a:ext cx="11957" cy="21545"/>
            </a:xfrm>
            <a:custGeom>
              <a:rect b="b" l="l" r="r" t="t"/>
              <a:pathLst>
                <a:path extrusionOk="0" h="21545" w="11957">
                  <a:moveTo>
                    <a:pt x="9394" y="21409"/>
                  </a:moveTo>
                  <a:cubicBezTo>
                    <a:pt x="8442" y="21409"/>
                    <a:pt x="7585" y="20847"/>
                    <a:pt x="7204" y="19981"/>
                  </a:cubicBezTo>
                  <a:lnTo>
                    <a:pt x="60" y="3217"/>
                  </a:lnTo>
                  <a:cubicBezTo>
                    <a:pt x="-464" y="2016"/>
                    <a:pt x="79" y="607"/>
                    <a:pt x="1289" y="83"/>
                  </a:cubicBezTo>
                  <a:cubicBezTo>
                    <a:pt x="1289" y="73"/>
                    <a:pt x="1298" y="73"/>
                    <a:pt x="1298" y="73"/>
                  </a:cubicBezTo>
                  <a:cubicBezTo>
                    <a:pt x="2498" y="-451"/>
                    <a:pt x="3908" y="92"/>
                    <a:pt x="4432" y="1302"/>
                  </a:cubicBezTo>
                  <a:cubicBezTo>
                    <a:pt x="4441" y="1302"/>
                    <a:pt x="4441" y="1311"/>
                    <a:pt x="4441" y="1311"/>
                  </a:cubicBezTo>
                  <a:lnTo>
                    <a:pt x="11585" y="18171"/>
                  </a:lnTo>
                  <a:cubicBezTo>
                    <a:pt x="12128" y="19257"/>
                    <a:pt x="11690" y="20571"/>
                    <a:pt x="10604" y="21114"/>
                  </a:cubicBezTo>
                  <a:cubicBezTo>
                    <a:pt x="10518" y="21152"/>
                    <a:pt x="10432" y="21190"/>
                    <a:pt x="10347" y="21219"/>
                  </a:cubicBezTo>
                  <a:cubicBezTo>
                    <a:pt x="10061" y="21381"/>
                    <a:pt x="9728" y="21447"/>
                    <a:pt x="9394" y="214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90" name="Google Shape;890;p37"/>
          <p:cNvSpPr/>
          <p:nvPr/>
        </p:nvSpPr>
        <p:spPr>
          <a:xfrm>
            <a:off x="711237" y="4604003"/>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1" name="Google Shape;891;p37"/>
          <p:cNvSpPr/>
          <p:nvPr/>
        </p:nvSpPr>
        <p:spPr>
          <a:xfrm rot="5400000">
            <a:off x="423498" y="41367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2" name="Google Shape;892;p37"/>
          <p:cNvSpPr/>
          <p:nvPr/>
        </p:nvSpPr>
        <p:spPr>
          <a:xfrm rot="1534710">
            <a:off x="8401672" y="4254221"/>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38"/>
          <p:cNvSpPr txBox="1"/>
          <p:nvPr>
            <p:ph type="title"/>
          </p:nvPr>
        </p:nvSpPr>
        <p:spPr>
          <a:xfrm>
            <a:off x="7151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demo</a:t>
            </a:r>
            <a:endParaRPr/>
          </a:p>
        </p:txBody>
      </p:sp>
      <p:sp>
        <p:nvSpPr>
          <p:cNvPr id="898" name="Google Shape;898;p38"/>
          <p:cNvSpPr txBox="1"/>
          <p:nvPr>
            <p:ph idx="1" type="subTitle"/>
          </p:nvPr>
        </p:nvSpPr>
        <p:spPr>
          <a:xfrm>
            <a:off x="5531920" y="2165775"/>
            <a:ext cx="2146200" cy="127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a:t>
            </a:r>
            <a:r>
              <a:rPr lang="en"/>
              <a:t> can replace the image on the screen with your own work. Just right-click on it and select “Replace image”</a:t>
            </a:r>
            <a:endParaRPr/>
          </a:p>
        </p:txBody>
      </p:sp>
      <p:grpSp>
        <p:nvGrpSpPr>
          <p:cNvPr id="899" name="Google Shape;899;p38"/>
          <p:cNvGrpSpPr/>
          <p:nvPr/>
        </p:nvGrpSpPr>
        <p:grpSpPr>
          <a:xfrm>
            <a:off x="1359580" y="1696588"/>
            <a:ext cx="3942064" cy="2211275"/>
            <a:chOff x="4729131" y="1936699"/>
            <a:chExt cx="3820200" cy="2142916"/>
          </a:xfrm>
        </p:grpSpPr>
        <p:sp>
          <p:nvSpPr>
            <p:cNvPr id="900" name="Google Shape;900;p38"/>
            <p:cNvSpPr/>
            <p:nvPr/>
          </p:nvSpPr>
          <p:spPr>
            <a:xfrm>
              <a:off x="4928413" y="1936699"/>
              <a:ext cx="3421500" cy="1990200"/>
            </a:xfrm>
            <a:prstGeom prst="round2SameRect">
              <a:avLst>
                <a:gd fmla="val 9051" name="adj1"/>
                <a:gd fmla="val 0" name="adj2"/>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8"/>
            <p:cNvSpPr/>
            <p:nvPr/>
          </p:nvSpPr>
          <p:spPr>
            <a:xfrm rot="10800000">
              <a:off x="4729131" y="3926915"/>
              <a:ext cx="3820200" cy="152700"/>
            </a:xfrm>
            <a:prstGeom prst="round2SameRect">
              <a:avLst>
                <a:gd fmla="val 50000" name="adj1"/>
                <a:gd fmla="val 0" name="adj2"/>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8"/>
            <p:cNvSpPr/>
            <p:nvPr/>
          </p:nvSpPr>
          <p:spPr>
            <a:xfrm>
              <a:off x="6606475" y="2008050"/>
              <a:ext cx="65400" cy="654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03" name="Google Shape;903;p38"/>
          <p:cNvPicPr preferRelativeResize="0"/>
          <p:nvPr/>
        </p:nvPicPr>
        <p:blipFill rotWithShape="1">
          <a:blip r:embed="rId3">
            <a:alphaModFix/>
          </a:blip>
          <a:srcRect b="39" l="0" r="0" t="49"/>
          <a:stretch/>
        </p:blipFill>
        <p:spPr>
          <a:xfrm>
            <a:off x="1745845" y="1895922"/>
            <a:ext cx="3163500" cy="1777800"/>
          </a:xfrm>
          <a:prstGeom prst="round2SameRect">
            <a:avLst>
              <a:gd fmla="val 0" name="adj1"/>
              <a:gd fmla="val 0" name="adj2"/>
            </a:avLst>
          </a:prstGeom>
          <a:noFill/>
          <a:ln cap="flat" cmpd="sng" w="9525">
            <a:solidFill>
              <a:schemeClr val="dk1"/>
            </a:solidFill>
            <a:prstDash val="solid"/>
            <a:round/>
            <a:headEnd len="sm" w="sm" type="none"/>
            <a:tailEnd len="sm" w="sm" type="none"/>
          </a:ln>
        </p:spPr>
      </p:pic>
      <p:sp>
        <p:nvSpPr>
          <p:cNvPr id="904" name="Google Shape;904;p38"/>
          <p:cNvSpPr/>
          <p:nvPr/>
        </p:nvSpPr>
        <p:spPr>
          <a:xfrm rot="1534710">
            <a:off x="943060" y="646571"/>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05" name="Google Shape;905;p38"/>
          <p:cNvGrpSpPr/>
          <p:nvPr/>
        </p:nvGrpSpPr>
        <p:grpSpPr>
          <a:xfrm>
            <a:off x="7921781" y="1423092"/>
            <a:ext cx="543411" cy="1694320"/>
            <a:chOff x="7921781" y="1423093"/>
            <a:chExt cx="543411" cy="1694320"/>
          </a:xfrm>
        </p:grpSpPr>
        <p:sp>
          <p:nvSpPr>
            <p:cNvPr id="906" name="Google Shape;906;p38"/>
            <p:cNvSpPr/>
            <p:nvPr/>
          </p:nvSpPr>
          <p:spPr>
            <a:xfrm rot="5400000">
              <a:off x="7924836" y="17562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7" name="Google Shape;907;p38"/>
            <p:cNvSpPr/>
            <p:nvPr/>
          </p:nvSpPr>
          <p:spPr>
            <a:xfrm rot="5400000">
              <a:off x="8179336" y="30594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8" name="Google Shape;908;p38"/>
            <p:cNvSpPr/>
            <p:nvPr/>
          </p:nvSpPr>
          <p:spPr>
            <a:xfrm rot="5400000">
              <a:off x="8432086" y="1421785"/>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grpSp>
        <p:nvGrpSpPr>
          <p:cNvPr id="913" name="Google Shape;913;p39"/>
          <p:cNvGrpSpPr/>
          <p:nvPr/>
        </p:nvGrpSpPr>
        <p:grpSpPr>
          <a:xfrm>
            <a:off x="3340746" y="1628421"/>
            <a:ext cx="4911417" cy="2642770"/>
            <a:chOff x="3340746" y="1628421"/>
            <a:chExt cx="4911417" cy="2642770"/>
          </a:xfrm>
        </p:grpSpPr>
        <p:sp>
          <p:nvSpPr>
            <p:cNvPr id="914" name="Google Shape;914;p39"/>
            <p:cNvSpPr/>
            <p:nvPr/>
          </p:nvSpPr>
          <p:spPr>
            <a:xfrm>
              <a:off x="4989039" y="1973507"/>
              <a:ext cx="25731" cy="15666"/>
            </a:xfrm>
            <a:custGeom>
              <a:rect b="b" l="l" r="r" t="t"/>
              <a:pathLst>
                <a:path extrusionOk="0" h="523" w="859">
                  <a:moveTo>
                    <a:pt x="560" y="0"/>
                  </a:moveTo>
                  <a:cubicBezTo>
                    <a:pt x="336" y="0"/>
                    <a:pt x="1" y="522"/>
                    <a:pt x="299" y="522"/>
                  </a:cubicBezTo>
                  <a:cubicBezTo>
                    <a:pt x="523" y="522"/>
                    <a:pt x="858" y="0"/>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9"/>
            <p:cNvSpPr/>
            <p:nvPr/>
          </p:nvSpPr>
          <p:spPr>
            <a:xfrm>
              <a:off x="5049339" y="2000287"/>
              <a:ext cx="17913" cy="11203"/>
            </a:xfrm>
            <a:custGeom>
              <a:rect b="b" l="l" r="r" t="t"/>
              <a:pathLst>
                <a:path extrusionOk="0" h="374" w="598">
                  <a:moveTo>
                    <a:pt x="374" y="1"/>
                  </a:moveTo>
                  <a:cubicBezTo>
                    <a:pt x="150" y="1"/>
                    <a:pt x="1" y="374"/>
                    <a:pt x="224" y="374"/>
                  </a:cubicBezTo>
                  <a:cubicBezTo>
                    <a:pt x="374" y="374"/>
                    <a:pt x="597" y="1"/>
                    <a:pt x="3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9"/>
            <p:cNvSpPr/>
            <p:nvPr/>
          </p:nvSpPr>
          <p:spPr>
            <a:xfrm>
              <a:off x="6897524" y="3446472"/>
              <a:ext cx="2277" cy="1138"/>
            </a:xfrm>
            <a:custGeom>
              <a:rect b="b" l="l" r="r" t="t"/>
              <a:pathLst>
                <a:path extrusionOk="0" h="38" w="76">
                  <a:moveTo>
                    <a:pt x="38" y="0"/>
                  </a:moveTo>
                  <a:cubicBezTo>
                    <a:pt x="1" y="0"/>
                    <a:pt x="1" y="38"/>
                    <a:pt x="38" y="38"/>
                  </a:cubicBezTo>
                  <a:cubicBezTo>
                    <a:pt x="38" y="38"/>
                    <a:pt x="75" y="0"/>
                    <a:pt x="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9"/>
            <p:cNvSpPr/>
            <p:nvPr/>
          </p:nvSpPr>
          <p:spPr>
            <a:xfrm>
              <a:off x="7530720" y="3706934"/>
              <a:ext cx="19021" cy="16236"/>
            </a:xfrm>
            <a:custGeom>
              <a:rect b="b" l="l" r="r" t="t"/>
              <a:pathLst>
                <a:path extrusionOk="0" h="542" w="635">
                  <a:moveTo>
                    <a:pt x="504" y="1"/>
                  </a:moveTo>
                  <a:cubicBezTo>
                    <a:pt x="485" y="1"/>
                    <a:pt x="467" y="10"/>
                    <a:pt x="448" y="29"/>
                  </a:cubicBezTo>
                  <a:lnTo>
                    <a:pt x="448" y="66"/>
                  </a:lnTo>
                  <a:lnTo>
                    <a:pt x="299" y="66"/>
                  </a:lnTo>
                  <a:cubicBezTo>
                    <a:pt x="224" y="66"/>
                    <a:pt x="187" y="66"/>
                    <a:pt x="150" y="103"/>
                  </a:cubicBezTo>
                  <a:lnTo>
                    <a:pt x="112" y="103"/>
                  </a:lnTo>
                  <a:cubicBezTo>
                    <a:pt x="75" y="141"/>
                    <a:pt x="75" y="141"/>
                    <a:pt x="38" y="178"/>
                  </a:cubicBezTo>
                  <a:cubicBezTo>
                    <a:pt x="38" y="215"/>
                    <a:pt x="1" y="252"/>
                    <a:pt x="1" y="290"/>
                  </a:cubicBezTo>
                  <a:cubicBezTo>
                    <a:pt x="1" y="290"/>
                    <a:pt x="1" y="327"/>
                    <a:pt x="1" y="364"/>
                  </a:cubicBezTo>
                  <a:cubicBezTo>
                    <a:pt x="1" y="364"/>
                    <a:pt x="1" y="402"/>
                    <a:pt x="38" y="402"/>
                  </a:cubicBezTo>
                  <a:lnTo>
                    <a:pt x="38" y="439"/>
                  </a:lnTo>
                  <a:cubicBezTo>
                    <a:pt x="38" y="439"/>
                    <a:pt x="38" y="476"/>
                    <a:pt x="75" y="476"/>
                  </a:cubicBezTo>
                  <a:lnTo>
                    <a:pt x="75" y="513"/>
                  </a:lnTo>
                  <a:lnTo>
                    <a:pt x="187" y="513"/>
                  </a:lnTo>
                  <a:cubicBezTo>
                    <a:pt x="206" y="532"/>
                    <a:pt x="224" y="541"/>
                    <a:pt x="243" y="541"/>
                  </a:cubicBezTo>
                  <a:cubicBezTo>
                    <a:pt x="261" y="541"/>
                    <a:pt x="280" y="532"/>
                    <a:pt x="299" y="513"/>
                  </a:cubicBezTo>
                  <a:cubicBezTo>
                    <a:pt x="336" y="513"/>
                    <a:pt x="411" y="476"/>
                    <a:pt x="448" y="476"/>
                  </a:cubicBezTo>
                  <a:lnTo>
                    <a:pt x="485" y="402"/>
                  </a:lnTo>
                  <a:cubicBezTo>
                    <a:pt x="560" y="364"/>
                    <a:pt x="560" y="327"/>
                    <a:pt x="597" y="252"/>
                  </a:cubicBezTo>
                  <a:cubicBezTo>
                    <a:pt x="634" y="252"/>
                    <a:pt x="634" y="215"/>
                    <a:pt x="634" y="178"/>
                  </a:cubicBezTo>
                  <a:cubicBezTo>
                    <a:pt x="634" y="141"/>
                    <a:pt x="634" y="103"/>
                    <a:pt x="634" y="66"/>
                  </a:cubicBezTo>
                  <a:cubicBezTo>
                    <a:pt x="597" y="66"/>
                    <a:pt x="597" y="29"/>
                    <a:pt x="560" y="29"/>
                  </a:cubicBezTo>
                  <a:cubicBezTo>
                    <a:pt x="541" y="10"/>
                    <a:pt x="522" y="1"/>
                    <a:pt x="5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9"/>
            <p:cNvSpPr/>
            <p:nvPr/>
          </p:nvSpPr>
          <p:spPr>
            <a:xfrm>
              <a:off x="7467065" y="3800485"/>
              <a:ext cx="23485" cy="14528"/>
            </a:xfrm>
            <a:custGeom>
              <a:rect b="b" l="l" r="r" t="t"/>
              <a:pathLst>
                <a:path extrusionOk="0" h="485" w="784">
                  <a:moveTo>
                    <a:pt x="485" y="0"/>
                  </a:moveTo>
                  <a:cubicBezTo>
                    <a:pt x="299" y="0"/>
                    <a:pt x="1" y="485"/>
                    <a:pt x="262" y="485"/>
                  </a:cubicBezTo>
                  <a:cubicBezTo>
                    <a:pt x="485" y="485"/>
                    <a:pt x="783"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9"/>
            <p:cNvSpPr/>
            <p:nvPr/>
          </p:nvSpPr>
          <p:spPr>
            <a:xfrm>
              <a:off x="7462602" y="3794883"/>
              <a:ext cx="17883" cy="14558"/>
            </a:xfrm>
            <a:custGeom>
              <a:rect b="b" l="l" r="r" t="t"/>
              <a:pathLst>
                <a:path extrusionOk="0" h="486" w="597">
                  <a:moveTo>
                    <a:pt x="187" y="1"/>
                  </a:moveTo>
                  <a:cubicBezTo>
                    <a:pt x="112" y="38"/>
                    <a:pt x="75" y="75"/>
                    <a:pt x="38" y="150"/>
                  </a:cubicBezTo>
                  <a:cubicBezTo>
                    <a:pt x="0" y="150"/>
                    <a:pt x="0" y="187"/>
                    <a:pt x="0" y="224"/>
                  </a:cubicBezTo>
                  <a:cubicBezTo>
                    <a:pt x="0" y="262"/>
                    <a:pt x="0" y="262"/>
                    <a:pt x="0" y="299"/>
                  </a:cubicBezTo>
                  <a:cubicBezTo>
                    <a:pt x="0" y="336"/>
                    <a:pt x="0" y="336"/>
                    <a:pt x="38" y="336"/>
                  </a:cubicBezTo>
                  <a:cubicBezTo>
                    <a:pt x="38" y="373"/>
                    <a:pt x="38" y="373"/>
                    <a:pt x="75" y="373"/>
                  </a:cubicBezTo>
                  <a:cubicBezTo>
                    <a:pt x="75" y="373"/>
                    <a:pt x="112" y="411"/>
                    <a:pt x="150" y="448"/>
                  </a:cubicBezTo>
                  <a:lnTo>
                    <a:pt x="187" y="485"/>
                  </a:lnTo>
                  <a:lnTo>
                    <a:pt x="373" y="485"/>
                  </a:lnTo>
                  <a:cubicBezTo>
                    <a:pt x="373" y="448"/>
                    <a:pt x="411" y="448"/>
                    <a:pt x="448" y="411"/>
                  </a:cubicBezTo>
                  <a:cubicBezTo>
                    <a:pt x="485" y="411"/>
                    <a:pt x="485" y="373"/>
                    <a:pt x="522" y="336"/>
                  </a:cubicBezTo>
                  <a:cubicBezTo>
                    <a:pt x="522" y="336"/>
                    <a:pt x="560" y="299"/>
                    <a:pt x="560" y="262"/>
                  </a:cubicBezTo>
                  <a:lnTo>
                    <a:pt x="560" y="224"/>
                  </a:lnTo>
                  <a:cubicBezTo>
                    <a:pt x="597" y="187"/>
                    <a:pt x="597" y="150"/>
                    <a:pt x="560" y="112"/>
                  </a:cubicBezTo>
                  <a:lnTo>
                    <a:pt x="560" y="75"/>
                  </a:lnTo>
                  <a:cubicBezTo>
                    <a:pt x="560" y="75"/>
                    <a:pt x="522" y="38"/>
                    <a:pt x="485" y="38"/>
                  </a:cubicBezTo>
                  <a:lnTo>
                    <a:pt x="522" y="75"/>
                  </a:lnTo>
                  <a:cubicBezTo>
                    <a:pt x="485" y="75"/>
                    <a:pt x="485" y="75"/>
                    <a:pt x="448" y="38"/>
                  </a:cubicBezTo>
                  <a:lnTo>
                    <a:pt x="3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9"/>
            <p:cNvSpPr/>
            <p:nvPr/>
          </p:nvSpPr>
          <p:spPr>
            <a:xfrm>
              <a:off x="7474883" y="3747973"/>
              <a:ext cx="30" cy="30"/>
            </a:xfrm>
            <a:custGeom>
              <a:rect b="b" l="l" r="r" t="t"/>
              <a:pathLst>
                <a:path extrusionOk="0" h="1" w="1">
                  <a:moveTo>
                    <a:pt x="1" y="1"/>
                  </a:move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9"/>
            <p:cNvSpPr/>
            <p:nvPr/>
          </p:nvSpPr>
          <p:spPr>
            <a:xfrm>
              <a:off x="6865142" y="2767504"/>
              <a:ext cx="16775" cy="16775"/>
            </a:xfrm>
            <a:custGeom>
              <a:rect b="b" l="l" r="r" t="t"/>
              <a:pathLst>
                <a:path extrusionOk="0" h="560" w="560">
                  <a:moveTo>
                    <a:pt x="187" y="0"/>
                  </a:moveTo>
                  <a:cubicBezTo>
                    <a:pt x="150" y="37"/>
                    <a:pt x="113" y="75"/>
                    <a:pt x="75" y="75"/>
                  </a:cubicBezTo>
                  <a:cubicBezTo>
                    <a:pt x="75" y="112"/>
                    <a:pt x="38" y="149"/>
                    <a:pt x="1" y="187"/>
                  </a:cubicBezTo>
                  <a:cubicBezTo>
                    <a:pt x="1" y="224"/>
                    <a:pt x="1" y="261"/>
                    <a:pt x="1" y="298"/>
                  </a:cubicBezTo>
                  <a:lnTo>
                    <a:pt x="1" y="336"/>
                  </a:lnTo>
                  <a:cubicBezTo>
                    <a:pt x="1" y="373"/>
                    <a:pt x="1" y="373"/>
                    <a:pt x="1" y="410"/>
                  </a:cubicBezTo>
                  <a:lnTo>
                    <a:pt x="1" y="448"/>
                  </a:lnTo>
                  <a:lnTo>
                    <a:pt x="1" y="485"/>
                  </a:lnTo>
                  <a:cubicBezTo>
                    <a:pt x="38" y="522"/>
                    <a:pt x="38" y="559"/>
                    <a:pt x="75" y="559"/>
                  </a:cubicBezTo>
                  <a:lnTo>
                    <a:pt x="187" y="559"/>
                  </a:lnTo>
                  <a:lnTo>
                    <a:pt x="262" y="522"/>
                  </a:lnTo>
                  <a:cubicBezTo>
                    <a:pt x="336" y="485"/>
                    <a:pt x="374" y="485"/>
                    <a:pt x="411" y="410"/>
                  </a:cubicBezTo>
                  <a:cubicBezTo>
                    <a:pt x="448" y="410"/>
                    <a:pt x="485" y="373"/>
                    <a:pt x="485" y="336"/>
                  </a:cubicBezTo>
                  <a:cubicBezTo>
                    <a:pt x="523" y="298"/>
                    <a:pt x="523" y="261"/>
                    <a:pt x="523" y="224"/>
                  </a:cubicBezTo>
                  <a:cubicBezTo>
                    <a:pt x="560" y="187"/>
                    <a:pt x="560" y="149"/>
                    <a:pt x="523" y="112"/>
                  </a:cubicBezTo>
                  <a:cubicBezTo>
                    <a:pt x="523" y="75"/>
                    <a:pt x="485" y="37"/>
                    <a:pt x="448" y="37"/>
                  </a:cubicBezTo>
                  <a:lnTo>
                    <a:pt x="485" y="37"/>
                  </a:lnTo>
                  <a:lnTo>
                    <a:pt x="4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9"/>
            <p:cNvSpPr/>
            <p:nvPr/>
          </p:nvSpPr>
          <p:spPr>
            <a:xfrm>
              <a:off x="6846150" y="2966557"/>
              <a:ext cx="16805" cy="17614"/>
            </a:xfrm>
            <a:custGeom>
              <a:rect b="b" l="l" r="r" t="t"/>
              <a:pathLst>
                <a:path extrusionOk="0" h="588" w="561">
                  <a:moveTo>
                    <a:pt x="299" y="103"/>
                  </a:moveTo>
                  <a:lnTo>
                    <a:pt x="262" y="140"/>
                  </a:lnTo>
                  <a:lnTo>
                    <a:pt x="299" y="103"/>
                  </a:lnTo>
                  <a:close/>
                  <a:moveTo>
                    <a:pt x="448" y="0"/>
                  </a:moveTo>
                  <a:cubicBezTo>
                    <a:pt x="439" y="0"/>
                    <a:pt x="430" y="10"/>
                    <a:pt x="411" y="28"/>
                  </a:cubicBezTo>
                  <a:cubicBezTo>
                    <a:pt x="398" y="28"/>
                    <a:pt x="385" y="28"/>
                    <a:pt x="372" y="30"/>
                  </a:cubicBezTo>
                  <a:lnTo>
                    <a:pt x="372" y="30"/>
                  </a:lnTo>
                  <a:lnTo>
                    <a:pt x="374" y="28"/>
                  </a:lnTo>
                  <a:lnTo>
                    <a:pt x="374" y="28"/>
                  </a:lnTo>
                  <a:cubicBezTo>
                    <a:pt x="373" y="29"/>
                    <a:pt x="373" y="29"/>
                    <a:pt x="372" y="30"/>
                  </a:cubicBezTo>
                  <a:lnTo>
                    <a:pt x="372" y="30"/>
                  </a:lnTo>
                  <a:cubicBezTo>
                    <a:pt x="348" y="33"/>
                    <a:pt x="324" y="41"/>
                    <a:pt x="299" y="66"/>
                  </a:cubicBezTo>
                  <a:cubicBezTo>
                    <a:pt x="287" y="78"/>
                    <a:pt x="274" y="90"/>
                    <a:pt x="262" y="104"/>
                  </a:cubicBezTo>
                  <a:lnTo>
                    <a:pt x="262" y="104"/>
                  </a:lnTo>
                  <a:lnTo>
                    <a:pt x="262" y="66"/>
                  </a:lnTo>
                  <a:lnTo>
                    <a:pt x="225" y="103"/>
                  </a:lnTo>
                  <a:lnTo>
                    <a:pt x="150" y="177"/>
                  </a:lnTo>
                  <a:cubicBezTo>
                    <a:pt x="150" y="177"/>
                    <a:pt x="113" y="215"/>
                    <a:pt x="76" y="215"/>
                  </a:cubicBezTo>
                  <a:lnTo>
                    <a:pt x="76" y="252"/>
                  </a:lnTo>
                  <a:lnTo>
                    <a:pt x="38" y="289"/>
                  </a:lnTo>
                  <a:cubicBezTo>
                    <a:pt x="38" y="327"/>
                    <a:pt x="38" y="364"/>
                    <a:pt x="38" y="364"/>
                  </a:cubicBezTo>
                  <a:lnTo>
                    <a:pt x="38" y="401"/>
                  </a:lnTo>
                  <a:cubicBezTo>
                    <a:pt x="1" y="438"/>
                    <a:pt x="1" y="476"/>
                    <a:pt x="38" y="513"/>
                  </a:cubicBezTo>
                  <a:lnTo>
                    <a:pt x="38" y="550"/>
                  </a:lnTo>
                  <a:cubicBezTo>
                    <a:pt x="76" y="587"/>
                    <a:pt x="113" y="587"/>
                    <a:pt x="150" y="587"/>
                  </a:cubicBezTo>
                  <a:lnTo>
                    <a:pt x="225" y="587"/>
                  </a:lnTo>
                  <a:cubicBezTo>
                    <a:pt x="262" y="550"/>
                    <a:pt x="299" y="550"/>
                    <a:pt x="299" y="550"/>
                  </a:cubicBezTo>
                  <a:cubicBezTo>
                    <a:pt x="336" y="513"/>
                    <a:pt x="374" y="476"/>
                    <a:pt x="374" y="438"/>
                  </a:cubicBezTo>
                  <a:cubicBezTo>
                    <a:pt x="411" y="438"/>
                    <a:pt x="448" y="401"/>
                    <a:pt x="448" y="364"/>
                  </a:cubicBezTo>
                  <a:cubicBezTo>
                    <a:pt x="472" y="340"/>
                    <a:pt x="481" y="317"/>
                    <a:pt x="484" y="293"/>
                  </a:cubicBezTo>
                  <a:lnTo>
                    <a:pt x="484" y="293"/>
                  </a:lnTo>
                  <a:lnTo>
                    <a:pt x="486" y="289"/>
                  </a:lnTo>
                  <a:cubicBezTo>
                    <a:pt x="523" y="252"/>
                    <a:pt x="560" y="177"/>
                    <a:pt x="560" y="103"/>
                  </a:cubicBezTo>
                  <a:lnTo>
                    <a:pt x="560" y="66"/>
                  </a:lnTo>
                  <a:cubicBezTo>
                    <a:pt x="523" y="28"/>
                    <a:pt x="523" y="28"/>
                    <a:pt x="523" y="28"/>
                  </a:cubicBezTo>
                  <a:lnTo>
                    <a:pt x="486" y="28"/>
                  </a:lnTo>
                  <a:cubicBezTo>
                    <a:pt x="467" y="10"/>
                    <a:pt x="458" y="0"/>
                    <a:pt x="4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9"/>
            <p:cNvSpPr/>
            <p:nvPr/>
          </p:nvSpPr>
          <p:spPr>
            <a:xfrm>
              <a:off x="6843934" y="2871359"/>
              <a:ext cx="26840" cy="14528"/>
            </a:xfrm>
            <a:custGeom>
              <a:rect b="b" l="l" r="r" t="t"/>
              <a:pathLst>
                <a:path extrusionOk="0" h="485" w="896">
                  <a:moveTo>
                    <a:pt x="560" y="0"/>
                  </a:moveTo>
                  <a:cubicBezTo>
                    <a:pt x="336" y="0"/>
                    <a:pt x="0" y="485"/>
                    <a:pt x="336" y="485"/>
                  </a:cubicBezTo>
                  <a:cubicBezTo>
                    <a:pt x="560" y="485"/>
                    <a:pt x="895" y="0"/>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9"/>
            <p:cNvSpPr/>
            <p:nvPr/>
          </p:nvSpPr>
          <p:spPr>
            <a:xfrm>
              <a:off x="3340746" y="1877830"/>
              <a:ext cx="610093" cy="987017"/>
            </a:xfrm>
            <a:custGeom>
              <a:rect b="b" l="l" r="r" t="t"/>
              <a:pathLst>
                <a:path extrusionOk="0" h="32950" w="20367">
                  <a:moveTo>
                    <a:pt x="5753" y="0"/>
                  </a:moveTo>
                  <a:cubicBezTo>
                    <a:pt x="4032" y="0"/>
                    <a:pt x="2169" y="1572"/>
                    <a:pt x="5108" y="1815"/>
                  </a:cubicBezTo>
                  <a:cubicBezTo>
                    <a:pt x="6040" y="1852"/>
                    <a:pt x="4437" y="1852"/>
                    <a:pt x="4288" y="1889"/>
                  </a:cubicBezTo>
                  <a:cubicBezTo>
                    <a:pt x="3766" y="1927"/>
                    <a:pt x="3244" y="2039"/>
                    <a:pt x="2759" y="2225"/>
                  </a:cubicBezTo>
                  <a:cubicBezTo>
                    <a:pt x="2200" y="2374"/>
                    <a:pt x="1790" y="2784"/>
                    <a:pt x="1566" y="3343"/>
                  </a:cubicBezTo>
                  <a:cubicBezTo>
                    <a:pt x="1417" y="4089"/>
                    <a:pt x="2275" y="4685"/>
                    <a:pt x="1827" y="5394"/>
                  </a:cubicBezTo>
                  <a:cubicBezTo>
                    <a:pt x="1529" y="5878"/>
                    <a:pt x="560" y="5953"/>
                    <a:pt x="187" y="6549"/>
                  </a:cubicBezTo>
                  <a:cubicBezTo>
                    <a:pt x="112" y="6661"/>
                    <a:pt x="1" y="6848"/>
                    <a:pt x="112" y="6922"/>
                  </a:cubicBezTo>
                  <a:cubicBezTo>
                    <a:pt x="241" y="7039"/>
                    <a:pt x="400" y="7083"/>
                    <a:pt x="569" y="7083"/>
                  </a:cubicBezTo>
                  <a:cubicBezTo>
                    <a:pt x="938" y="7083"/>
                    <a:pt x="1360" y="6875"/>
                    <a:pt x="1641" y="6773"/>
                  </a:cubicBezTo>
                  <a:cubicBezTo>
                    <a:pt x="3356" y="6139"/>
                    <a:pt x="4884" y="5245"/>
                    <a:pt x="6636" y="4760"/>
                  </a:cubicBezTo>
                  <a:cubicBezTo>
                    <a:pt x="7387" y="4555"/>
                    <a:pt x="8297" y="4410"/>
                    <a:pt x="9190" y="4410"/>
                  </a:cubicBezTo>
                  <a:cubicBezTo>
                    <a:pt x="11224" y="4410"/>
                    <a:pt x="13170" y="5166"/>
                    <a:pt x="12937" y="7705"/>
                  </a:cubicBezTo>
                  <a:cubicBezTo>
                    <a:pt x="12825" y="8935"/>
                    <a:pt x="12303" y="8786"/>
                    <a:pt x="11930" y="9793"/>
                  </a:cubicBezTo>
                  <a:cubicBezTo>
                    <a:pt x="11818" y="10203"/>
                    <a:pt x="11818" y="10687"/>
                    <a:pt x="11893" y="11135"/>
                  </a:cubicBezTo>
                  <a:cubicBezTo>
                    <a:pt x="11893" y="14117"/>
                    <a:pt x="8277" y="16801"/>
                    <a:pt x="10066" y="19933"/>
                  </a:cubicBezTo>
                  <a:cubicBezTo>
                    <a:pt x="10588" y="20753"/>
                    <a:pt x="10924" y="21685"/>
                    <a:pt x="11035" y="22654"/>
                  </a:cubicBezTo>
                  <a:cubicBezTo>
                    <a:pt x="11035" y="23624"/>
                    <a:pt x="11147" y="24593"/>
                    <a:pt x="11371" y="25562"/>
                  </a:cubicBezTo>
                  <a:cubicBezTo>
                    <a:pt x="11632" y="26531"/>
                    <a:pt x="12228" y="28470"/>
                    <a:pt x="13421" y="28694"/>
                  </a:cubicBezTo>
                  <a:cubicBezTo>
                    <a:pt x="13444" y="28697"/>
                    <a:pt x="13466" y="28698"/>
                    <a:pt x="13488" y="28698"/>
                  </a:cubicBezTo>
                  <a:cubicBezTo>
                    <a:pt x="13720" y="28698"/>
                    <a:pt x="13912" y="28522"/>
                    <a:pt x="13981" y="28284"/>
                  </a:cubicBezTo>
                  <a:cubicBezTo>
                    <a:pt x="14316" y="27053"/>
                    <a:pt x="13459" y="25525"/>
                    <a:pt x="13086" y="24406"/>
                  </a:cubicBezTo>
                  <a:cubicBezTo>
                    <a:pt x="13026" y="24228"/>
                    <a:pt x="12705" y="23264"/>
                    <a:pt x="12825" y="23264"/>
                  </a:cubicBezTo>
                  <a:cubicBezTo>
                    <a:pt x="12856" y="23264"/>
                    <a:pt x="12914" y="23325"/>
                    <a:pt x="13011" y="23474"/>
                  </a:cubicBezTo>
                  <a:cubicBezTo>
                    <a:pt x="13384" y="24108"/>
                    <a:pt x="13496" y="24966"/>
                    <a:pt x="13869" y="25599"/>
                  </a:cubicBezTo>
                  <a:cubicBezTo>
                    <a:pt x="14428" y="26643"/>
                    <a:pt x="14838" y="27799"/>
                    <a:pt x="15062" y="28955"/>
                  </a:cubicBezTo>
                  <a:cubicBezTo>
                    <a:pt x="15136" y="29551"/>
                    <a:pt x="15323" y="30073"/>
                    <a:pt x="15621" y="30595"/>
                  </a:cubicBezTo>
                  <a:cubicBezTo>
                    <a:pt x="16478" y="31900"/>
                    <a:pt x="17895" y="32757"/>
                    <a:pt x="19461" y="32944"/>
                  </a:cubicBezTo>
                  <a:cubicBezTo>
                    <a:pt x="19479" y="32947"/>
                    <a:pt x="19498" y="32949"/>
                    <a:pt x="19518" y="32949"/>
                  </a:cubicBezTo>
                  <a:cubicBezTo>
                    <a:pt x="19887" y="32949"/>
                    <a:pt x="20367" y="32306"/>
                    <a:pt x="19871" y="32235"/>
                  </a:cubicBezTo>
                  <a:cubicBezTo>
                    <a:pt x="17671" y="31900"/>
                    <a:pt x="16068" y="30558"/>
                    <a:pt x="15695" y="28321"/>
                  </a:cubicBezTo>
                  <a:cubicBezTo>
                    <a:pt x="15621" y="27501"/>
                    <a:pt x="15434" y="26718"/>
                    <a:pt x="15062" y="25972"/>
                  </a:cubicBezTo>
                  <a:cubicBezTo>
                    <a:pt x="14502" y="24928"/>
                    <a:pt x="14018" y="23847"/>
                    <a:pt x="13459" y="22803"/>
                  </a:cubicBezTo>
                  <a:cubicBezTo>
                    <a:pt x="13160" y="22319"/>
                    <a:pt x="13011" y="22058"/>
                    <a:pt x="12527" y="21983"/>
                  </a:cubicBezTo>
                  <a:cubicBezTo>
                    <a:pt x="12510" y="21980"/>
                    <a:pt x="12494" y="21978"/>
                    <a:pt x="12478" y="21978"/>
                  </a:cubicBezTo>
                  <a:cubicBezTo>
                    <a:pt x="12309" y="21978"/>
                    <a:pt x="12151" y="22145"/>
                    <a:pt x="12117" y="22281"/>
                  </a:cubicBezTo>
                  <a:cubicBezTo>
                    <a:pt x="11410" y="24064"/>
                    <a:pt x="13465" y="25967"/>
                    <a:pt x="13409" y="27828"/>
                  </a:cubicBezTo>
                  <a:lnTo>
                    <a:pt x="13409" y="27828"/>
                  </a:lnTo>
                  <a:cubicBezTo>
                    <a:pt x="12370" y="27124"/>
                    <a:pt x="11950" y="24873"/>
                    <a:pt x="11818" y="23922"/>
                  </a:cubicBezTo>
                  <a:cubicBezTo>
                    <a:pt x="11669" y="22803"/>
                    <a:pt x="11856" y="21573"/>
                    <a:pt x="11371" y="20455"/>
                  </a:cubicBezTo>
                  <a:cubicBezTo>
                    <a:pt x="11147" y="19896"/>
                    <a:pt x="10588" y="19523"/>
                    <a:pt x="10402" y="18926"/>
                  </a:cubicBezTo>
                  <a:cubicBezTo>
                    <a:pt x="10066" y="17994"/>
                    <a:pt x="10364" y="16764"/>
                    <a:pt x="10700" y="15907"/>
                  </a:cubicBezTo>
                  <a:cubicBezTo>
                    <a:pt x="11147" y="14639"/>
                    <a:pt x="12228" y="13521"/>
                    <a:pt x="12564" y="12179"/>
                  </a:cubicBezTo>
                  <a:cubicBezTo>
                    <a:pt x="12713" y="11508"/>
                    <a:pt x="12340" y="10874"/>
                    <a:pt x="12452" y="10240"/>
                  </a:cubicBezTo>
                  <a:cubicBezTo>
                    <a:pt x="12601" y="9159"/>
                    <a:pt x="13757" y="8823"/>
                    <a:pt x="13981" y="7817"/>
                  </a:cubicBezTo>
                  <a:cubicBezTo>
                    <a:pt x="14242" y="6512"/>
                    <a:pt x="12899" y="4424"/>
                    <a:pt x="11744" y="3977"/>
                  </a:cubicBezTo>
                  <a:cubicBezTo>
                    <a:pt x="10936" y="3635"/>
                    <a:pt x="10233" y="3499"/>
                    <a:pt x="9566" y="3499"/>
                  </a:cubicBezTo>
                  <a:cubicBezTo>
                    <a:pt x="8418" y="3499"/>
                    <a:pt x="7374" y="3902"/>
                    <a:pt x="6077" y="4350"/>
                  </a:cubicBezTo>
                  <a:cubicBezTo>
                    <a:pt x="5071" y="4648"/>
                    <a:pt x="4064" y="5058"/>
                    <a:pt x="3095" y="5543"/>
                  </a:cubicBezTo>
                  <a:cubicBezTo>
                    <a:pt x="2823" y="5679"/>
                    <a:pt x="1680" y="6389"/>
                    <a:pt x="1513" y="6389"/>
                  </a:cubicBezTo>
                  <a:cubicBezTo>
                    <a:pt x="1451" y="6389"/>
                    <a:pt x="1524" y="6290"/>
                    <a:pt x="1827" y="6027"/>
                  </a:cubicBezTo>
                  <a:cubicBezTo>
                    <a:pt x="2722" y="5207"/>
                    <a:pt x="2536" y="5394"/>
                    <a:pt x="2610" y="4313"/>
                  </a:cubicBezTo>
                  <a:lnTo>
                    <a:pt x="2387" y="3903"/>
                  </a:lnTo>
                  <a:cubicBezTo>
                    <a:pt x="2647" y="3045"/>
                    <a:pt x="3095" y="2598"/>
                    <a:pt x="3803" y="2598"/>
                  </a:cubicBezTo>
                  <a:cubicBezTo>
                    <a:pt x="4251" y="2411"/>
                    <a:pt x="4772" y="2486"/>
                    <a:pt x="5220" y="2262"/>
                  </a:cubicBezTo>
                  <a:cubicBezTo>
                    <a:pt x="5593" y="2113"/>
                    <a:pt x="5928" y="1889"/>
                    <a:pt x="6152" y="1554"/>
                  </a:cubicBezTo>
                  <a:cubicBezTo>
                    <a:pt x="6226" y="1405"/>
                    <a:pt x="6301" y="1144"/>
                    <a:pt x="6040" y="1107"/>
                  </a:cubicBezTo>
                  <a:cubicBezTo>
                    <a:pt x="6015" y="1103"/>
                    <a:pt x="5985" y="1101"/>
                    <a:pt x="5950" y="1101"/>
                  </a:cubicBezTo>
                  <a:cubicBezTo>
                    <a:pt x="5747" y="1101"/>
                    <a:pt x="5395" y="1154"/>
                    <a:pt x="5116" y="1154"/>
                  </a:cubicBezTo>
                  <a:cubicBezTo>
                    <a:pt x="4944" y="1154"/>
                    <a:pt x="4800" y="1134"/>
                    <a:pt x="4735" y="1069"/>
                  </a:cubicBezTo>
                  <a:cubicBezTo>
                    <a:pt x="4435" y="805"/>
                    <a:pt x="4736" y="724"/>
                    <a:pt x="5161" y="724"/>
                  </a:cubicBezTo>
                  <a:cubicBezTo>
                    <a:pt x="5633" y="724"/>
                    <a:pt x="6258" y="824"/>
                    <a:pt x="6375" y="883"/>
                  </a:cubicBezTo>
                  <a:cubicBezTo>
                    <a:pt x="6406" y="900"/>
                    <a:pt x="6439" y="908"/>
                    <a:pt x="6473" y="908"/>
                  </a:cubicBezTo>
                  <a:cubicBezTo>
                    <a:pt x="6738" y="908"/>
                    <a:pt x="7091" y="451"/>
                    <a:pt x="6860" y="286"/>
                  </a:cubicBezTo>
                  <a:cubicBezTo>
                    <a:pt x="6539" y="84"/>
                    <a:pt x="6150" y="0"/>
                    <a:pt x="57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9"/>
            <p:cNvSpPr/>
            <p:nvPr/>
          </p:nvSpPr>
          <p:spPr>
            <a:xfrm>
              <a:off x="3937097" y="2846796"/>
              <a:ext cx="324982" cy="510433"/>
            </a:xfrm>
            <a:custGeom>
              <a:rect b="b" l="l" r="r" t="t"/>
              <a:pathLst>
                <a:path extrusionOk="0" h="17040" w="10849">
                  <a:moveTo>
                    <a:pt x="597" y="0"/>
                  </a:moveTo>
                  <a:cubicBezTo>
                    <a:pt x="373" y="0"/>
                    <a:pt x="0" y="447"/>
                    <a:pt x="336" y="522"/>
                  </a:cubicBezTo>
                  <a:lnTo>
                    <a:pt x="373" y="522"/>
                  </a:lnTo>
                  <a:cubicBezTo>
                    <a:pt x="1305" y="634"/>
                    <a:pt x="1901" y="1640"/>
                    <a:pt x="2647" y="2088"/>
                  </a:cubicBezTo>
                  <a:cubicBezTo>
                    <a:pt x="3691" y="2684"/>
                    <a:pt x="4660" y="2871"/>
                    <a:pt x="5443" y="3840"/>
                  </a:cubicBezTo>
                  <a:cubicBezTo>
                    <a:pt x="5965" y="4436"/>
                    <a:pt x="6300" y="5368"/>
                    <a:pt x="6971" y="5816"/>
                  </a:cubicBezTo>
                  <a:cubicBezTo>
                    <a:pt x="7642" y="6263"/>
                    <a:pt x="8164" y="6114"/>
                    <a:pt x="8835" y="6599"/>
                  </a:cubicBezTo>
                  <a:cubicBezTo>
                    <a:pt x="10848" y="7978"/>
                    <a:pt x="8313" y="10215"/>
                    <a:pt x="7941" y="12041"/>
                  </a:cubicBezTo>
                  <a:cubicBezTo>
                    <a:pt x="7531" y="13943"/>
                    <a:pt x="7903" y="15285"/>
                    <a:pt x="8761" y="16925"/>
                  </a:cubicBezTo>
                  <a:cubicBezTo>
                    <a:pt x="8806" y="17006"/>
                    <a:pt x="8871" y="17039"/>
                    <a:pt x="8941" y="17039"/>
                  </a:cubicBezTo>
                  <a:cubicBezTo>
                    <a:pt x="9163" y="17039"/>
                    <a:pt x="9442" y="16713"/>
                    <a:pt x="9357" y="16515"/>
                  </a:cubicBezTo>
                  <a:cubicBezTo>
                    <a:pt x="8947" y="15248"/>
                    <a:pt x="8574" y="14204"/>
                    <a:pt x="8686" y="12787"/>
                  </a:cubicBezTo>
                  <a:cubicBezTo>
                    <a:pt x="8798" y="11445"/>
                    <a:pt x="9432" y="10774"/>
                    <a:pt x="9916" y="9618"/>
                  </a:cubicBezTo>
                  <a:cubicBezTo>
                    <a:pt x="10289" y="8724"/>
                    <a:pt x="10699" y="6375"/>
                    <a:pt x="9879" y="5592"/>
                  </a:cubicBezTo>
                  <a:cubicBezTo>
                    <a:pt x="9667" y="5394"/>
                    <a:pt x="9552" y="5341"/>
                    <a:pt x="9456" y="5341"/>
                  </a:cubicBezTo>
                  <a:cubicBezTo>
                    <a:pt x="9343" y="5341"/>
                    <a:pt x="9257" y="5414"/>
                    <a:pt x="9075" y="5414"/>
                  </a:cubicBezTo>
                  <a:cubicBezTo>
                    <a:pt x="9001" y="5414"/>
                    <a:pt x="8911" y="5402"/>
                    <a:pt x="8798" y="5368"/>
                  </a:cubicBezTo>
                  <a:cubicBezTo>
                    <a:pt x="7903" y="5182"/>
                    <a:pt x="7120" y="4735"/>
                    <a:pt x="6524" y="4026"/>
                  </a:cubicBezTo>
                  <a:cubicBezTo>
                    <a:pt x="6189" y="3653"/>
                    <a:pt x="5928" y="3169"/>
                    <a:pt x="5555" y="2796"/>
                  </a:cubicBezTo>
                  <a:cubicBezTo>
                    <a:pt x="4735" y="1976"/>
                    <a:pt x="3803" y="1864"/>
                    <a:pt x="2833" y="1268"/>
                  </a:cubicBezTo>
                  <a:cubicBezTo>
                    <a:pt x="1864" y="671"/>
                    <a:pt x="1678"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9"/>
            <p:cNvSpPr/>
            <p:nvPr/>
          </p:nvSpPr>
          <p:spPr>
            <a:xfrm>
              <a:off x="4216281" y="3369397"/>
              <a:ext cx="266360" cy="822175"/>
            </a:xfrm>
            <a:custGeom>
              <a:rect b="b" l="l" r="r" t="t"/>
              <a:pathLst>
                <a:path extrusionOk="0" h="27447" w="8892">
                  <a:moveTo>
                    <a:pt x="337" y="1"/>
                  </a:moveTo>
                  <a:cubicBezTo>
                    <a:pt x="195" y="1"/>
                    <a:pt x="0" y="223"/>
                    <a:pt x="0" y="337"/>
                  </a:cubicBezTo>
                  <a:lnTo>
                    <a:pt x="0" y="448"/>
                  </a:lnTo>
                  <a:cubicBezTo>
                    <a:pt x="0" y="526"/>
                    <a:pt x="30" y="561"/>
                    <a:pt x="75" y="566"/>
                  </a:cubicBezTo>
                  <a:lnTo>
                    <a:pt x="75" y="566"/>
                  </a:lnTo>
                  <a:cubicBezTo>
                    <a:pt x="973" y="2410"/>
                    <a:pt x="1728" y="3498"/>
                    <a:pt x="3542" y="4586"/>
                  </a:cubicBezTo>
                  <a:cubicBezTo>
                    <a:pt x="5219" y="5593"/>
                    <a:pt x="5331" y="6525"/>
                    <a:pt x="5704" y="8352"/>
                  </a:cubicBezTo>
                  <a:cubicBezTo>
                    <a:pt x="6039" y="9992"/>
                    <a:pt x="6449" y="11483"/>
                    <a:pt x="6412" y="13161"/>
                  </a:cubicBezTo>
                  <a:cubicBezTo>
                    <a:pt x="6263" y="15808"/>
                    <a:pt x="5517" y="18790"/>
                    <a:pt x="5890" y="21437"/>
                  </a:cubicBezTo>
                  <a:cubicBezTo>
                    <a:pt x="6300" y="23562"/>
                    <a:pt x="7120" y="25575"/>
                    <a:pt x="8276" y="27402"/>
                  </a:cubicBezTo>
                  <a:cubicBezTo>
                    <a:pt x="8301" y="27433"/>
                    <a:pt x="8335" y="27446"/>
                    <a:pt x="8374" y="27446"/>
                  </a:cubicBezTo>
                  <a:cubicBezTo>
                    <a:pt x="8569" y="27446"/>
                    <a:pt x="8891" y="27104"/>
                    <a:pt x="8798" y="26917"/>
                  </a:cubicBezTo>
                  <a:cubicBezTo>
                    <a:pt x="7642" y="24643"/>
                    <a:pt x="6449" y="22108"/>
                    <a:pt x="6524" y="19498"/>
                  </a:cubicBezTo>
                  <a:cubicBezTo>
                    <a:pt x="6599" y="16628"/>
                    <a:pt x="7381" y="13571"/>
                    <a:pt x="6934" y="10700"/>
                  </a:cubicBezTo>
                  <a:cubicBezTo>
                    <a:pt x="6710" y="9060"/>
                    <a:pt x="6524" y="6488"/>
                    <a:pt x="5480" y="5108"/>
                  </a:cubicBezTo>
                  <a:cubicBezTo>
                    <a:pt x="4884" y="4325"/>
                    <a:pt x="3952" y="4027"/>
                    <a:pt x="3169" y="3505"/>
                  </a:cubicBezTo>
                  <a:cubicBezTo>
                    <a:pt x="1864" y="2611"/>
                    <a:pt x="1268" y="1380"/>
                    <a:pt x="447" y="76"/>
                  </a:cubicBezTo>
                  <a:cubicBezTo>
                    <a:pt x="421" y="22"/>
                    <a:pt x="382" y="1"/>
                    <a:pt x="3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9"/>
            <p:cNvSpPr/>
            <p:nvPr/>
          </p:nvSpPr>
          <p:spPr>
            <a:xfrm>
              <a:off x="4500377" y="3259521"/>
              <a:ext cx="476404" cy="1011670"/>
            </a:xfrm>
            <a:custGeom>
              <a:rect b="b" l="l" r="r" t="t"/>
              <a:pathLst>
                <a:path extrusionOk="0" h="33773" w="15904">
                  <a:moveTo>
                    <a:pt x="13476" y="0"/>
                  </a:moveTo>
                  <a:cubicBezTo>
                    <a:pt x="13215" y="0"/>
                    <a:pt x="12875" y="440"/>
                    <a:pt x="13145" y="575"/>
                  </a:cubicBezTo>
                  <a:cubicBezTo>
                    <a:pt x="15904" y="2029"/>
                    <a:pt x="12921" y="4899"/>
                    <a:pt x="12287" y="6763"/>
                  </a:cubicBezTo>
                  <a:cubicBezTo>
                    <a:pt x="11915" y="7882"/>
                    <a:pt x="11728" y="9037"/>
                    <a:pt x="11430" y="10156"/>
                  </a:cubicBezTo>
                  <a:cubicBezTo>
                    <a:pt x="11318" y="10715"/>
                    <a:pt x="11318" y="11311"/>
                    <a:pt x="11020" y="11759"/>
                  </a:cubicBezTo>
                  <a:cubicBezTo>
                    <a:pt x="10535" y="12467"/>
                    <a:pt x="9603" y="12467"/>
                    <a:pt x="9081" y="12914"/>
                  </a:cubicBezTo>
                  <a:cubicBezTo>
                    <a:pt x="8597" y="13325"/>
                    <a:pt x="8261" y="13884"/>
                    <a:pt x="8149" y="14517"/>
                  </a:cubicBezTo>
                  <a:cubicBezTo>
                    <a:pt x="7734" y="16008"/>
                    <a:pt x="6222" y="19463"/>
                    <a:pt x="4275" y="19463"/>
                  </a:cubicBezTo>
                  <a:cubicBezTo>
                    <a:pt x="4127" y="19463"/>
                    <a:pt x="3977" y="19443"/>
                    <a:pt x="3825" y="19401"/>
                  </a:cubicBezTo>
                  <a:cubicBezTo>
                    <a:pt x="3814" y="19399"/>
                    <a:pt x="3803" y="19399"/>
                    <a:pt x="3792" y="19399"/>
                  </a:cubicBezTo>
                  <a:cubicBezTo>
                    <a:pt x="3564" y="19399"/>
                    <a:pt x="3200" y="19747"/>
                    <a:pt x="3378" y="19960"/>
                  </a:cubicBezTo>
                  <a:cubicBezTo>
                    <a:pt x="4123" y="20855"/>
                    <a:pt x="5092" y="20930"/>
                    <a:pt x="3788" y="22123"/>
                  </a:cubicBezTo>
                  <a:cubicBezTo>
                    <a:pt x="3639" y="22272"/>
                    <a:pt x="3117" y="22495"/>
                    <a:pt x="2893" y="22682"/>
                  </a:cubicBezTo>
                  <a:cubicBezTo>
                    <a:pt x="2595" y="22943"/>
                    <a:pt x="2632" y="23129"/>
                    <a:pt x="2259" y="23427"/>
                  </a:cubicBezTo>
                  <a:cubicBezTo>
                    <a:pt x="1886" y="23688"/>
                    <a:pt x="1700" y="23576"/>
                    <a:pt x="1364" y="23875"/>
                  </a:cubicBezTo>
                  <a:cubicBezTo>
                    <a:pt x="1290" y="23949"/>
                    <a:pt x="1253" y="24098"/>
                    <a:pt x="1253" y="24210"/>
                  </a:cubicBezTo>
                  <a:cubicBezTo>
                    <a:pt x="1663" y="25440"/>
                    <a:pt x="1514" y="26074"/>
                    <a:pt x="1476" y="27304"/>
                  </a:cubicBezTo>
                  <a:cubicBezTo>
                    <a:pt x="1439" y="28199"/>
                    <a:pt x="1924" y="27528"/>
                    <a:pt x="1700" y="29168"/>
                  </a:cubicBezTo>
                  <a:cubicBezTo>
                    <a:pt x="1663" y="29392"/>
                    <a:pt x="1439" y="29616"/>
                    <a:pt x="1439" y="29839"/>
                  </a:cubicBezTo>
                  <a:cubicBezTo>
                    <a:pt x="1408" y="31410"/>
                    <a:pt x="2522" y="32522"/>
                    <a:pt x="3835" y="33198"/>
                  </a:cubicBezTo>
                  <a:lnTo>
                    <a:pt x="3835" y="33198"/>
                  </a:lnTo>
                  <a:cubicBezTo>
                    <a:pt x="2620" y="33149"/>
                    <a:pt x="1123" y="32409"/>
                    <a:pt x="358" y="31927"/>
                  </a:cubicBezTo>
                  <a:cubicBezTo>
                    <a:pt x="343" y="31917"/>
                    <a:pt x="325" y="31912"/>
                    <a:pt x="305" y="31912"/>
                  </a:cubicBezTo>
                  <a:cubicBezTo>
                    <a:pt x="182" y="31912"/>
                    <a:pt x="0" y="32097"/>
                    <a:pt x="97" y="32225"/>
                  </a:cubicBezTo>
                  <a:lnTo>
                    <a:pt x="134" y="32225"/>
                  </a:lnTo>
                  <a:cubicBezTo>
                    <a:pt x="873" y="33021"/>
                    <a:pt x="2433" y="33772"/>
                    <a:pt x="3761" y="33772"/>
                  </a:cubicBezTo>
                  <a:cubicBezTo>
                    <a:pt x="4176" y="33772"/>
                    <a:pt x="4569" y="33699"/>
                    <a:pt x="4906" y="33530"/>
                  </a:cubicBezTo>
                  <a:cubicBezTo>
                    <a:pt x="5018" y="33493"/>
                    <a:pt x="5353" y="33083"/>
                    <a:pt x="5092" y="33008"/>
                  </a:cubicBezTo>
                  <a:cubicBezTo>
                    <a:pt x="4272" y="32710"/>
                    <a:pt x="3489" y="32263"/>
                    <a:pt x="2893" y="31629"/>
                  </a:cubicBezTo>
                  <a:cubicBezTo>
                    <a:pt x="1812" y="30473"/>
                    <a:pt x="2408" y="30063"/>
                    <a:pt x="2520" y="28721"/>
                  </a:cubicBezTo>
                  <a:cubicBezTo>
                    <a:pt x="2595" y="27677"/>
                    <a:pt x="2296" y="27304"/>
                    <a:pt x="2259" y="26037"/>
                  </a:cubicBezTo>
                  <a:cubicBezTo>
                    <a:pt x="2259" y="25818"/>
                    <a:pt x="2009" y="24278"/>
                    <a:pt x="1999" y="24247"/>
                  </a:cubicBezTo>
                  <a:lnTo>
                    <a:pt x="1999" y="24247"/>
                  </a:lnTo>
                  <a:cubicBezTo>
                    <a:pt x="2018" y="24239"/>
                    <a:pt x="2821" y="23873"/>
                    <a:pt x="3005" y="23726"/>
                  </a:cubicBezTo>
                  <a:cubicBezTo>
                    <a:pt x="3489" y="23427"/>
                    <a:pt x="3415" y="22943"/>
                    <a:pt x="4049" y="22644"/>
                  </a:cubicBezTo>
                  <a:cubicBezTo>
                    <a:pt x="4421" y="22495"/>
                    <a:pt x="4794" y="22570"/>
                    <a:pt x="5130" y="22234"/>
                  </a:cubicBezTo>
                  <a:cubicBezTo>
                    <a:pt x="5819" y="21469"/>
                    <a:pt x="5267" y="20790"/>
                    <a:pt x="4659" y="20199"/>
                  </a:cubicBezTo>
                  <a:lnTo>
                    <a:pt x="4659" y="20199"/>
                  </a:lnTo>
                  <a:cubicBezTo>
                    <a:pt x="4693" y="20200"/>
                    <a:pt x="4725" y="20201"/>
                    <a:pt x="4757" y="20201"/>
                  </a:cubicBezTo>
                  <a:cubicBezTo>
                    <a:pt x="6369" y="20201"/>
                    <a:pt x="6571" y="18936"/>
                    <a:pt x="7665" y="17052"/>
                  </a:cubicBezTo>
                  <a:cubicBezTo>
                    <a:pt x="8075" y="16344"/>
                    <a:pt x="8410" y="15599"/>
                    <a:pt x="8634" y="14816"/>
                  </a:cubicBezTo>
                  <a:cubicBezTo>
                    <a:pt x="9156" y="13399"/>
                    <a:pt x="9976" y="13548"/>
                    <a:pt x="10945" y="12765"/>
                  </a:cubicBezTo>
                  <a:cubicBezTo>
                    <a:pt x="11542" y="12169"/>
                    <a:pt x="11915" y="11423"/>
                    <a:pt x="12101" y="10603"/>
                  </a:cubicBezTo>
                  <a:cubicBezTo>
                    <a:pt x="12586" y="8441"/>
                    <a:pt x="12735" y="6838"/>
                    <a:pt x="13853" y="4825"/>
                  </a:cubicBezTo>
                  <a:cubicBezTo>
                    <a:pt x="14748" y="3184"/>
                    <a:pt x="15568" y="1097"/>
                    <a:pt x="13555" y="16"/>
                  </a:cubicBezTo>
                  <a:cubicBezTo>
                    <a:pt x="13530" y="5"/>
                    <a:pt x="13503" y="0"/>
                    <a:pt x="134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9"/>
            <p:cNvSpPr/>
            <p:nvPr/>
          </p:nvSpPr>
          <p:spPr>
            <a:xfrm>
              <a:off x="4241833" y="2913776"/>
              <a:ext cx="631302" cy="342176"/>
            </a:xfrm>
            <a:custGeom>
              <a:rect b="b" l="l" r="r" t="t"/>
              <a:pathLst>
                <a:path extrusionOk="0" h="11423" w="21075">
                  <a:moveTo>
                    <a:pt x="3546" y="1"/>
                  </a:moveTo>
                  <a:cubicBezTo>
                    <a:pt x="1943" y="150"/>
                    <a:pt x="1123" y="1455"/>
                    <a:pt x="154" y="2573"/>
                  </a:cubicBezTo>
                  <a:cubicBezTo>
                    <a:pt x="0" y="2752"/>
                    <a:pt x="57" y="2913"/>
                    <a:pt x="180" y="2913"/>
                  </a:cubicBezTo>
                  <a:cubicBezTo>
                    <a:pt x="236" y="2913"/>
                    <a:pt x="307" y="2879"/>
                    <a:pt x="377" y="2797"/>
                  </a:cubicBezTo>
                  <a:cubicBezTo>
                    <a:pt x="631" y="2575"/>
                    <a:pt x="2443" y="740"/>
                    <a:pt x="2961" y="740"/>
                  </a:cubicBezTo>
                  <a:cubicBezTo>
                    <a:pt x="3053" y="740"/>
                    <a:pt x="3104" y="798"/>
                    <a:pt x="3099" y="933"/>
                  </a:cubicBezTo>
                  <a:cubicBezTo>
                    <a:pt x="3099" y="970"/>
                    <a:pt x="3136" y="1045"/>
                    <a:pt x="3211" y="1082"/>
                  </a:cubicBezTo>
                  <a:cubicBezTo>
                    <a:pt x="3844" y="1343"/>
                    <a:pt x="4590" y="1194"/>
                    <a:pt x="5261" y="1417"/>
                  </a:cubicBezTo>
                  <a:cubicBezTo>
                    <a:pt x="5932" y="1604"/>
                    <a:pt x="6491" y="1753"/>
                    <a:pt x="7125" y="1939"/>
                  </a:cubicBezTo>
                  <a:cubicBezTo>
                    <a:pt x="8616" y="2312"/>
                    <a:pt x="9138" y="3244"/>
                    <a:pt x="10331" y="4027"/>
                  </a:cubicBezTo>
                  <a:cubicBezTo>
                    <a:pt x="11263" y="4624"/>
                    <a:pt x="12530" y="4885"/>
                    <a:pt x="13052" y="5928"/>
                  </a:cubicBezTo>
                  <a:cubicBezTo>
                    <a:pt x="13984" y="7643"/>
                    <a:pt x="13164" y="8463"/>
                    <a:pt x="15252" y="9246"/>
                  </a:cubicBezTo>
                  <a:cubicBezTo>
                    <a:pt x="16147" y="9619"/>
                    <a:pt x="16929" y="10104"/>
                    <a:pt x="17787" y="10514"/>
                  </a:cubicBezTo>
                  <a:cubicBezTo>
                    <a:pt x="18533" y="10812"/>
                    <a:pt x="19763" y="10737"/>
                    <a:pt x="20322" y="11371"/>
                  </a:cubicBezTo>
                  <a:cubicBezTo>
                    <a:pt x="20352" y="11407"/>
                    <a:pt x="20392" y="11423"/>
                    <a:pt x="20439" y="11423"/>
                  </a:cubicBezTo>
                  <a:cubicBezTo>
                    <a:pt x="20680" y="11423"/>
                    <a:pt x="21075" y="10994"/>
                    <a:pt x="20918" y="10775"/>
                  </a:cubicBezTo>
                  <a:cubicBezTo>
                    <a:pt x="20546" y="10327"/>
                    <a:pt x="20210" y="10327"/>
                    <a:pt x="19651" y="10178"/>
                  </a:cubicBezTo>
                  <a:cubicBezTo>
                    <a:pt x="18644" y="9843"/>
                    <a:pt x="17638" y="9433"/>
                    <a:pt x="16706" y="8948"/>
                  </a:cubicBezTo>
                  <a:cubicBezTo>
                    <a:pt x="15848" y="8575"/>
                    <a:pt x="15401" y="8612"/>
                    <a:pt x="14730" y="7792"/>
                  </a:cubicBezTo>
                  <a:cubicBezTo>
                    <a:pt x="13947" y="6898"/>
                    <a:pt x="14320" y="7233"/>
                    <a:pt x="14022" y="6488"/>
                  </a:cubicBezTo>
                  <a:cubicBezTo>
                    <a:pt x="13686" y="5630"/>
                    <a:pt x="13686" y="5145"/>
                    <a:pt x="12941" y="4549"/>
                  </a:cubicBezTo>
                  <a:cubicBezTo>
                    <a:pt x="12009" y="3766"/>
                    <a:pt x="10592" y="3617"/>
                    <a:pt x="9697" y="2685"/>
                  </a:cubicBezTo>
                  <a:cubicBezTo>
                    <a:pt x="9175" y="2126"/>
                    <a:pt x="9138" y="1604"/>
                    <a:pt x="8355" y="1380"/>
                  </a:cubicBezTo>
                  <a:cubicBezTo>
                    <a:pt x="7833" y="1231"/>
                    <a:pt x="3695" y="709"/>
                    <a:pt x="3695" y="150"/>
                  </a:cubicBezTo>
                  <a:cubicBezTo>
                    <a:pt x="3695" y="75"/>
                    <a:pt x="3621" y="1"/>
                    <a:pt x="35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9"/>
            <p:cNvSpPr/>
            <p:nvPr/>
          </p:nvSpPr>
          <p:spPr>
            <a:xfrm>
              <a:off x="3935509" y="2379073"/>
              <a:ext cx="465800" cy="625281"/>
            </a:xfrm>
            <a:custGeom>
              <a:rect b="b" l="l" r="r" t="t"/>
              <a:pathLst>
                <a:path extrusionOk="0" h="20874" w="15550">
                  <a:moveTo>
                    <a:pt x="15391" y="0"/>
                  </a:moveTo>
                  <a:cubicBezTo>
                    <a:pt x="15263" y="0"/>
                    <a:pt x="15064" y="110"/>
                    <a:pt x="15002" y="255"/>
                  </a:cubicBezTo>
                  <a:cubicBezTo>
                    <a:pt x="14331" y="1522"/>
                    <a:pt x="14070" y="2678"/>
                    <a:pt x="12654" y="3610"/>
                  </a:cubicBezTo>
                  <a:cubicBezTo>
                    <a:pt x="12281" y="3871"/>
                    <a:pt x="11759" y="3983"/>
                    <a:pt x="11386" y="4244"/>
                  </a:cubicBezTo>
                  <a:cubicBezTo>
                    <a:pt x="10752" y="4617"/>
                    <a:pt x="10230" y="5138"/>
                    <a:pt x="9895" y="5809"/>
                  </a:cubicBezTo>
                  <a:cubicBezTo>
                    <a:pt x="9674" y="6251"/>
                    <a:pt x="9817" y="9203"/>
                    <a:pt x="10036" y="9203"/>
                  </a:cubicBezTo>
                  <a:cubicBezTo>
                    <a:pt x="10039" y="9203"/>
                    <a:pt x="10041" y="9203"/>
                    <a:pt x="10044" y="9202"/>
                  </a:cubicBezTo>
                  <a:lnTo>
                    <a:pt x="10044" y="9202"/>
                  </a:lnTo>
                  <a:cubicBezTo>
                    <a:pt x="9987" y="9221"/>
                    <a:pt x="9933" y="9230"/>
                    <a:pt x="9882" y="9230"/>
                  </a:cubicBezTo>
                  <a:cubicBezTo>
                    <a:pt x="9020" y="9230"/>
                    <a:pt x="8869" y="6720"/>
                    <a:pt x="8553" y="6369"/>
                  </a:cubicBezTo>
                  <a:cubicBezTo>
                    <a:pt x="8166" y="5954"/>
                    <a:pt x="7615" y="5724"/>
                    <a:pt x="7052" y="5724"/>
                  </a:cubicBezTo>
                  <a:cubicBezTo>
                    <a:pt x="6855" y="5724"/>
                    <a:pt x="6658" y="5752"/>
                    <a:pt x="6465" y="5809"/>
                  </a:cubicBezTo>
                  <a:cubicBezTo>
                    <a:pt x="5235" y="6182"/>
                    <a:pt x="4005" y="6630"/>
                    <a:pt x="2812" y="7189"/>
                  </a:cubicBezTo>
                  <a:cubicBezTo>
                    <a:pt x="910" y="7934"/>
                    <a:pt x="500" y="9575"/>
                    <a:pt x="202" y="11513"/>
                  </a:cubicBezTo>
                  <a:cubicBezTo>
                    <a:pt x="0" y="12759"/>
                    <a:pt x="224" y="14522"/>
                    <a:pt x="1642" y="14522"/>
                  </a:cubicBezTo>
                  <a:cubicBezTo>
                    <a:pt x="1795" y="14522"/>
                    <a:pt x="1960" y="14502"/>
                    <a:pt x="2141" y="14458"/>
                  </a:cubicBezTo>
                  <a:cubicBezTo>
                    <a:pt x="2774" y="14309"/>
                    <a:pt x="3110" y="13713"/>
                    <a:pt x="3632" y="13415"/>
                  </a:cubicBezTo>
                  <a:cubicBezTo>
                    <a:pt x="4273" y="13039"/>
                    <a:pt x="4667" y="12886"/>
                    <a:pt x="4893" y="12886"/>
                  </a:cubicBezTo>
                  <a:cubicBezTo>
                    <a:pt x="5585" y="12886"/>
                    <a:pt x="4695" y="14323"/>
                    <a:pt x="4527" y="15167"/>
                  </a:cubicBezTo>
                  <a:cubicBezTo>
                    <a:pt x="4452" y="15465"/>
                    <a:pt x="4228" y="15726"/>
                    <a:pt x="4378" y="16024"/>
                  </a:cubicBezTo>
                  <a:cubicBezTo>
                    <a:pt x="4574" y="16418"/>
                    <a:pt x="4806" y="16518"/>
                    <a:pt x="5048" y="16518"/>
                  </a:cubicBezTo>
                  <a:cubicBezTo>
                    <a:pt x="5299" y="16518"/>
                    <a:pt x="5562" y="16411"/>
                    <a:pt x="5812" y="16411"/>
                  </a:cubicBezTo>
                  <a:cubicBezTo>
                    <a:pt x="6190" y="16411"/>
                    <a:pt x="6536" y="16656"/>
                    <a:pt x="6763" y="17888"/>
                  </a:cubicBezTo>
                  <a:cubicBezTo>
                    <a:pt x="6913" y="18596"/>
                    <a:pt x="6577" y="19118"/>
                    <a:pt x="7173" y="19752"/>
                  </a:cubicBezTo>
                  <a:cubicBezTo>
                    <a:pt x="7770" y="20386"/>
                    <a:pt x="9000" y="20498"/>
                    <a:pt x="9820" y="20871"/>
                  </a:cubicBezTo>
                  <a:cubicBezTo>
                    <a:pt x="9829" y="20873"/>
                    <a:pt x="9838" y="20874"/>
                    <a:pt x="9847" y="20874"/>
                  </a:cubicBezTo>
                  <a:cubicBezTo>
                    <a:pt x="9998" y="20874"/>
                    <a:pt x="10220" y="20603"/>
                    <a:pt x="10044" y="20498"/>
                  </a:cubicBezTo>
                  <a:lnTo>
                    <a:pt x="10007" y="20460"/>
                  </a:lnTo>
                  <a:cubicBezTo>
                    <a:pt x="8590" y="19678"/>
                    <a:pt x="7323" y="19678"/>
                    <a:pt x="7211" y="17739"/>
                  </a:cubicBezTo>
                  <a:cubicBezTo>
                    <a:pt x="7173" y="17254"/>
                    <a:pt x="7434" y="16770"/>
                    <a:pt x="7099" y="16285"/>
                  </a:cubicBezTo>
                  <a:cubicBezTo>
                    <a:pt x="6577" y="15689"/>
                    <a:pt x="5160" y="16136"/>
                    <a:pt x="4974" y="15167"/>
                  </a:cubicBezTo>
                  <a:cubicBezTo>
                    <a:pt x="4899" y="14831"/>
                    <a:pt x="5645" y="13713"/>
                    <a:pt x="5720" y="13377"/>
                  </a:cubicBezTo>
                  <a:cubicBezTo>
                    <a:pt x="5943" y="12632"/>
                    <a:pt x="6092" y="12035"/>
                    <a:pt x="5272" y="11886"/>
                  </a:cubicBezTo>
                  <a:cubicBezTo>
                    <a:pt x="5241" y="11880"/>
                    <a:pt x="5209" y="11878"/>
                    <a:pt x="5177" y="11878"/>
                  </a:cubicBezTo>
                  <a:cubicBezTo>
                    <a:pt x="4779" y="11878"/>
                    <a:pt x="4280" y="12276"/>
                    <a:pt x="4005" y="12483"/>
                  </a:cubicBezTo>
                  <a:cubicBezTo>
                    <a:pt x="3632" y="12744"/>
                    <a:pt x="3147" y="13526"/>
                    <a:pt x="2663" y="13638"/>
                  </a:cubicBezTo>
                  <a:cubicBezTo>
                    <a:pt x="2348" y="13730"/>
                    <a:pt x="2081" y="13771"/>
                    <a:pt x="1853" y="13771"/>
                  </a:cubicBezTo>
                  <a:cubicBezTo>
                    <a:pt x="138" y="13771"/>
                    <a:pt x="717" y="11407"/>
                    <a:pt x="948" y="10320"/>
                  </a:cubicBezTo>
                  <a:cubicBezTo>
                    <a:pt x="1432" y="8158"/>
                    <a:pt x="2998" y="7748"/>
                    <a:pt x="4750" y="7114"/>
                  </a:cubicBezTo>
                  <a:cubicBezTo>
                    <a:pt x="5401" y="6876"/>
                    <a:pt x="5560" y="6738"/>
                    <a:pt x="5865" y="6738"/>
                  </a:cubicBezTo>
                  <a:cubicBezTo>
                    <a:pt x="6084" y="6738"/>
                    <a:pt x="6379" y="6809"/>
                    <a:pt x="6987" y="6965"/>
                  </a:cubicBezTo>
                  <a:cubicBezTo>
                    <a:pt x="8851" y="7375"/>
                    <a:pt x="8068" y="7487"/>
                    <a:pt x="8478" y="8904"/>
                  </a:cubicBezTo>
                  <a:cubicBezTo>
                    <a:pt x="8631" y="9484"/>
                    <a:pt x="8984" y="10390"/>
                    <a:pt x="9640" y="10390"/>
                  </a:cubicBezTo>
                  <a:cubicBezTo>
                    <a:pt x="9785" y="10390"/>
                    <a:pt x="9944" y="10347"/>
                    <a:pt x="10119" y="10246"/>
                  </a:cubicBezTo>
                  <a:cubicBezTo>
                    <a:pt x="10417" y="10059"/>
                    <a:pt x="10603" y="9724"/>
                    <a:pt x="10641" y="9351"/>
                  </a:cubicBezTo>
                  <a:cubicBezTo>
                    <a:pt x="10641" y="8978"/>
                    <a:pt x="10603" y="8605"/>
                    <a:pt x="10529" y="8270"/>
                  </a:cubicBezTo>
                  <a:cubicBezTo>
                    <a:pt x="10342" y="6816"/>
                    <a:pt x="10081" y="6928"/>
                    <a:pt x="11125" y="5548"/>
                  </a:cubicBezTo>
                  <a:cubicBezTo>
                    <a:pt x="12169" y="4169"/>
                    <a:pt x="12169" y="4505"/>
                    <a:pt x="13287" y="3759"/>
                  </a:cubicBezTo>
                  <a:cubicBezTo>
                    <a:pt x="13548" y="3610"/>
                    <a:pt x="13772" y="3461"/>
                    <a:pt x="13996" y="3274"/>
                  </a:cubicBezTo>
                  <a:cubicBezTo>
                    <a:pt x="14779" y="2454"/>
                    <a:pt x="14965" y="1224"/>
                    <a:pt x="15450" y="255"/>
                  </a:cubicBezTo>
                  <a:cubicBezTo>
                    <a:pt x="15549" y="72"/>
                    <a:pt x="15493" y="0"/>
                    <a:pt x="15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9"/>
            <p:cNvSpPr/>
            <p:nvPr/>
          </p:nvSpPr>
          <p:spPr>
            <a:xfrm>
              <a:off x="4411410" y="1994146"/>
              <a:ext cx="337563" cy="371352"/>
            </a:xfrm>
            <a:custGeom>
              <a:rect b="b" l="l" r="r" t="t"/>
              <a:pathLst>
                <a:path extrusionOk="0" h="12397" w="11269">
                  <a:moveTo>
                    <a:pt x="7503" y="1026"/>
                  </a:moveTo>
                  <a:lnTo>
                    <a:pt x="7503" y="1026"/>
                  </a:lnTo>
                  <a:cubicBezTo>
                    <a:pt x="7478" y="1033"/>
                    <a:pt x="7455" y="1037"/>
                    <a:pt x="7435" y="1039"/>
                  </a:cubicBezTo>
                  <a:lnTo>
                    <a:pt x="7435" y="1039"/>
                  </a:lnTo>
                  <a:cubicBezTo>
                    <a:pt x="7307" y="1077"/>
                    <a:pt x="7217" y="1103"/>
                    <a:pt x="7221" y="1103"/>
                  </a:cubicBezTo>
                  <a:cubicBezTo>
                    <a:pt x="7225" y="1103"/>
                    <a:pt x="7306" y="1081"/>
                    <a:pt x="7503" y="1026"/>
                  </a:cubicBezTo>
                  <a:close/>
                  <a:moveTo>
                    <a:pt x="6569" y="6792"/>
                  </a:moveTo>
                  <a:cubicBezTo>
                    <a:pt x="6569" y="6796"/>
                    <a:pt x="6570" y="6800"/>
                    <a:pt x="6571" y="6804"/>
                  </a:cubicBezTo>
                  <a:cubicBezTo>
                    <a:pt x="6571" y="6800"/>
                    <a:pt x="6570" y="6796"/>
                    <a:pt x="6569" y="6792"/>
                  </a:cubicBezTo>
                  <a:close/>
                  <a:moveTo>
                    <a:pt x="6031" y="6770"/>
                  </a:moveTo>
                  <a:cubicBezTo>
                    <a:pt x="5625" y="6880"/>
                    <a:pt x="5326" y="7174"/>
                    <a:pt x="4894" y="7289"/>
                  </a:cubicBezTo>
                  <a:cubicBezTo>
                    <a:pt x="5195" y="6988"/>
                    <a:pt x="5594" y="6808"/>
                    <a:pt x="6031" y="6770"/>
                  </a:cubicBezTo>
                  <a:close/>
                  <a:moveTo>
                    <a:pt x="9380" y="0"/>
                  </a:moveTo>
                  <a:cubicBezTo>
                    <a:pt x="9065" y="0"/>
                    <a:pt x="8565" y="227"/>
                    <a:pt x="7652" y="467"/>
                  </a:cubicBezTo>
                  <a:cubicBezTo>
                    <a:pt x="7414" y="535"/>
                    <a:pt x="7144" y="1040"/>
                    <a:pt x="7413" y="1040"/>
                  </a:cubicBezTo>
                  <a:cubicBezTo>
                    <a:pt x="7420" y="1040"/>
                    <a:pt x="7427" y="1040"/>
                    <a:pt x="7435" y="1039"/>
                  </a:cubicBezTo>
                  <a:lnTo>
                    <a:pt x="7435" y="1039"/>
                  </a:lnTo>
                  <a:cubicBezTo>
                    <a:pt x="7736" y="951"/>
                    <a:pt x="8249" y="802"/>
                    <a:pt x="8249" y="802"/>
                  </a:cubicBezTo>
                  <a:cubicBezTo>
                    <a:pt x="8570" y="788"/>
                    <a:pt x="8824" y="781"/>
                    <a:pt x="9022" y="781"/>
                  </a:cubicBezTo>
                  <a:cubicBezTo>
                    <a:pt x="10408" y="781"/>
                    <a:pt x="9083" y="1124"/>
                    <a:pt x="9442" y="1809"/>
                  </a:cubicBezTo>
                  <a:cubicBezTo>
                    <a:pt x="9852" y="2666"/>
                    <a:pt x="9889" y="3598"/>
                    <a:pt x="9628" y="4493"/>
                  </a:cubicBezTo>
                  <a:cubicBezTo>
                    <a:pt x="9628" y="4568"/>
                    <a:pt x="9628" y="4680"/>
                    <a:pt x="9740" y="4680"/>
                  </a:cubicBezTo>
                  <a:cubicBezTo>
                    <a:pt x="9780" y="4675"/>
                    <a:pt x="9814" y="4673"/>
                    <a:pt x="9843" y="4673"/>
                  </a:cubicBezTo>
                  <a:cubicBezTo>
                    <a:pt x="10586" y="4673"/>
                    <a:pt x="8126" y="5987"/>
                    <a:pt x="7839" y="6059"/>
                  </a:cubicBezTo>
                  <a:cubicBezTo>
                    <a:pt x="6832" y="6394"/>
                    <a:pt x="5565" y="6022"/>
                    <a:pt x="4595" y="6581"/>
                  </a:cubicBezTo>
                  <a:cubicBezTo>
                    <a:pt x="4073" y="6879"/>
                    <a:pt x="3514" y="7289"/>
                    <a:pt x="3924" y="7923"/>
                  </a:cubicBezTo>
                  <a:cubicBezTo>
                    <a:pt x="3962" y="7997"/>
                    <a:pt x="4036" y="7997"/>
                    <a:pt x="4073" y="7997"/>
                  </a:cubicBezTo>
                  <a:cubicBezTo>
                    <a:pt x="4485" y="7909"/>
                    <a:pt x="5150" y="7428"/>
                    <a:pt x="5596" y="7428"/>
                  </a:cubicBezTo>
                  <a:cubicBezTo>
                    <a:pt x="5717" y="7428"/>
                    <a:pt x="5821" y="7463"/>
                    <a:pt x="5900" y="7550"/>
                  </a:cubicBezTo>
                  <a:cubicBezTo>
                    <a:pt x="5900" y="7550"/>
                    <a:pt x="5565" y="8109"/>
                    <a:pt x="5714" y="8333"/>
                  </a:cubicBezTo>
                  <a:cubicBezTo>
                    <a:pt x="6049" y="8855"/>
                    <a:pt x="6869" y="8892"/>
                    <a:pt x="5975" y="9600"/>
                  </a:cubicBezTo>
                  <a:cubicBezTo>
                    <a:pt x="5800" y="9756"/>
                    <a:pt x="5504" y="9881"/>
                    <a:pt x="5345" y="9881"/>
                  </a:cubicBezTo>
                  <a:cubicBezTo>
                    <a:pt x="5198" y="9881"/>
                    <a:pt x="5167" y="9775"/>
                    <a:pt x="5453" y="9489"/>
                  </a:cubicBezTo>
                  <a:cubicBezTo>
                    <a:pt x="5527" y="9414"/>
                    <a:pt x="5639" y="9228"/>
                    <a:pt x="5602" y="9116"/>
                  </a:cubicBezTo>
                  <a:lnTo>
                    <a:pt x="5453" y="8892"/>
                  </a:lnTo>
                  <a:cubicBezTo>
                    <a:pt x="5416" y="8818"/>
                    <a:pt x="5341" y="8818"/>
                    <a:pt x="5266" y="8818"/>
                  </a:cubicBezTo>
                  <a:cubicBezTo>
                    <a:pt x="3067" y="9116"/>
                    <a:pt x="1799" y="10793"/>
                    <a:pt x="159" y="12061"/>
                  </a:cubicBezTo>
                  <a:cubicBezTo>
                    <a:pt x="67" y="12153"/>
                    <a:pt x="0" y="12397"/>
                    <a:pt x="125" y="12397"/>
                  </a:cubicBezTo>
                  <a:cubicBezTo>
                    <a:pt x="152" y="12397"/>
                    <a:pt x="188" y="12386"/>
                    <a:pt x="234" y="12359"/>
                  </a:cubicBezTo>
                  <a:lnTo>
                    <a:pt x="234" y="12396"/>
                  </a:lnTo>
                  <a:cubicBezTo>
                    <a:pt x="1464" y="11688"/>
                    <a:pt x="1874" y="11912"/>
                    <a:pt x="2694" y="10943"/>
                  </a:cubicBezTo>
                  <a:cubicBezTo>
                    <a:pt x="3104" y="10383"/>
                    <a:pt x="3626" y="9936"/>
                    <a:pt x="4260" y="9675"/>
                  </a:cubicBezTo>
                  <a:cubicBezTo>
                    <a:pt x="4515" y="9557"/>
                    <a:pt x="4678" y="9460"/>
                    <a:pt x="4703" y="9460"/>
                  </a:cubicBezTo>
                  <a:cubicBezTo>
                    <a:pt x="4726" y="9460"/>
                    <a:pt x="4638" y="9538"/>
                    <a:pt x="4409" y="9750"/>
                  </a:cubicBezTo>
                  <a:cubicBezTo>
                    <a:pt x="4297" y="9861"/>
                    <a:pt x="4223" y="10011"/>
                    <a:pt x="4260" y="10122"/>
                  </a:cubicBezTo>
                  <a:cubicBezTo>
                    <a:pt x="4341" y="10448"/>
                    <a:pt x="4619" y="10574"/>
                    <a:pt x="4975" y="10574"/>
                  </a:cubicBezTo>
                  <a:cubicBezTo>
                    <a:pt x="5759" y="10574"/>
                    <a:pt x="6923" y="9962"/>
                    <a:pt x="7205" y="9526"/>
                  </a:cubicBezTo>
                  <a:cubicBezTo>
                    <a:pt x="7578" y="8967"/>
                    <a:pt x="7354" y="8929"/>
                    <a:pt x="7205" y="8482"/>
                  </a:cubicBezTo>
                  <a:cubicBezTo>
                    <a:pt x="7093" y="8407"/>
                    <a:pt x="6944" y="8370"/>
                    <a:pt x="6832" y="8370"/>
                  </a:cubicBezTo>
                  <a:cubicBezTo>
                    <a:pt x="6459" y="7960"/>
                    <a:pt x="6385" y="7587"/>
                    <a:pt x="6609" y="7289"/>
                  </a:cubicBezTo>
                  <a:cubicBezTo>
                    <a:pt x="6609" y="7289"/>
                    <a:pt x="6559" y="6846"/>
                    <a:pt x="6561" y="6780"/>
                  </a:cubicBezTo>
                  <a:lnTo>
                    <a:pt x="6561" y="6780"/>
                  </a:lnTo>
                  <a:cubicBezTo>
                    <a:pt x="6561" y="6780"/>
                    <a:pt x="6561" y="6780"/>
                    <a:pt x="6561" y="6780"/>
                  </a:cubicBezTo>
                  <a:lnTo>
                    <a:pt x="6561" y="6780"/>
                  </a:lnTo>
                  <a:cubicBezTo>
                    <a:pt x="6561" y="6780"/>
                    <a:pt x="6561" y="6780"/>
                    <a:pt x="6561" y="6780"/>
                  </a:cubicBezTo>
                  <a:lnTo>
                    <a:pt x="6561" y="6780"/>
                  </a:lnTo>
                  <a:cubicBezTo>
                    <a:pt x="6561" y="6775"/>
                    <a:pt x="6561" y="6772"/>
                    <a:pt x="6562" y="6772"/>
                  </a:cubicBezTo>
                  <a:lnTo>
                    <a:pt x="6562" y="6772"/>
                  </a:lnTo>
                  <a:cubicBezTo>
                    <a:pt x="6563" y="6772"/>
                    <a:pt x="6564" y="6774"/>
                    <a:pt x="6566" y="6780"/>
                  </a:cubicBezTo>
                  <a:lnTo>
                    <a:pt x="6566" y="6780"/>
                  </a:lnTo>
                  <a:cubicBezTo>
                    <a:pt x="6564" y="6780"/>
                    <a:pt x="6563" y="6780"/>
                    <a:pt x="6561" y="6780"/>
                  </a:cubicBezTo>
                  <a:lnTo>
                    <a:pt x="6561" y="6780"/>
                  </a:lnTo>
                  <a:cubicBezTo>
                    <a:pt x="6564" y="6784"/>
                    <a:pt x="6567" y="6788"/>
                    <a:pt x="6569" y="6792"/>
                  </a:cubicBezTo>
                  <a:lnTo>
                    <a:pt x="6569" y="6792"/>
                  </a:lnTo>
                  <a:cubicBezTo>
                    <a:pt x="6568" y="6787"/>
                    <a:pt x="6567" y="6783"/>
                    <a:pt x="6566" y="6780"/>
                  </a:cubicBezTo>
                  <a:lnTo>
                    <a:pt x="6566" y="6780"/>
                  </a:lnTo>
                  <a:cubicBezTo>
                    <a:pt x="6605" y="6781"/>
                    <a:pt x="6644" y="6782"/>
                    <a:pt x="6684" y="6782"/>
                  </a:cubicBezTo>
                  <a:cubicBezTo>
                    <a:pt x="6995" y="6782"/>
                    <a:pt x="7315" y="6747"/>
                    <a:pt x="7615" y="6693"/>
                  </a:cubicBezTo>
                  <a:cubicBezTo>
                    <a:pt x="7839" y="6655"/>
                    <a:pt x="8062" y="6581"/>
                    <a:pt x="8286" y="6506"/>
                  </a:cubicBezTo>
                  <a:cubicBezTo>
                    <a:pt x="9218" y="6208"/>
                    <a:pt x="11268" y="5537"/>
                    <a:pt x="11194" y="4307"/>
                  </a:cubicBezTo>
                  <a:cubicBezTo>
                    <a:pt x="11194" y="4269"/>
                    <a:pt x="11194" y="4195"/>
                    <a:pt x="11119" y="4195"/>
                  </a:cubicBezTo>
                  <a:cubicBezTo>
                    <a:pt x="11145" y="4195"/>
                    <a:pt x="10678" y="4067"/>
                    <a:pt x="10447" y="4067"/>
                  </a:cubicBezTo>
                  <a:cubicBezTo>
                    <a:pt x="10363" y="4067"/>
                    <a:pt x="10310" y="4084"/>
                    <a:pt x="10323" y="4130"/>
                  </a:cubicBezTo>
                  <a:lnTo>
                    <a:pt x="10323" y="4130"/>
                  </a:lnTo>
                  <a:cubicBezTo>
                    <a:pt x="10213" y="3866"/>
                    <a:pt x="10560" y="3443"/>
                    <a:pt x="10560" y="3263"/>
                  </a:cubicBezTo>
                  <a:cubicBezTo>
                    <a:pt x="10523" y="2741"/>
                    <a:pt x="10374" y="2219"/>
                    <a:pt x="10187" y="1697"/>
                  </a:cubicBezTo>
                  <a:cubicBezTo>
                    <a:pt x="9890" y="400"/>
                    <a:pt x="9798" y="0"/>
                    <a:pt x="9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9"/>
            <p:cNvSpPr/>
            <p:nvPr/>
          </p:nvSpPr>
          <p:spPr>
            <a:xfrm>
              <a:off x="3902828" y="1761303"/>
              <a:ext cx="917222" cy="406010"/>
            </a:xfrm>
            <a:custGeom>
              <a:rect b="b" l="l" r="r" t="t"/>
              <a:pathLst>
                <a:path extrusionOk="0" h="13554" w="30620">
                  <a:moveTo>
                    <a:pt x="23448" y="1"/>
                  </a:moveTo>
                  <a:cubicBezTo>
                    <a:pt x="22039" y="1"/>
                    <a:pt x="20737" y="485"/>
                    <a:pt x="20157" y="1716"/>
                  </a:cubicBezTo>
                  <a:cubicBezTo>
                    <a:pt x="20082" y="1865"/>
                    <a:pt x="20082" y="2014"/>
                    <a:pt x="20194" y="2089"/>
                  </a:cubicBezTo>
                  <a:cubicBezTo>
                    <a:pt x="19996" y="2226"/>
                    <a:pt x="19841" y="2295"/>
                    <a:pt x="19728" y="2295"/>
                  </a:cubicBezTo>
                  <a:cubicBezTo>
                    <a:pt x="19564" y="2295"/>
                    <a:pt x="19486" y="2151"/>
                    <a:pt x="19486" y="1865"/>
                  </a:cubicBezTo>
                  <a:cubicBezTo>
                    <a:pt x="19448" y="1641"/>
                    <a:pt x="19411" y="1380"/>
                    <a:pt x="19374" y="1119"/>
                  </a:cubicBezTo>
                  <a:cubicBezTo>
                    <a:pt x="19299" y="970"/>
                    <a:pt x="19225" y="784"/>
                    <a:pt x="19076" y="709"/>
                  </a:cubicBezTo>
                  <a:cubicBezTo>
                    <a:pt x="18945" y="629"/>
                    <a:pt x="18796" y="595"/>
                    <a:pt x="18640" y="595"/>
                  </a:cubicBezTo>
                  <a:cubicBezTo>
                    <a:pt x="18219" y="595"/>
                    <a:pt x="17755" y="847"/>
                    <a:pt x="17510" y="1119"/>
                  </a:cubicBezTo>
                  <a:cubicBezTo>
                    <a:pt x="17323" y="1380"/>
                    <a:pt x="17212" y="1641"/>
                    <a:pt x="17100" y="1940"/>
                  </a:cubicBezTo>
                  <a:cubicBezTo>
                    <a:pt x="17320" y="2436"/>
                    <a:pt x="17154" y="2830"/>
                    <a:pt x="16614" y="3108"/>
                  </a:cubicBezTo>
                  <a:lnTo>
                    <a:pt x="16614" y="3108"/>
                  </a:lnTo>
                  <a:cubicBezTo>
                    <a:pt x="16672" y="3075"/>
                    <a:pt x="16725" y="3036"/>
                    <a:pt x="16764" y="2983"/>
                  </a:cubicBezTo>
                  <a:cubicBezTo>
                    <a:pt x="17357" y="2266"/>
                    <a:pt x="16932" y="1940"/>
                    <a:pt x="16340" y="1940"/>
                  </a:cubicBezTo>
                  <a:cubicBezTo>
                    <a:pt x="16225" y="1940"/>
                    <a:pt x="16103" y="1953"/>
                    <a:pt x="15981" y="1977"/>
                  </a:cubicBezTo>
                  <a:cubicBezTo>
                    <a:pt x="15646" y="2051"/>
                    <a:pt x="15497" y="2387"/>
                    <a:pt x="15236" y="2536"/>
                  </a:cubicBezTo>
                  <a:cubicBezTo>
                    <a:pt x="14546" y="2924"/>
                    <a:pt x="14294" y="3057"/>
                    <a:pt x="14144" y="3057"/>
                  </a:cubicBezTo>
                  <a:cubicBezTo>
                    <a:pt x="13905" y="3057"/>
                    <a:pt x="13926" y="2719"/>
                    <a:pt x="12850" y="2536"/>
                  </a:cubicBezTo>
                  <a:cubicBezTo>
                    <a:pt x="12780" y="2526"/>
                    <a:pt x="12710" y="2521"/>
                    <a:pt x="12641" y="2521"/>
                  </a:cubicBezTo>
                  <a:cubicBezTo>
                    <a:pt x="12452" y="2521"/>
                    <a:pt x="12268" y="2556"/>
                    <a:pt x="12104" y="2611"/>
                  </a:cubicBezTo>
                  <a:cubicBezTo>
                    <a:pt x="11135" y="2834"/>
                    <a:pt x="10128" y="2983"/>
                    <a:pt x="9159" y="3133"/>
                  </a:cubicBezTo>
                  <a:cubicBezTo>
                    <a:pt x="9234" y="3021"/>
                    <a:pt x="9271" y="2834"/>
                    <a:pt x="9196" y="2722"/>
                  </a:cubicBezTo>
                  <a:cubicBezTo>
                    <a:pt x="8675" y="1977"/>
                    <a:pt x="6512" y="1679"/>
                    <a:pt x="5580" y="1604"/>
                  </a:cubicBezTo>
                  <a:cubicBezTo>
                    <a:pt x="5440" y="1595"/>
                    <a:pt x="5299" y="1590"/>
                    <a:pt x="5159" y="1590"/>
                  </a:cubicBezTo>
                  <a:cubicBezTo>
                    <a:pt x="3622" y="1590"/>
                    <a:pt x="2091" y="2117"/>
                    <a:pt x="622" y="2424"/>
                  </a:cubicBezTo>
                  <a:cubicBezTo>
                    <a:pt x="311" y="2493"/>
                    <a:pt x="0" y="3107"/>
                    <a:pt x="343" y="3107"/>
                  </a:cubicBezTo>
                  <a:cubicBezTo>
                    <a:pt x="369" y="3107"/>
                    <a:pt x="400" y="3103"/>
                    <a:pt x="436" y="3095"/>
                  </a:cubicBezTo>
                  <a:cubicBezTo>
                    <a:pt x="1741" y="2797"/>
                    <a:pt x="3232" y="2350"/>
                    <a:pt x="4537" y="2275"/>
                  </a:cubicBezTo>
                  <a:cubicBezTo>
                    <a:pt x="4686" y="2275"/>
                    <a:pt x="8600" y="3021"/>
                    <a:pt x="8414" y="3282"/>
                  </a:cubicBezTo>
                  <a:cubicBezTo>
                    <a:pt x="8302" y="3431"/>
                    <a:pt x="8264" y="3692"/>
                    <a:pt x="8488" y="3729"/>
                  </a:cubicBezTo>
                  <a:cubicBezTo>
                    <a:pt x="8672" y="3748"/>
                    <a:pt x="8851" y="3756"/>
                    <a:pt x="9026" y="3756"/>
                  </a:cubicBezTo>
                  <a:cubicBezTo>
                    <a:pt x="9877" y="3756"/>
                    <a:pt x="10635" y="3561"/>
                    <a:pt x="11471" y="3468"/>
                  </a:cubicBezTo>
                  <a:cubicBezTo>
                    <a:pt x="11563" y="3461"/>
                    <a:pt x="11652" y="3458"/>
                    <a:pt x="11738" y="3458"/>
                  </a:cubicBezTo>
                  <a:cubicBezTo>
                    <a:pt x="12503" y="3458"/>
                    <a:pt x="13041" y="3702"/>
                    <a:pt x="13757" y="3702"/>
                  </a:cubicBezTo>
                  <a:cubicBezTo>
                    <a:pt x="13837" y="3702"/>
                    <a:pt x="13920" y="3699"/>
                    <a:pt x="14006" y="3692"/>
                  </a:cubicBezTo>
                  <a:cubicBezTo>
                    <a:pt x="14309" y="3674"/>
                    <a:pt x="14852" y="3365"/>
                    <a:pt x="15229" y="3122"/>
                  </a:cubicBezTo>
                  <a:lnTo>
                    <a:pt x="15229" y="3122"/>
                  </a:lnTo>
                  <a:cubicBezTo>
                    <a:pt x="15144" y="3214"/>
                    <a:pt x="15073" y="3341"/>
                    <a:pt x="15124" y="3468"/>
                  </a:cubicBezTo>
                  <a:cubicBezTo>
                    <a:pt x="15291" y="3812"/>
                    <a:pt x="15539" y="3943"/>
                    <a:pt x="15823" y="3943"/>
                  </a:cubicBezTo>
                  <a:cubicBezTo>
                    <a:pt x="16553" y="3943"/>
                    <a:pt x="17517" y="3072"/>
                    <a:pt x="17920" y="2722"/>
                  </a:cubicBezTo>
                  <a:cubicBezTo>
                    <a:pt x="18137" y="2532"/>
                    <a:pt x="17662" y="1472"/>
                    <a:pt x="18008" y="1472"/>
                  </a:cubicBezTo>
                  <a:cubicBezTo>
                    <a:pt x="18136" y="1472"/>
                    <a:pt x="18379" y="1619"/>
                    <a:pt x="18815" y="2014"/>
                  </a:cubicBezTo>
                  <a:cubicBezTo>
                    <a:pt x="19337" y="2536"/>
                    <a:pt x="18666" y="3394"/>
                    <a:pt x="19747" y="3543"/>
                  </a:cubicBezTo>
                  <a:cubicBezTo>
                    <a:pt x="19808" y="3550"/>
                    <a:pt x="19865" y="3554"/>
                    <a:pt x="19920" y="3554"/>
                  </a:cubicBezTo>
                  <a:cubicBezTo>
                    <a:pt x="20970" y="3554"/>
                    <a:pt x="20917" y="2247"/>
                    <a:pt x="21201" y="1716"/>
                  </a:cubicBezTo>
                  <a:cubicBezTo>
                    <a:pt x="21566" y="1034"/>
                    <a:pt x="22679" y="766"/>
                    <a:pt x="23730" y="766"/>
                  </a:cubicBezTo>
                  <a:cubicBezTo>
                    <a:pt x="24287" y="766"/>
                    <a:pt x="24826" y="841"/>
                    <a:pt x="25227" y="970"/>
                  </a:cubicBezTo>
                  <a:cubicBezTo>
                    <a:pt x="26233" y="1343"/>
                    <a:pt x="27091" y="1902"/>
                    <a:pt x="27836" y="2685"/>
                  </a:cubicBezTo>
                  <a:cubicBezTo>
                    <a:pt x="28683" y="3458"/>
                    <a:pt x="28730" y="3613"/>
                    <a:pt x="28230" y="4656"/>
                  </a:cubicBezTo>
                  <a:lnTo>
                    <a:pt x="28230" y="4656"/>
                  </a:lnTo>
                  <a:cubicBezTo>
                    <a:pt x="28225" y="4608"/>
                    <a:pt x="28218" y="4560"/>
                    <a:pt x="28209" y="4512"/>
                  </a:cubicBezTo>
                  <a:cubicBezTo>
                    <a:pt x="28198" y="4407"/>
                    <a:pt x="28142" y="4368"/>
                    <a:pt x="28069" y="4368"/>
                  </a:cubicBezTo>
                  <a:cubicBezTo>
                    <a:pt x="27909" y="4368"/>
                    <a:pt x="27664" y="4558"/>
                    <a:pt x="27613" y="4661"/>
                  </a:cubicBezTo>
                  <a:lnTo>
                    <a:pt x="27613" y="4698"/>
                  </a:lnTo>
                  <a:cubicBezTo>
                    <a:pt x="27589" y="4768"/>
                    <a:pt x="27581" y="4881"/>
                    <a:pt x="27614" y="4947"/>
                  </a:cubicBezTo>
                  <a:lnTo>
                    <a:pt x="27614" y="4947"/>
                  </a:lnTo>
                  <a:cubicBezTo>
                    <a:pt x="27616" y="5039"/>
                    <a:pt x="27623" y="5139"/>
                    <a:pt x="27650" y="5220"/>
                  </a:cubicBezTo>
                  <a:cubicBezTo>
                    <a:pt x="27137" y="5774"/>
                    <a:pt x="26704" y="6057"/>
                    <a:pt x="26349" y="6057"/>
                  </a:cubicBezTo>
                  <a:cubicBezTo>
                    <a:pt x="26059" y="6057"/>
                    <a:pt x="25821" y="5867"/>
                    <a:pt x="25637" y="5481"/>
                  </a:cubicBezTo>
                  <a:cubicBezTo>
                    <a:pt x="24929" y="5071"/>
                    <a:pt x="25674" y="4997"/>
                    <a:pt x="24854" y="4810"/>
                  </a:cubicBezTo>
                  <a:cubicBezTo>
                    <a:pt x="24815" y="4797"/>
                    <a:pt x="24769" y="4792"/>
                    <a:pt x="24719" y="4792"/>
                  </a:cubicBezTo>
                  <a:cubicBezTo>
                    <a:pt x="24374" y="4792"/>
                    <a:pt x="23810" y="5053"/>
                    <a:pt x="23751" y="5053"/>
                  </a:cubicBezTo>
                  <a:cubicBezTo>
                    <a:pt x="23719" y="5053"/>
                    <a:pt x="23836" y="4976"/>
                    <a:pt x="24220" y="4736"/>
                  </a:cubicBezTo>
                  <a:cubicBezTo>
                    <a:pt x="25115" y="4176"/>
                    <a:pt x="26308" y="3505"/>
                    <a:pt x="25078" y="2424"/>
                  </a:cubicBezTo>
                  <a:cubicBezTo>
                    <a:pt x="24626" y="2033"/>
                    <a:pt x="24202" y="1877"/>
                    <a:pt x="23802" y="1877"/>
                  </a:cubicBezTo>
                  <a:cubicBezTo>
                    <a:pt x="22714" y="1877"/>
                    <a:pt x="21804" y="3031"/>
                    <a:pt x="21014" y="3766"/>
                  </a:cubicBezTo>
                  <a:cubicBezTo>
                    <a:pt x="20716" y="3990"/>
                    <a:pt x="20455" y="4288"/>
                    <a:pt x="20231" y="4624"/>
                  </a:cubicBezTo>
                  <a:cubicBezTo>
                    <a:pt x="20194" y="4698"/>
                    <a:pt x="20380" y="4959"/>
                    <a:pt x="20343" y="5034"/>
                  </a:cubicBezTo>
                  <a:cubicBezTo>
                    <a:pt x="20753" y="5332"/>
                    <a:pt x="20604" y="5593"/>
                    <a:pt x="19933" y="5742"/>
                  </a:cubicBezTo>
                  <a:cubicBezTo>
                    <a:pt x="19374" y="5295"/>
                    <a:pt x="19337" y="4885"/>
                    <a:pt x="19747" y="4549"/>
                  </a:cubicBezTo>
                  <a:cubicBezTo>
                    <a:pt x="19871" y="4394"/>
                    <a:pt x="19814" y="4187"/>
                    <a:pt x="19641" y="4187"/>
                  </a:cubicBezTo>
                  <a:cubicBezTo>
                    <a:pt x="19606" y="4187"/>
                    <a:pt x="19566" y="4195"/>
                    <a:pt x="19523" y="4214"/>
                  </a:cubicBezTo>
                  <a:cubicBezTo>
                    <a:pt x="18852" y="4512"/>
                    <a:pt x="18218" y="4847"/>
                    <a:pt x="17584" y="5220"/>
                  </a:cubicBezTo>
                  <a:cubicBezTo>
                    <a:pt x="16541" y="5779"/>
                    <a:pt x="15460" y="6003"/>
                    <a:pt x="14378" y="6450"/>
                  </a:cubicBezTo>
                  <a:cubicBezTo>
                    <a:pt x="13856" y="6600"/>
                    <a:pt x="13409" y="6898"/>
                    <a:pt x="13111" y="7345"/>
                  </a:cubicBezTo>
                  <a:cubicBezTo>
                    <a:pt x="12589" y="8240"/>
                    <a:pt x="13074" y="9097"/>
                    <a:pt x="13782" y="9657"/>
                  </a:cubicBezTo>
                  <a:cubicBezTo>
                    <a:pt x="14938" y="10589"/>
                    <a:pt x="15683" y="10402"/>
                    <a:pt x="16056" y="12192"/>
                  </a:cubicBezTo>
                  <a:cubicBezTo>
                    <a:pt x="16220" y="13013"/>
                    <a:pt x="16370" y="13553"/>
                    <a:pt x="16792" y="13553"/>
                  </a:cubicBezTo>
                  <a:cubicBezTo>
                    <a:pt x="17041" y="13553"/>
                    <a:pt x="17385" y="13366"/>
                    <a:pt x="17883" y="12937"/>
                  </a:cubicBezTo>
                  <a:cubicBezTo>
                    <a:pt x="18815" y="12080"/>
                    <a:pt x="19598" y="11073"/>
                    <a:pt x="20231" y="9992"/>
                  </a:cubicBezTo>
                  <a:cubicBezTo>
                    <a:pt x="20306" y="9731"/>
                    <a:pt x="20380" y="9470"/>
                    <a:pt x="20418" y="9209"/>
                  </a:cubicBezTo>
                  <a:cubicBezTo>
                    <a:pt x="20535" y="7783"/>
                    <a:pt x="20989" y="7060"/>
                    <a:pt x="21790" y="7060"/>
                  </a:cubicBezTo>
                  <a:cubicBezTo>
                    <a:pt x="22266" y="7060"/>
                    <a:pt x="22864" y="7316"/>
                    <a:pt x="23587" y="7830"/>
                  </a:cubicBezTo>
                  <a:cubicBezTo>
                    <a:pt x="23587" y="7979"/>
                    <a:pt x="23549" y="8128"/>
                    <a:pt x="23587" y="8277"/>
                  </a:cubicBezTo>
                  <a:cubicBezTo>
                    <a:pt x="23587" y="8378"/>
                    <a:pt x="23633" y="8418"/>
                    <a:pt x="23699" y="8418"/>
                  </a:cubicBezTo>
                  <a:cubicBezTo>
                    <a:pt x="23853" y="8418"/>
                    <a:pt x="24108" y="8199"/>
                    <a:pt x="24108" y="8016"/>
                  </a:cubicBezTo>
                  <a:lnTo>
                    <a:pt x="24146" y="8016"/>
                  </a:lnTo>
                  <a:cubicBezTo>
                    <a:pt x="24207" y="6976"/>
                    <a:pt x="23740" y="5960"/>
                    <a:pt x="22664" y="5960"/>
                  </a:cubicBezTo>
                  <a:cubicBezTo>
                    <a:pt x="22429" y="5960"/>
                    <a:pt x="22165" y="6008"/>
                    <a:pt x="21872" y="6115"/>
                  </a:cubicBezTo>
                  <a:cubicBezTo>
                    <a:pt x="20231" y="6711"/>
                    <a:pt x="19709" y="9433"/>
                    <a:pt x="18889" y="10626"/>
                  </a:cubicBezTo>
                  <a:cubicBezTo>
                    <a:pt x="18637" y="11004"/>
                    <a:pt x="17638" y="12423"/>
                    <a:pt x="16998" y="12423"/>
                  </a:cubicBezTo>
                  <a:cubicBezTo>
                    <a:pt x="16881" y="12423"/>
                    <a:pt x="16776" y="12375"/>
                    <a:pt x="16690" y="12266"/>
                  </a:cubicBezTo>
                  <a:cubicBezTo>
                    <a:pt x="16391" y="11893"/>
                    <a:pt x="16876" y="10924"/>
                    <a:pt x="16466" y="10402"/>
                  </a:cubicBezTo>
                  <a:cubicBezTo>
                    <a:pt x="15907" y="9619"/>
                    <a:pt x="14788" y="9619"/>
                    <a:pt x="14155" y="8836"/>
                  </a:cubicBezTo>
                  <a:cubicBezTo>
                    <a:pt x="13111" y="8240"/>
                    <a:pt x="13297" y="7569"/>
                    <a:pt x="14751" y="6861"/>
                  </a:cubicBezTo>
                  <a:cubicBezTo>
                    <a:pt x="15161" y="6786"/>
                    <a:pt x="15534" y="6711"/>
                    <a:pt x="15907" y="6637"/>
                  </a:cubicBezTo>
                  <a:cubicBezTo>
                    <a:pt x="16317" y="6450"/>
                    <a:pt x="16727" y="6264"/>
                    <a:pt x="17100" y="6040"/>
                  </a:cubicBezTo>
                  <a:cubicBezTo>
                    <a:pt x="17625" y="5760"/>
                    <a:pt x="18150" y="5217"/>
                    <a:pt x="18737" y="5029"/>
                  </a:cubicBezTo>
                  <a:lnTo>
                    <a:pt x="18737" y="5029"/>
                  </a:lnTo>
                  <a:cubicBezTo>
                    <a:pt x="18724" y="5064"/>
                    <a:pt x="18712" y="5102"/>
                    <a:pt x="18703" y="5146"/>
                  </a:cubicBezTo>
                  <a:cubicBezTo>
                    <a:pt x="18628" y="5630"/>
                    <a:pt x="18293" y="5705"/>
                    <a:pt x="18703" y="6152"/>
                  </a:cubicBezTo>
                  <a:cubicBezTo>
                    <a:pt x="18837" y="6311"/>
                    <a:pt x="19127" y="6382"/>
                    <a:pt x="19465" y="6382"/>
                  </a:cubicBezTo>
                  <a:cubicBezTo>
                    <a:pt x="20161" y="6382"/>
                    <a:pt x="21062" y="6082"/>
                    <a:pt x="21238" y="5630"/>
                  </a:cubicBezTo>
                  <a:cubicBezTo>
                    <a:pt x="21387" y="5108"/>
                    <a:pt x="20977" y="4885"/>
                    <a:pt x="21089" y="4475"/>
                  </a:cubicBezTo>
                  <a:cubicBezTo>
                    <a:pt x="21243" y="3921"/>
                    <a:pt x="22945" y="2555"/>
                    <a:pt x="23787" y="2555"/>
                  </a:cubicBezTo>
                  <a:cubicBezTo>
                    <a:pt x="23965" y="2555"/>
                    <a:pt x="24105" y="2616"/>
                    <a:pt x="24183" y="2760"/>
                  </a:cubicBezTo>
                  <a:cubicBezTo>
                    <a:pt x="25040" y="4214"/>
                    <a:pt x="22095" y="4214"/>
                    <a:pt x="21983" y="5556"/>
                  </a:cubicBezTo>
                  <a:cubicBezTo>
                    <a:pt x="21983" y="5630"/>
                    <a:pt x="22021" y="5668"/>
                    <a:pt x="22095" y="5705"/>
                  </a:cubicBezTo>
                  <a:cubicBezTo>
                    <a:pt x="22357" y="5841"/>
                    <a:pt x="22587" y="5884"/>
                    <a:pt x="22806" y="5884"/>
                  </a:cubicBezTo>
                  <a:cubicBezTo>
                    <a:pt x="23176" y="5884"/>
                    <a:pt x="23515" y="5762"/>
                    <a:pt x="23919" y="5762"/>
                  </a:cubicBezTo>
                  <a:cubicBezTo>
                    <a:pt x="24060" y="5762"/>
                    <a:pt x="24209" y="5776"/>
                    <a:pt x="24369" y="5817"/>
                  </a:cubicBezTo>
                  <a:cubicBezTo>
                    <a:pt x="25248" y="6045"/>
                    <a:pt x="25502" y="6841"/>
                    <a:pt x="26321" y="6841"/>
                  </a:cubicBezTo>
                  <a:cubicBezTo>
                    <a:pt x="26440" y="6841"/>
                    <a:pt x="26571" y="6824"/>
                    <a:pt x="26718" y="6786"/>
                  </a:cubicBezTo>
                  <a:cubicBezTo>
                    <a:pt x="27590" y="6592"/>
                    <a:pt x="28211" y="5810"/>
                    <a:pt x="28239" y="4926"/>
                  </a:cubicBezTo>
                  <a:lnTo>
                    <a:pt x="28239" y="4926"/>
                  </a:lnTo>
                  <a:cubicBezTo>
                    <a:pt x="30620" y="4488"/>
                    <a:pt x="29369" y="2890"/>
                    <a:pt x="27725" y="1455"/>
                  </a:cubicBezTo>
                  <a:cubicBezTo>
                    <a:pt x="26740" y="608"/>
                    <a:pt x="25027" y="1"/>
                    <a:pt x="234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9"/>
            <p:cNvSpPr/>
            <p:nvPr/>
          </p:nvSpPr>
          <p:spPr>
            <a:xfrm>
              <a:off x="3535066" y="1794524"/>
              <a:ext cx="374438" cy="121977"/>
            </a:xfrm>
            <a:custGeom>
              <a:rect b="b" l="l" r="r" t="t"/>
              <a:pathLst>
                <a:path extrusionOk="0" h="4072" w="12500">
                  <a:moveTo>
                    <a:pt x="7457" y="0"/>
                  </a:moveTo>
                  <a:cubicBezTo>
                    <a:pt x="6853" y="0"/>
                    <a:pt x="6226" y="71"/>
                    <a:pt x="5555" y="234"/>
                  </a:cubicBezTo>
                  <a:cubicBezTo>
                    <a:pt x="4213" y="532"/>
                    <a:pt x="2759" y="831"/>
                    <a:pt x="1454" y="1166"/>
                  </a:cubicBezTo>
                  <a:cubicBezTo>
                    <a:pt x="746" y="1353"/>
                    <a:pt x="671" y="1353"/>
                    <a:pt x="224" y="1874"/>
                  </a:cubicBezTo>
                  <a:cubicBezTo>
                    <a:pt x="112" y="1986"/>
                    <a:pt x="0" y="2135"/>
                    <a:pt x="75" y="2285"/>
                  </a:cubicBezTo>
                  <a:cubicBezTo>
                    <a:pt x="221" y="2687"/>
                    <a:pt x="439" y="3053"/>
                    <a:pt x="623" y="3384"/>
                  </a:cubicBezTo>
                  <a:lnTo>
                    <a:pt x="623" y="3384"/>
                  </a:lnTo>
                  <a:cubicBezTo>
                    <a:pt x="589" y="3328"/>
                    <a:pt x="540" y="3304"/>
                    <a:pt x="486" y="3304"/>
                  </a:cubicBezTo>
                  <a:cubicBezTo>
                    <a:pt x="289" y="3304"/>
                    <a:pt x="18" y="3613"/>
                    <a:pt x="75" y="3813"/>
                  </a:cubicBezTo>
                  <a:cubicBezTo>
                    <a:pt x="130" y="4006"/>
                    <a:pt x="273" y="4072"/>
                    <a:pt x="441" y="4072"/>
                  </a:cubicBezTo>
                  <a:cubicBezTo>
                    <a:pt x="728" y="4072"/>
                    <a:pt x="1090" y="3883"/>
                    <a:pt x="1231" y="3813"/>
                  </a:cubicBezTo>
                  <a:cubicBezTo>
                    <a:pt x="1380" y="3738"/>
                    <a:pt x="1529" y="3552"/>
                    <a:pt x="1529" y="3366"/>
                  </a:cubicBezTo>
                  <a:cubicBezTo>
                    <a:pt x="1492" y="2769"/>
                    <a:pt x="1156" y="2695"/>
                    <a:pt x="1492" y="2173"/>
                  </a:cubicBezTo>
                  <a:cubicBezTo>
                    <a:pt x="1827" y="1651"/>
                    <a:pt x="3393" y="1427"/>
                    <a:pt x="3952" y="1278"/>
                  </a:cubicBezTo>
                  <a:cubicBezTo>
                    <a:pt x="5083" y="925"/>
                    <a:pt x="6104" y="770"/>
                    <a:pt x="7095" y="770"/>
                  </a:cubicBezTo>
                  <a:cubicBezTo>
                    <a:pt x="8619" y="770"/>
                    <a:pt x="10072" y="1138"/>
                    <a:pt x="11743" y="1725"/>
                  </a:cubicBezTo>
                  <a:cubicBezTo>
                    <a:pt x="11768" y="1734"/>
                    <a:pt x="11793" y="1739"/>
                    <a:pt x="11819" y="1739"/>
                  </a:cubicBezTo>
                  <a:cubicBezTo>
                    <a:pt x="12115" y="1739"/>
                    <a:pt x="12499" y="1197"/>
                    <a:pt x="12191" y="1129"/>
                  </a:cubicBezTo>
                  <a:cubicBezTo>
                    <a:pt x="10510" y="505"/>
                    <a:pt x="9066" y="0"/>
                    <a:pt x="7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9"/>
            <p:cNvSpPr/>
            <p:nvPr/>
          </p:nvSpPr>
          <p:spPr>
            <a:xfrm>
              <a:off x="4166016" y="2196195"/>
              <a:ext cx="151902" cy="75487"/>
            </a:xfrm>
            <a:custGeom>
              <a:rect b="b" l="l" r="r" t="t"/>
              <a:pathLst>
                <a:path extrusionOk="0" h="2520" w="5071">
                  <a:moveTo>
                    <a:pt x="3251" y="697"/>
                  </a:moveTo>
                  <a:lnTo>
                    <a:pt x="3251" y="697"/>
                  </a:lnTo>
                  <a:cubicBezTo>
                    <a:pt x="3586" y="848"/>
                    <a:pt x="3989" y="1218"/>
                    <a:pt x="3915" y="1625"/>
                  </a:cubicBezTo>
                  <a:cubicBezTo>
                    <a:pt x="3896" y="1756"/>
                    <a:pt x="3905" y="1784"/>
                    <a:pt x="3891" y="1784"/>
                  </a:cubicBezTo>
                  <a:cubicBezTo>
                    <a:pt x="3881" y="1784"/>
                    <a:pt x="3857" y="1768"/>
                    <a:pt x="3799" y="1768"/>
                  </a:cubicBezTo>
                  <a:cubicBezTo>
                    <a:pt x="3780" y="1768"/>
                    <a:pt x="3756" y="1770"/>
                    <a:pt x="3728" y="1774"/>
                  </a:cubicBezTo>
                  <a:cubicBezTo>
                    <a:pt x="3579" y="1737"/>
                    <a:pt x="3430" y="1737"/>
                    <a:pt x="3281" y="1662"/>
                  </a:cubicBezTo>
                  <a:cubicBezTo>
                    <a:pt x="2983" y="1625"/>
                    <a:pt x="2685" y="1588"/>
                    <a:pt x="2386" y="1588"/>
                  </a:cubicBezTo>
                  <a:cubicBezTo>
                    <a:pt x="2125" y="1625"/>
                    <a:pt x="1864" y="1700"/>
                    <a:pt x="1603" y="1774"/>
                  </a:cubicBezTo>
                  <a:lnTo>
                    <a:pt x="1193" y="1849"/>
                  </a:lnTo>
                  <a:lnTo>
                    <a:pt x="1305" y="1812"/>
                  </a:lnTo>
                  <a:cubicBezTo>
                    <a:pt x="1492" y="1700"/>
                    <a:pt x="1678" y="1513"/>
                    <a:pt x="1864" y="1402"/>
                  </a:cubicBezTo>
                  <a:cubicBezTo>
                    <a:pt x="2327" y="1137"/>
                    <a:pt x="2789" y="902"/>
                    <a:pt x="3251" y="697"/>
                  </a:cubicBezTo>
                  <a:close/>
                  <a:moveTo>
                    <a:pt x="3597" y="1"/>
                  </a:moveTo>
                  <a:cubicBezTo>
                    <a:pt x="3534" y="1"/>
                    <a:pt x="3467" y="26"/>
                    <a:pt x="3403" y="66"/>
                  </a:cubicBezTo>
                  <a:lnTo>
                    <a:pt x="3403" y="66"/>
                  </a:lnTo>
                  <a:cubicBezTo>
                    <a:pt x="2932" y="125"/>
                    <a:pt x="2510" y="461"/>
                    <a:pt x="2088" y="656"/>
                  </a:cubicBezTo>
                  <a:cubicBezTo>
                    <a:pt x="1753" y="805"/>
                    <a:pt x="1417" y="991"/>
                    <a:pt x="1156" y="1215"/>
                  </a:cubicBezTo>
                  <a:cubicBezTo>
                    <a:pt x="746" y="1513"/>
                    <a:pt x="0" y="2520"/>
                    <a:pt x="1007" y="2520"/>
                  </a:cubicBezTo>
                  <a:cubicBezTo>
                    <a:pt x="1268" y="2483"/>
                    <a:pt x="1492" y="2408"/>
                    <a:pt x="1715" y="2334"/>
                  </a:cubicBezTo>
                  <a:cubicBezTo>
                    <a:pt x="1883" y="2296"/>
                    <a:pt x="2060" y="2278"/>
                    <a:pt x="2242" y="2278"/>
                  </a:cubicBezTo>
                  <a:cubicBezTo>
                    <a:pt x="2424" y="2278"/>
                    <a:pt x="2610" y="2296"/>
                    <a:pt x="2796" y="2334"/>
                  </a:cubicBezTo>
                  <a:cubicBezTo>
                    <a:pt x="3001" y="2408"/>
                    <a:pt x="3206" y="2445"/>
                    <a:pt x="3412" y="2445"/>
                  </a:cubicBezTo>
                  <a:cubicBezTo>
                    <a:pt x="3617" y="2445"/>
                    <a:pt x="3822" y="2408"/>
                    <a:pt x="4027" y="2334"/>
                  </a:cubicBezTo>
                  <a:cubicBezTo>
                    <a:pt x="5070" y="1774"/>
                    <a:pt x="4549" y="432"/>
                    <a:pt x="3691" y="22"/>
                  </a:cubicBezTo>
                  <a:cubicBezTo>
                    <a:pt x="3662" y="7"/>
                    <a:pt x="3630" y="1"/>
                    <a:pt x="35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9"/>
            <p:cNvSpPr/>
            <p:nvPr/>
          </p:nvSpPr>
          <p:spPr>
            <a:xfrm>
              <a:off x="4205377" y="2243734"/>
              <a:ext cx="159450" cy="104513"/>
            </a:xfrm>
            <a:custGeom>
              <a:rect b="b" l="l" r="r" t="t"/>
              <a:pathLst>
                <a:path extrusionOk="0" h="3489" w="5323">
                  <a:moveTo>
                    <a:pt x="3682" y="1"/>
                  </a:moveTo>
                  <a:cubicBezTo>
                    <a:pt x="3421" y="1"/>
                    <a:pt x="2974" y="560"/>
                    <a:pt x="3384" y="635"/>
                  </a:cubicBezTo>
                  <a:cubicBezTo>
                    <a:pt x="3682" y="672"/>
                    <a:pt x="4278" y="784"/>
                    <a:pt x="4465" y="1045"/>
                  </a:cubicBezTo>
                  <a:cubicBezTo>
                    <a:pt x="4726" y="1418"/>
                    <a:pt x="4390" y="1380"/>
                    <a:pt x="4167" y="1418"/>
                  </a:cubicBezTo>
                  <a:cubicBezTo>
                    <a:pt x="3719" y="1529"/>
                    <a:pt x="3533" y="1902"/>
                    <a:pt x="3123" y="1977"/>
                  </a:cubicBezTo>
                  <a:cubicBezTo>
                    <a:pt x="3015" y="2000"/>
                    <a:pt x="2947" y="2010"/>
                    <a:pt x="2908" y="2010"/>
                  </a:cubicBezTo>
                  <a:cubicBezTo>
                    <a:pt x="2757" y="2010"/>
                    <a:pt x="3034" y="1856"/>
                    <a:pt x="3123" y="1679"/>
                  </a:cubicBezTo>
                  <a:cubicBezTo>
                    <a:pt x="3197" y="1567"/>
                    <a:pt x="3272" y="1418"/>
                    <a:pt x="3272" y="1268"/>
                  </a:cubicBezTo>
                  <a:cubicBezTo>
                    <a:pt x="3235" y="1007"/>
                    <a:pt x="3011" y="784"/>
                    <a:pt x="2713" y="784"/>
                  </a:cubicBezTo>
                  <a:cubicBezTo>
                    <a:pt x="2042" y="784"/>
                    <a:pt x="1781" y="1418"/>
                    <a:pt x="1482" y="1902"/>
                  </a:cubicBezTo>
                  <a:cubicBezTo>
                    <a:pt x="1371" y="2089"/>
                    <a:pt x="1259" y="2275"/>
                    <a:pt x="1147" y="2424"/>
                  </a:cubicBezTo>
                  <a:cubicBezTo>
                    <a:pt x="1040" y="2558"/>
                    <a:pt x="875" y="2845"/>
                    <a:pt x="763" y="2845"/>
                  </a:cubicBezTo>
                  <a:cubicBezTo>
                    <a:pt x="719" y="2845"/>
                    <a:pt x="683" y="2801"/>
                    <a:pt x="662" y="2685"/>
                  </a:cubicBezTo>
                  <a:cubicBezTo>
                    <a:pt x="588" y="2238"/>
                    <a:pt x="1259" y="1679"/>
                    <a:pt x="1520" y="1306"/>
                  </a:cubicBezTo>
                  <a:cubicBezTo>
                    <a:pt x="1638" y="1117"/>
                    <a:pt x="1561" y="1018"/>
                    <a:pt x="1442" y="1018"/>
                  </a:cubicBezTo>
                  <a:cubicBezTo>
                    <a:pt x="1373" y="1018"/>
                    <a:pt x="1290" y="1051"/>
                    <a:pt x="1221" y="1119"/>
                  </a:cubicBezTo>
                  <a:cubicBezTo>
                    <a:pt x="662" y="1529"/>
                    <a:pt x="252" y="2126"/>
                    <a:pt x="66" y="2797"/>
                  </a:cubicBezTo>
                  <a:cubicBezTo>
                    <a:pt x="0" y="3157"/>
                    <a:pt x="136" y="3488"/>
                    <a:pt x="498" y="3488"/>
                  </a:cubicBezTo>
                  <a:cubicBezTo>
                    <a:pt x="548" y="3488"/>
                    <a:pt x="603" y="3482"/>
                    <a:pt x="662" y="3468"/>
                  </a:cubicBezTo>
                  <a:cubicBezTo>
                    <a:pt x="1110" y="3319"/>
                    <a:pt x="1482" y="2722"/>
                    <a:pt x="1743" y="2312"/>
                  </a:cubicBezTo>
                  <a:cubicBezTo>
                    <a:pt x="1892" y="2051"/>
                    <a:pt x="2042" y="1790"/>
                    <a:pt x="2228" y="1567"/>
                  </a:cubicBezTo>
                  <a:cubicBezTo>
                    <a:pt x="2273" y="1521"/>
                    <a:pt x="2415" y="1352"/>
                    <a:pt x="2519" y="1352"/>
                  </a:cubicBezTo>
                  <a:cubicBezTo>
                    <a:pt x="2587" y="1352"/>
                    <a:pt x="2638" y="1422"/>
                    <a:pt x="2638" y="1641"/>
                  </a:cubicBezTo>
                  <a:cubicBezTo>
                    <a:pt x="2638" y="1679"/>
                    <a:pt x="2377" y="1865"/>
                    <a:pt x="2340" y="1902"/>
                  </a:cubicBezTo>
                  <a:cubicBezTo>
                    <a:pt x="2000" y="2344"/>
                    <a:pt x="2187" y="2849"/>
                    <a:pt x="2732" y="2849"/>
                  </a:cubicBezTo>
                  <a:cubicBezTo>
                    <a:pt x="2785" y="2849"/>
                    <a:pt x="2840" y="2844"/>
                    <a:pt x="2899" y="2834"/>
                  </a:cubicBezTo>
                  <a:cubicBezTo>
                    <a:pt x="3235" y="2797"/>
                    <a:pt x="3458" y="2536"/>
                    <a:pt x="3719" y="2350"/>
                  </a:cubicBezTo>
                  <a:cubicBezTo>
                    <a:pt x="3794" y="2275"/>
                    <a:pt x="3794" y="2126"/>
                    <a:pt x="3868" y="2089"/>
                  </a:cubicBezTo>
                  <a:cubicBezTo>
                    <a:pt x="3868" y="2089"/>
                    <a:pt x="4241" y="2163"/>
                    <a:pt x="4241" y="2163"/>
                  </a:cubicBezTo>
                  <a:cubicBezTo>
                    <a:pt x="4763" y="2163"/>
                    <a:pt x="5248" y="1753"/>
                    <a:pt x="5285" y="1194"/>
                  </a:cubicBezTo>
                  <a:cubicBezTo>
                    <a:pt x="5322" y="411"/>
                    <a:pt x="4353" y="1"/>
                    <a:pt x="36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9"/>
            <p:cNvSpPr/>
            <p:nvPr/>
          </p:nvSpPr>
          <p:spPr>
            <a:xfrm>
              <a:off x="4265917" y="2289596"/>
              <a:ext cx="152501" cy="71533"/>
            </a:xfrm>
            <a:custGeom>
              <a:rect b="b" l="l" r="r" t="t"/>
              <a:pathLst>
                <a:path extrusionOk="0" h="2388" w="5091">
                  <a:moveTo>
                    <a:pt x="4215" y="1"/>
                  </a:moveTo>
                  <a:cubicBezTo>
                    <a:pt x="3903" y="1"/>
                    <a:pt x="3516" y="131"/>
                    <a:pt x="3301" y="185"/>
                  </a:cubicBezTo>
                  <a:cubicBezTo>
                    <a:pt x="2817" y="371"/>
                    <a:pt x="2332" y="632"/>
                    <a:pt x="1959" y="968"/>
                  </a:cubicBezTo>
                  <a:cubicBezTo>
                    <a:pt x="1851" y="1022"/>
                    <a:pt x="1722" y="1254"/>
                    <a:pt x="1790" y="1348"/>
                  </a:cubicBezTo>
                  <a:lnTo>
                    <a:pt x="1790" y="1348"/>
                  </a:lnTo>
                  <a:cubicBezTo>
                    <a:pt x="1688" y="1416"/>
                    <a:pt x="1582" y="1485"/>
                    <a:pt x="1489" y="1553"/>
                  </a:cubicBezTo>
                  <a:lnTo>
                    <a:pt x="1489" y="1553"/>
                  </a:lnTo>
                  <a:cubicBezTo>
                    <a:pt x="1443" y="1570"/>
                    <a:pt x="843" y="1879"/>
                    <a:pt x="620" y="1879"/>
                  </a:cubicBezTo>
                  <a:cubicBezTo>
                    <a:pt x="536" y="1879"/>
                    <a:pt x="505" y="1834"/>
                    <a:pt x="580" y="1713"/>
                  </a:cubicBezTo>
                  <a:cubicBezTo>
                    <a:pt x="667" y="1561"/>
                    <a:pt x="602" y="1485"/>
                    <a:pt x="510" y="1485"/>
                  </a:cubicBezTo>
                  <a:cubicBezTo>
                    <a:pt x="444" y="1485"/>
                    <a:pt x="365" y="1524"/>
                    <a:pt x="319" y="1601"/>
                  </a:cubicBezTo>
                  <a:cubicBezTo>
                    <a:pt x="0" y="2061"/>
                    <a:pt x="219" y="2387"/>
                    <a:pt x="721" y="2387"/>
                  </a:cubicBezTo>
                  <a:cubicBezTo>
                    <a:pt x="747" y="2387"/>
                    <a:pt x="775" y="2386"/>
                    <a:pt x="803" y="2384"/>
                  </a:cubicBezTo>
                  <a:cubicBezTo>
                    <a:pt x="1363" y="2310"/>
                    <a:pt x="1847" y="1788"/>
                    <a:pt x="2332" y="1601"/>
                  </a:cubicBezTo>
                  <a:cubicBezTo>
                    <a:pt x="2854" y="1378"/>
                    <a:pt x="3339" y="1340"/>
                    <a:pt x="3823" y="1191"/>
                  </a:cubicBezTo>
                  <a:cubicBezTo>
                    <a:pt x="4196" y="1080"/>
                    <a:pt x="5091" y="446"/>
                    <a:pt x="4531" y="73"/>
                  </a:cubicBezTo>
                  <a:cubicBezTo>
                    <a:pt x="4448" y="21"/>
                    <a:pt x="4337" y="1"/>
                    <a:pt x="4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9"/>
            <p:cNvSpPr/>
            <p:nvPr/>
          </p:nvSpPr>
          <p:spPr>
            <a:xfrm>
              <a:off x="4004317" y="1866417"/>
              <a:ext cx="112601" cy="56885"/>
            </a:xfrm>
            <a:custGeom>
              <a:rect b="b" l="l" r="r" t="t"/>
              <a:pathLst>
                <a:path extrusionOk="0" h="1899" w="3759">
                  <a:moveTo>
                    <a:pt x="765" y="1130"/>
                  </a:moveTo>
                  <a:cubicBezTo>
                    <a:pt x="730" y="1181"/>
                    <a:pt x="704" y="1204"/>
                    <a:pt x="699" y="1204"/>
                  </a:cubicBezTo>
                  <a:cubicBezTo>
                    <a:pt x="694" y="1204"/>
                    <a:pt x="705" y="1186"/>
                    <a:pt x="738" y="1152"/>
                  </a:cubicBezTo>
                  <a:cubicBezTo>
                    <a:pt x="747" y="1143"/>
                    <a:pt x="756" y="1136"/>
                    <a:pt x="765" y="1130"/>
                  </a:cubicBezTo>
                  <a:close/>
                  <a:moveTo>
                    <a:pt x="2276" y="700"/>
                  </a:moveTo>
                  <a:cubicBezTo>
                    <a:pt x="2449" y="700"/>
                    <a:pt x="2610" y="732"/>
                    <a:pt x="2714" y="854"/>
                  </a:cubicBezTo>
                  <a:cubicBezTo>
                    <a:pt x="2938" y="1115"/>
                    <a:pt x="2155" y="1189"/>
                    <a:pt x="1931" y="1227"/>
                  </a:cubicBezTo>
                  <a:cubicBezTo>
                    <a:pt x="1844" y="1238"/>
                    <a:pt x="1757" y="1242"/>
                    <a:pt x="1668" y="1242"/>
                  </a:cubicBezTo>
                  <a:cubicBezTo>
                    <a:pt x="1455" y="1242"/>
                    <a:pt x="1237" y="1216"/>
                    <a:pt x="999" y="1189"/>
                  </a:cubicBezTo>
                  <a:cubicBezTo>
                    <a:pt x="929" y="1189"/>
                    <a:pt x="859" y="1123"/>
                    <a:pt x="789" y="1115"/>
                  </a:cubicBezTo>
                  <a:lnTo>
                    <a:pt x="789" y="1115"/>
                  </a:lnTo>
                  <a:cubicBezTo>
                    <a:pt x="803" y="1106"/>
                    <a:pt x="813" y="1097"/>
                    <a:pt x="813" y="1077"/>
                  </a:cubicBezTo>
                  <a:cubicBezTo>
                    <a:pt x="947" y="970"/>
                    <a:pt x="1082" y="882"/>
                    <a:pt x="1216" y="827"/>
                  </a:cubicBezTo>
                  <a:lnTo>
                    <a:pt x="1216" y="827"/>
                  </a:lnTo>
                  <a:lnTo>
                    <a:pt x="1223" y="854"/>
                  </a:lnTo>
                  <a:cubicBezTo>
                    <a:pt x="1234" y="939"/>
                    <a:pt x="1275" y="972"/>
                    <a:pt x="1328" y="972"/>
                  </a:cubicBezTo>
                  <a:cubicBezTo>
                    <a:pt x="1434" y="972"/>
                    <a:pt x="1588" y="840"/>
                    <a:pt x="1647" y="718"/>
                  </a:cubicBezTo>
                  <a:lnTo>
                    <a:pt x="1647" y="718"/>
                  </a:lnTo>
                  <a:cubicBezTo>
                    <a:pt x="1665" y="733"/>
                    <a:pt x="1687" y="742"/>
                    <a:pt x="1708" y="742"/>
                  </a:cubicBezTo>
                  <a:cubicBezTo>
                    <a:pt x="1867" y="742"/>
                    <a:pt x="2079" y="700"/>
                    <a:pt x="2276" y="700"/>
                  </a:cubicBezTo>
                  <a:close/>
                  <a:moveTo>
                    <a:pt x="2515" y="0"/>
                  </a:moveTo>
                  <a:cubicBezTo>
                    <a:pt x="2211" y="0"/>
                    <a:pt x="1909" y="102"/>
                    <a:pt x="1732" y="302"/>
                  </a:cubicBezTo>
                  <a:lnTo>
                    <a:pt x="1732" y="302"/>
                  </a:lnTo>
                  <a:cubicBezTo>
                    <a:pt x="1721" y="267"/>
                    <a:pt x="1703" y="236"/>
                    <a:pt x="1670" y="220"/>
                  </a:cubicBezTo>
                  <a:cubicBezTo>
                    <a:pt x="1639" y="213"/>
                    <a:pt x="1604" y="209"/>
                    <a:pt x="1567" y="209"/>
                  </a:cubicBezTo>
                  <a:cubicBezTo>
                    <a:pt x="1036" y="209"/>
                    <a:pt x="0" y="930"/>
                    <a:pt x="105" y="1488"/>
                  </a:cubicBezTo>
                  <a:cubicBezTo>
                    <a:pt x="191" y="1813"/>
                    <a:pt x="669" y="1898"/>
                    <a:pt x="1135" y="1898"/>
                  </a:cubicBezTo>
                  <a:cubicBezTo>
                    <a:pt x="1469" y="1898"/>
                    <a:pt x="1797" y="1854"/>
                    <a:pt x="1969" y="1823"/>
                  </a:cubicBezTo>
                  <a:cubicBezTo>
                    <a:pt x="2528" y="1749"/>
                    <a:pt x="3758" y="1264"/>
                    <a:pt x="3423" y="481"/>
                  </a:cubicBezTo>
                  <a:cubicBezTo>
                    <a:pt x="3280" y="159"/>
                    <a:pt x="2896" y="0"/>
                    <a:pt x="2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9"/>
            <p:cNvSpPr/>
            <p:nvPr/>
          </p:nvSpPr>
          <p:spPr>
            <a:xfrm>
              <a:off x="4017497" y="1945139"/>
              <a:ext cx="122845" cy="54069"/>
            </a:xfrm>
            <a:custGeom>
              <a:rect b="b" l="l" r="r" t="t"/>
              <a:pathLst>
                <a:path extrusionOk="0" h="1805" w="4101">
                  <a:moveTo>
                    <a:pt x="3622" y="1"/>
                  </a:moveTo>
                  <a:cubicBezTo>
                    <a:pt x="3322" y="1"/>
                    <a:pt x="3022" y="35"/>
                    <a:pt x="2722" y="90"/>
                  </a:cubicBezTo>
                  <a:cubicBezTo>
                    <a:pt x="2475" y="160"/>
                    <a:pt x="2162" y="730"/>
                    <a:pt x="2505" y="730"/>
                  </a:cubicBezTo>
                  <a:cubicBezTo>
                    <a:pt x="2525" y="730"/>
                    <a:pt x="2548" y="728"/>
                    <a:pt x="2573" y="724"/>
                  </a:cubicBezTo>
                  <a:cubicBezTo>
                    <a:pt x="2665" y="705"/>
                    <a:pt x="2757" y="691"/>
                    <a:pt x="2849" y="680"/>
                  </a:cubicBezTo>
                  <a:lnTo>
                    <a:pt x="2849" y="680"/>
                  </a:lnTo>
                  <a:cubicBezTo>
                    <a:pt x="2772" y="699"/>
                    <a:pt x="2711" y="715"/>
                    <a:pt x="2684" y="724"/>
                  </a:cubicBezTo>
                  <a:cubicBezTo>
                    <a:pt x="2312" y="835"/>
                    <a:pt x="1976" y="947"/>
                    <a:pt x="1641" y="1096"/>
                  </a:cubicBezTo>
                  <a:cubicBezTo>
                    <a:pt x="1454" y="1171"/>
                    <a:pt x="1230" y="1208"/>
                    <a:pt x="1007" y="1245"/>
                  </a:cubicBezTo>
                  <a:cubicBezTo>
                    <a:pt x="839" y="1264"/>
                    <a:pt x="755" y="1283"/>
                    <a:pt x="750" y="1283"/>
                  </a:cubicBezTo>
                  <a:cubicBezTo>
                    <a:pt x="746" y="1283"/>
                    <a:pt x="820" y="1264"/>
                    <a:pt x="969" y="1208"/>
                  </a:cubicBezTo>
                  <a:cubicBezTo>
                    <a:pt x="1268" y="1022"/>
                    <a:pt x="1603" y="873"/>
                    <a:pt x="1939" y="761"/>
                  </a:cubicBezTo>
                  <a:cubicBezTo>
                    <a:pt x="2051" y="724"/>
                    <a:pt x="2274" y="425"/>
                    <a:pt x="2051" y="425"/>
                  </a:cubicBezTo>
                  <a:cubicBezTo>
                    <a:pt x="1454" y="463"/>
                    <a:pt x="895" y="649"/>
                    <a:pt x="410" y="984"/>
                  </a:cubicBezTo>
                  <a:cubicBezTo>
                    <a:pt x="0" y="1395"/>
                    <a:pt x="261" y="1767"/>
                    <a:pt x="783" y="1805"/>
                  </a:cubicBezTo>
                  <a:cubicBezTo>
                    <a:pt x="1119" y="1767"/>
                    <a:pt x="1454" y="1693"/>
                    <a:pt x="1752" y="1544"/>
                  </a:cubicBezTo>
                  <a:cubicBezTo>
                    <a:pt x="2200" y="1357"/>
                    <a:pt x="2647" y="1245"/>
                    <a:pt x="3094" y="1096"/>
                  </a:cubicBezTo>
                  <a:cubicBezTo>
                    <a:pt x="3467" y="984"/>
                    <a:pt x="4101" y="649"/>
                    <a:pt x="4101" y="164"/>
                  </a:cubicBezTo>
                  <a:cubicBezTo>
                    <a:pt x="4101" y="90"/>
                    <a:pt x="4026" y="15"/>
                    <a:pt x="3952" y="15"/>
                  </a:cubicBezTo>
                  <a:cubicBezTo>
                    <a:pt x="3842" y="5"/>
                    <a:pt x="3732" y="1"/>
                    <a:pt x="36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9"/>
            <p:cNvSpPr/>
            <p:nvPr/>
          </p:nvSpPr>
          <p:spPr>
            <a:xfrm>
              <a:off x="4131507" y="2102824"/>
              <a:ext cx="50175" cy="73480"/>
            </a:xfrm>
            <a:custGeom>
              <a:rect b="b" l="l" r="r" t="t"/>
              <a:pathLst>
                <a:path extrusionOk="0" h="2453" w="1675">
                  <a:moveTo>
                    <a:pt x="895" y="1"/>
                  </a:moveTo>
                  <a:cubicBezTo>
                    <a:pt x="807" y="1"/>
                    <a:pt x="716" y="25"/>
                    <a:pt x="630" y="82"/>
                  </a:cubicBezTo>
                  <a:cubicBezTo>
                    <a:pt x="183" y="306"/>
                    <a:pt x="109" y="902"/>
                    <a:pt x="34" y="1350"/>
                  </a:cubicBezTo>
                  <a:cubicBezTo>
                    <a:pt x="0" y="1886"/>
                    <a:pt x="238" y="2453"/>
                    <a:pt x="775" y="2453"/>
                  </a:cubicBezTo>
                  <a:cubicBezTo>
                    <a:pt x="835" y="2453"/>
                    <a:pt x="899" y="2446"/>
                    <a:pt x="966" y="2431"/>
                  </a:cubicBezTo>
                  <a:cubicBezTo>
                    <a:pt x="1227" y="2394"/>
                    <a:pt x="1451" y="2170"/>
                    <a:pt x="1525" y="1909"/>
                  </a:cubicBezTo>
                  <a:cubicBezTo>
                    <a:pt x="1600" y="1723"/>
                    <a:pt x="1674" y="1312"/>
                    <a:pt x="1413" y="1201"/>
                  </a:cubicBezTo>
                  <a:cubicBezTo>
                    <a:pt x="1403" y="1196"/>
                    <a:pt x="1392" y="1193"/>
                    <a:pt x="1381" y="1193"/>
                  </a:cubicBezTo>
                  <a:cubicBezTo>
                    <a:pt x="1309" y="1193"/>
                    <a:pt x="1217" y="1285"/>
                    <a:pt x="1152" y="1350"/>
                  </a:cubicBezTo>
                  <a:cubicBezTo>
                    <a:pt x="1078" y="1462"/>
                    <a:pt x="1041" y="1573"/>
                    <a:pt x="1041" y="1723"/>
                  </a:cubicBezTo>
                  <a:cubicBezTo>
                    <a:pt x="1008" y="1788"/>
                    <a:pt x="1004" y="1853"/>
                    <a:pt x="1028" y="1893"/>
                  </a:cubicBezTo>
                  <a:lnTo>
                    <a:pt x="1028" y="1893"/>
                  </a:lnTo>
                  <a:cubicBezTo>
                    <a:pt x="1012" y="1897"/>
                    <a:pt x="992" y="1902"/>
                    <a:pt x="966" y="1909"/>
                  </a:cubicBezTo>
                  <a:cubicBezTo>
                    <a:pt x="668" y="1797"/>
                    <a:pt x="481" y="1424"/>
                    <a:pt x="556" y="1126"/>
                  </a:cubicBezTo>
                  <a:cubicBezTo>
                    <a:pt x="556" y="956"/>
                    <a:pt x="587" y="632"/>
                    <a:pt x="677" y="491"/>
                  </a:cubicBezTo>
                  <a:lnTo>
                    <a:pt x="677" y="491"/>
                  </a:lnTo>
                  <a:cubicBezTo>
                    <a:pt x="679" y="492"/>
                    <a:pt x="684" y="492"/>
                    <a:pt x="691" y="492"/>
                  </a:cubicBezTo>
                  <a:cubicBezTo>
                    <a:pt x="714" y="492"/>
                    <a:pt x="761" y="492"/>
                    <a:pt x="817" y="530"/>
                  </a:cubicBezTo>
                  <a:cubicBezTo>
                    <a:pt x="891" y="567"/>
                    <a:pt x="929" y="641"/>
                    <a:pt x="929" y="753"/>
                  </a:cubicBezTo>
                  <a:cubicBezTo>
                    <a:pt x="966" y="902"/>
                    <a:pt x="966" y="1052"/>
                    <a:pt x="966" y="1201"/>
                  </a:cubicBezTo>
                  <a:cubicBezTo>
                    <a:pt x="966" y="1281"/>
                    <a:pt x="998" y="1312"/>
                    <a:pt x="1043" y="1312"/>
                  </a:cubicBezTo>
                  <a:cubicBezTo>
                    <a:pt x="1144" y="1312"/>
                    <a:pt x="1313" y="1155"/>
                    <a:pt x="1339" y="1052"/>
                  </a:cubicBezTo>
                  <a:lnTo>
                    <a:pt x="1339" y="1052"/>
                  </a:lnTo>
                  <a:lnTo>
                    <a:pt x="1302" y="1089"/>
                  </a:lnTo>
                  <a:cubicBezTo>
                    <a:pt x="1339" y="791"/>
                    <a:pt x="1488" y="418"/>
                    <a:pt x="1264" y="157"/>
                  </a:cubicBezTo>
                  <a:cubicBezTo>
                    <a:pt x="1172" y="65"/>
                    <a:pt x="1037" y="1"/>
                    <a:pt x="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9"/>
            <p:cNvSpPr/>
            <p:nvPr/>
          </p:nvSpPr>
          <p:spPr>
            <a:xfrm>
              <a:off x="4106584" y="1744348"/>
              <a:ext cx="269415" cy="104393"/>
            </a:xfrm>
            <a:custGeom>
              <a:rect b="b" l="l" r="r" t="t"/>
              <a:pathLst>
                <a:path extrusionOk="0" h="3485" w="8994">
                  <a:moveTo>
                    <a:pt x="3493" y="0"/>
                  </a:moveTo>
                  <a:cubicBezTo>
                    <a:pt x="2297" y="0"/>
                    <a:pt x="1" y="204"/>
                    <a:pt x="232" y="1760"/>
                  </a:cubicBezTo>
                  <a:cubicBezTo>
                    <a:pt x="292" y="2237"/>
                    <a:pt x="590" y="2380"/>
                    <a:pt x="955" y="2380"/>
                  </a:cubicBezTo>
                  <a:cubicBezTo>
                    <a:pt x="1046" y="2380"/>
                    <a:pt x="1142" y="2371"/>
                    <a:pt x="1239" y="2356"/>
                  </a:cubicBezTo>
                  <a:cubicBezTo>
                    <a:pt x="1645" y="2294"/>
                    <a:pt x="2183" y="1812"/>
                    <a:pt x="2676" y="1812"/>
                  </a:cubicBezTo>
                  <a:cubicBezTo>
                    <a:pt x="2770" y="1812"/>
                    <a:pt x="2863" y="1830"/>
                    <a:pt x="2954" y="1872"/>
                  </a:cubicBezTo>
                  <a:cubicBezTo>
                    <a:pt x="4035" y="2394"/>
                    <a:pt x="3028" y="2617"/>
                    <a:pt x="2655" y="2916"/>
                  </a:cubicBezTo>
                  <a:cubicBezTo>
                    <a:pt x="2544" y="2990"/>
                    <a:pt x="2245" y="3438"/>
                    <a:pt x="2618" y="3475"/>
                  </a:cubicBezTo>
                  <a:cubicBezTo>
                    <a:pt x="2701" y="3481"/>
                    <a:pt x="2784" y="3484"/>
                    <a:pt x="2868" y="3484"/>
                  </a:cubicBezTo>
                  <a:cubicBezTo>
                    <a:pt x="3269" y="3484"/>
                    <a:pt x="3671" y="3412"/>
                    <a:pt x="4072" y="3288"/>
                  </a:cubicBezTo>
                  <a:cubicBezTo>
                    <a:pt x="4540" y="3096"/>
                    <a:pt x="5069" y="2984"/>
                    <a:pt x="5584" y="2984"/>
                  </a:cubicBezTo>
                  <a:cubicBezTo>
                    <a:pt x="5767" y="2984"/>
                    <a:pt x="5947" y="2998"/>
                    <a:pt x="6122" y="3028"/>
                  </a:cubicBezTo>
                  <a:cubicBezTo>
                    <a:pt x="6346" y="3102"/>
                    <a:pt x="6607" y="3177"/>
                    <a:pt x="6831" y="3214"/>
                  </a:cubicBezTo>
                  <a:cubicBezTo>
                    <a:pt x="7502" y="3214"/>
                    <a:pt x="8136" y="2878"/>
                    <a:pt x="8508" y="2282"/>
                  </a:cubicBezTo>
                  <a:cubicBezTo>
                    <a:pt x="8807" y="1872"/>
                    <a:pt x="8993" y="1238"/>
                    <a:pt x="8508" y="865"/>
                  </a:cubicBezTo>
                  <a:cubicBezTo>
                    <a:pt x="8299" y="749"/>
                    <a:pt x="8074" y="691"/>
                    <a:pt x="7845" y="691"/>
                  </a:cubicBezTo>
                  <a:cubicBezTo>
                    <a:pt x="7707" y="691"/>
                    <a:pt x="7567" y="712"/>
                    <a:pt x="7427" y="753"/>
                  </a:cubicBezTo>
                  <a:cubicBezTo>
                    <a:pt x="6995" y="803"/>
                    <a:pt x="6599" y="883"/>
                    <a:pt x="6221" y="883"/>
                  </a:cubicBezTo>
                  <a:cubicBezTo>
                    <a:pt x="5752" y="883"/>
                    <a:pt x="5309" y="760"/>
                    <a:pt x="4855" y="306"/>
                  </a:cubicBezTo>
                  <a:cubicBezTo>
                    <a:pt x="4815" y="272"/>
                    <a:pt x="4767" y="257"/>
                    <a:pt x="4716" y="257"/>
                  </a:cubicBezTo>
                  <a:cubicBezTo>
                    <a:pt x="4432" y="257"/>
                    <a:pt x="4037" y="719"/>
                    <a:pt x="4258" y="940"/>
                  </a:cubicBezTo>
                  <a:cubicBezTo>
                    <a:pt x="4631" y="1313"/>
                    <a:pt x="5116" y="1536"/>
                    <a:pt x="5638" y="1611"/>
                  </a:cubicBezTo>
                  <a:cubicBezTo>
                    <a:pt x="5848" y="1611"/>
                    <a:pt x="7347" y="1347"/>
                    <a:pt x="7553" y="1347"/>
                  </a:cubicBezTo>
                  <a:cubicBezTo>
                    <a:pt x="7566" y="1347"/>
                    <a:pt x="7574" y="1348"/>
                    <a:pt x="7576" y="1350"/>
                  </a:cubicBezTo>
                  <a:lnTo>
                    <a:pt x="6794" y="2468"/>
                  </a:lnTo>
                  <a:cubicBezTo>
                    <a:pt x="6607" y="2394"/>
                    <a:pt x="6421" y="2319"/>
                    <a:pt x="6234" y="2282"/>
                  </a:cubicBezTo>
                  <a:cubicBezTo>
                    <a:pt x="6011" y="2245"/>
                    <a:pt x="5787" y="2207"/>
                    <a:pt x="5563" y="2170"/>
                  </a:cubicBezTo>
                  <a:cubicBezTo>
                    <a:pt x="5007" y="2215"/>
                    <a:pt x="4543" y="2459"/>
                    <a:pt x="4046" y="2640"/>
                  </a:cubicBezTo>
                  <a:lnTo>
                    <a:pt x="4046" y="2640"/>
                  </a:lnTo>
                  <a:cubicBezTo>
                    <a:pt x="4410" y="2337"/>
                    <a:pt x="4622" y="1972"/>
                    <a:pt x="4258" y="1536"/>
                  </a:cubicBezTo>
                  <a:cubicBezTo>
                    <a:pt x="4039" y="1268"/>
                    <a:pt x="3563" y="1191"/>
                    <a:pt x="3135" y="1191"/>
                  </a:cubicBezTo>
                  <a:cubicBezTo>
                    <a:pt x="2910" y="1191"/>
                    <a:pt x="2698" y="1212"/>
                    <a:pt x="2544" y="1238"/>
                  </a:cubicBezTo>
                  <a:cubicBezTo>
                    <a:pt x="2401" y="1274"/>
                    <a:pt x="1678" y="1651"/>
                    <a:pt x="1583" y="1651"/>
                  </a:cubicBezTo>
                  <a:cubicBezTo>
                    <a:pt x="1579" y="1651"/>
                    <a:pt x="1576" y="1650"/>
                    <a:pt x="1574" y="1648"/>
                  </a:cubicBezTo>
                  <a:cubicBezTo>
                    <a:pt x="1606" y="922"/>
                    <a:pt x="1905" y="570"/>
                    <a:pt x="2472" y="570"/>
                  </a:cubicBezTo>
                  <a:cubicBezTo>
                    <a:pt x="2574" y="570"/>
                    <a:pt x="2685" y="582"/>
                    <a:pt x="2805" y="604"/>
                  </a:cubicBezTo>
                  <a:cubicBezTo>
                    <a:pt x="3066" y="567"/>
                    <a:pt x="3364" y="567"/>
                    <a:pt x="3662" y="530"/>
                  </a:cubicBezTo>
                  <a:cubicBezTo>
                    <a:pt x="3848" y="530"/>
                    <a:pt x="4221" y="45"/>
                    <a:pt x="3886" y="8"/>
                  </a:cubicBezTo>
                  <a:cubicBezTo>
                    <a:pt x="3777" y="4"/>
                    <a:pt x="3644" y="0"/>
                    <a:pt x="34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9"/>
            <p:cNvSpPr/>
            <p:nvPr/>
          </p:nvSpPr>
          <p:spPr>
            <a:xfrm>
              <a:off x="4227424" y="1701752"/>
              <a:ext cx="178712" cy="62935"/>
            </a:xfrm>
            <a:custGeom>
              <a:rect b="b" l="l" r="r" t="t"/>
              <a:pathLst>
                <a:path extrusionOk="0" h="2101" w="5966">
                  <a:moveTo>
                    <a:pt x="3483" y="1"/>
                  </a:moveTo>
                  <a:cubicBezTo>
                    <a:pt x="3434" y="1"/>
                    <a:pt x="3370" y="5"/>
                    <a:pt x="3281" y="13"/>
                  </a:cubicBezTo>
                  <a:cubicBezTo>
                    <a:pt x="3132" y="13"/>
                    <a:pt x="2722" y="535"/>
                    <a:pt x="3020" y="610"/>
                  </a:cubicBezTo>
                  <a:cubicBezTo>
                    <a:pt x="3319" y="684"/>
                    <a:pt x="3431" y="1057"/>
                    <a:pt x="3729" y="1206"/>
                  </a:cubicBezTo>
                  <a:cubicBezTo>
                    <a:pt x="3878" y="1243"/>
                    <a:pt x="4018" y="1262"/>
                    <a:pt x="4153" y="1262"/>
                  </a:cubicBezTo>
                  <a:cubicBezTo>
                    <a:pt x="4288" y="1262"/>
                    <a:pt x="4418" y="1243"/>
                    <a:pt x="4549" y="1206"/>
                  </a:cubicBezTo>
                  <a:cubicBezTo>
                    <a:pt x="4630" y="1206"/>
                    <a:pt x="4911" y="1173"/>
                    <a:pt x="5083" y="1173"/>
                  </a:cubicBezTo>
                  <a:cubicBezTo>
                    <a:pt x="5227" y="1173"/>
                    <a:pt x="5295" y="1196"/>
                    <a:pt x="5108" y="1281"/>
                  </a:cubicBezTo>
                  <a:cubicBezTo>
                    <a:pt x="4847" y="1355"/>
                    <a:pt x="4586" y="1393"/>
                    <a:pt x="4325" y="1393"/>
                  </a:cubicBezTo>
                  <a:cubicBezTo>
                    <a:pt x="4090" y="1437"/>
                    <a:pt x="3855" y="1458"/>
                    <a:pt x="3619" y="1458"/>
                  </a:cubicBezTo>
                  <a:cubicBezTo>
                    <a:pt x="3258" y="1458"/>
                    <a:pt x="2897" y="1408"/>
                    <a:pt x="2536" y="1318"/>
                  </a:cubicBezTo>
                  <a:cubicBezTo>
                    <a:pt x="2238" y="1132"/>
                    <a:pt x="1902" y="1020"/>
                    <a:pt x="1567" y="982"/>
                  </a:cubicBezTo>
                  <a:cubicBezTo>
                    <a:pt x="1358" y="982"/>
                    <a:pt x="1101" y="1030"/>
                    <a:pt x="873" y="1030"/>
                  </a:cubicBezTo>
                  <a:cubicBezTo>
                    <a:pt x="853" y="1030"/>
                    <a:pt x="833" y="1030"/>
                    <a:pt x="813" y="1029"/>
                  </a:cubicBezTo>
                  <a:lnTo>
                    <a:pt x="813" y="1029"/>
                  </a:lnTo>
                  <a:cubicBezTo>
                    <a:pt x="837" y="1016"/>
                    <a:pt x="865" y="1000"/>
                    <a:pt x="896" y="982"/>
                  </a:cubicBezTo>
                  <a:lnTo>
                    <a:pt x="1045" y="945"/>
                  </a:lnTo>
                  <a:cubicBezTo>
                    <a:pt x="1194" y="908"/>
                    <a:pt x="1380" y="871"/>
                    <a:pt x="1529" y="796"/>
                  </a:cubicBezTo>
                  <a:cubicBezTo>
                    <a:pt x="1790" y="759"/>
                    <a:pt x="2051" y="684"/>
                    <a:pt x="2312" y="610"/>
                  </a:cubicBezTo>
                  <a:cubicBezTo>
                    <a:pt x="2387" y="572"/>
                    <a:pt x="2685" y="274"/>
                    <a:pt x="2424" y="237"/>
                  </a:cubicBezTo>
                  <a:cubicBezTo>
                    <a:pt x="2343" y="227"/>
                    <a:pt x="2247" y="222"/>
                    <a:pt x="2141" y="222"/>
                  </a:cubicBezTo>
                  <a:cubicBezTo>
                    <a:pt x="1457" y="222"/>
                    <a:pt x="343" y="439"/>
                    <a:pt x="150" y="1020"/>
                  </a:cubicBezTo>
                  <a:cubicBezTo>
                    <a:pt x="1" y="1355"/>
                    <a:pt x="262" y="1504"/>
                    <a:pt x="597" y="1579"/>
                  </a:cubicBezTo>
                  <a:cubicBezTo>
                    <a:pt x="697" y="1601"/>
                    <a:pt x="797" y="1607"/>
                    <a:pt x="896" y="1607"/>
                  </a:cubicBezTo>
                  <a:cubicBezTo>
                    <a:pt x="1002" y="1607"/>
                    <a:pt x="1108" y="1600"/>
                    <a:pt x="1213" y="1600"/>
                  </a:cubicBezTo>
                  <a:cubicBezTo>
                    <a:pt x="1343" y="1600"/>
                    <a:pt x="1474" y="1610"/>
                    <a:pt x="1604" y="1654"/>
                  </a:cubicBezTo>
                  <a:cubicBezTo>
                    <a:pt x="2014" y="1840"/>
                    <a:pt x="2461" y="1989"/>
                    <a:pt x="2909" y="2101"/>
                  </a:cubicBezTo>
                  <a:cubicBezTo>
                    <a:pt x="3431" y="2101"/>
                    <a:pt x="3952" y="2064"/>
                    <a:pt x="4474" y="1989"/>
                  </a:cubicBezTo>
                  <a:cubicBezTo>
                    <a:pt x="4735" y="1989"/>
                    <a:pt x="5034" y="1952"/>
                    <a:pt x="5295" y="1877"/>
                  </a:cubicBezTo>
                  <a:cubicBezTo>
                    <a:pt x="5667" y="1728"/>
                    <a:pt x="5928" y="1430"/>
                    <a:pt x="5966" y="1020"/>
                  </a:cubicBezTo>
                  <a:cubicBezTo>
                    <a:pt x="5966" y="610"/>
                    <a:pt x="5555" y="498"/>
                    <a:pt x="5183" y="498"/>
                  </a:cubicBezTo>
                  <a:cubicBezTo>
                    <a:pt x="5034" y="498"/>
                    <a:pt x="4884" y="572"/>
                    <a:pt x="4735" y="572"/>
                  </a:cubicBezTo>
                  <a:cubicBezTo>
                    <a:pt x="4400" y="572"/>
                    <a:pt x="4102" y="461"/>
                    <a:pt x="3878" y="237"/>
                  </a:cubicBezTo>
                  <a:cubicBezTo>
                    <a:pt x="3644" y="61"/>
                    <a:pt x="3662" y="1"/>
                    <a:pt x="3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9"/>
            <p:cNvSpPr/>
            <p:nvPr/>
          </p:nvSpPr>
          <p:spPr>
            <a:xfrm>
              <a:off x="4441845" y="1703040"/>
              <a:ext cx="96066" cy="77344"/>
            </a:xfrm>
            <a:custGeom>
              <a:rect b="b" l="l" r="r" t="t"/>
              <a:pathLst>
                <a:path extrusionOk="0" h="2582" w="3207">
                  <a:moveTo>
                    <a:pt x="1966" y="388"/>
                  </a:moveTo>
                  <a:lnTo>
                    <a:pt x="1966" y="388"/>
                  </a:lnTo>
                  <a:cubicBezTo>
                    <a:pt x="1863" y="527"/>
                    <a:pt x="1830" y="699"/>
                    <a:pt x="1976" y="790"/>
                  </a:cubicBezTo>
                  <a:cubicBezTo>
                    <a:pt x="2237" y="939"/>
                    <a:pt x="2386" y="1200"/>
                    <a:pt x="2386" y="1499"/>
                  </a:cubicBezTo>
                  <a:cubicBezTo>
                    <a:pt x="2386" y="1648"/>
                    <a:pt x="2312" y="1834"/>
                    <a:pt x="2163" y="1909"/>
                  </a:cubicBezTo>
                  <a:cubicBezTo>
                    <a:pt x="2111" y="1943"/>
                    <a:pt x="2043" y="1970"/>
                    <a:pt x="1978" y="1970"/>
                  </a:cubicBezTo>
                  <a:cubicBezTo>
                    <a:pt x="1902" y="1970"/>
                    <a:pt x="1830" y="1934"/>
                    <a:pt x="1790" y="1834"/>
                  </a:cubicBezTo>
                  <a:cubicBezTo>
                    <a:pt x="1753" y="1685"/>
                    <a:pt x="1939" y="1424"/>
                    <a:pt x="1865" y="1238"/>
                  </a:cubicBezTo>
                  <a:cubicBezTo>
                    <a:pt x="1790" y="1089"/>
                    <a:pt x="1678" y="1014"/>
                    <a:pt x="1566" y="977"/>
                  </a:cubicBezTo>
                  <a:cubicBezTo>
                    <a:pt x="1417" y="921"/>
                    <a:pt x="1249" y="921"/>
                    <a:pt x="1086" y="921"/>
                  </a:cubicBezTo>
                  <a:cubicBezTo>
                    <a:pt x="923" y="921"/>
                    <a:pt x="765" y="921"/>
                    <a:pt x="634" y="865"/>
                  </a:cubicBezTo>
                  <a:cubicBezTo>
                    <a:pt x="609" y="865"/>
                    <a:pt x="568" y="832"/>
                    <a:pt x="543" y="832"/>
                  </a:cubicBezTo>
                  <a:cubicBezTo>
                    <a:pt x="537" y="832"/>
                    <a:pt x="531" y="834"/>
                    <a:pt x="528" y="840"/>
                  </a:cubicBezTo>
                  <a:lnTo>
                    <a:pt x="528" y="840"/>
                  </a:lnTo>
                  <a:cubicBezTo>
                    <a:pt x="570" y="732"/>
                    <a:pt x="861" y="604"/>
                    <a:pt x="895" y="604"/>
                  </a:cubicBezTo>
                  <a:cubicBezTo>
                    <a:pt x="1231" y="492"/>
                    <a:pt x="1566" y="418"/>
                    <a:pt x="1902" y="418"/>
                  </a:cubicBezTo>
                  <a:cubicBezTo>
                    <a:pt x="1922" y="413"/>
                    <a:pt x="1943" y="402"/>
                    <a:pt x="1966" y="388"/>
                  </a:cubicBezTo>
                  <a:close/>
                  <a:moveTo>
                    <a:pt x="1662" y="1"/>
                  </a:moveTo>
                  <a:cubicBezTo>
                    <a:pt x="1309" y="1"/>
                    <a:pt x="962" y="105"/>
                    <a:pt x="634" y="268"/>
                  </a:cubicBezTo>
                  <a:cubicBezTo>
                    <a:pt x="373" y="418"/>
                    <a:pt x="1" y="753"/>
                    <a:pt x="1" y="1051"/>
                  </a:cubicBezTo>
                  <a:cubicBezTo>
                    <a:pt x="1" y="1648"/>
                    <a:pt x="970" y="1275"/>
                    <a:pt x="1231" y="1536"/>
                  </a:cubicBezTo>
                  <a:cubicBezTo>
                    <a:pt x="1529" y="1760"/>
                    <a:pt x="970" y="2244"/>
                    <a:pt x="1380" y="2505"/>
                  </a:cubicBezTo>
                  <a:cubicBezTo>
                    <a:pt x="1476" y="2559"/>
                    <a:pt x="1582" y="2582"/>
                    <a:pt x="1689" y="2582"/>
                  </a:cubicBezTo>
                  <a:cubicBezTo>
                    <a:pt x="1957" y="2582"/>
                    <a:pt x="2238" y="2441"/>
                    <a:pt x="2424" y="2282"/>
                  </a:cubicBezTo>
                  <a:cubicBezTo>
                    <a:pt x="3095" y="1797"/>
                    <a:pt x="3207" y="604"/>
                    <a:pt x="2386" y="194"/>
                  </a:cubicBezTo>
                  <a:cubicBezTo>
                    <a:pt x="2362" y="183"/>
                    <a:pt x="2335" y="178"/>
                    <a:pt x="2308" y="178"/>
                  </a:cubicBezTo>
                  <a:cubicBezTo>
                    <a:pt x="2242" y="178"/>
                    <a:pt x="2170" y="207"/>
                    <a:pt x="2105" y="252"/>
                  </a:cubicBezTo>
                  <a:lnTo>
                    <a:pt x="2105" y="252"/>
                  </a:lnTo>
                  <a:cubicBezTo>
                    <a:pt x="2179" y="147"/>
                    <a:pt x="2200" y="29"/>
                    <a:pt x="2051" y="7"/>
                  </a:cubicBezTo>
                  <a:lnTo>
                    <a:pt x="2051" y="7"/>
                  </a:lnTo>
                  <a:lnTo>
                    <a:pt x="2051" y="45"/>
                  </a:lnTo>
                  <a:cubicBezTo>
                    <a:pt x="1921" y="15"/>
                    <a:pt x="1791" y="1"/>
                    <a:pt x="16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9"/>
            <p:cNvSpPr/>
            <p:nvPr/>
          </p:nvSpPr>
          <p:spPr>
            <a:xfrm>
              <a:off x="4465300" y="1671227"/>
              <a:ext cx="63684" cy="31213"/>
            </a:xfrm>
            <a:custGeom>
              <a:rect b="b" l="l" r="r" t="t"/>
              <a:pathLst>
                <a:path extrusionOk="0" h="1042" w="2126">
                  <a:moveTo>
                    <a:pt x="1023" y="0"/>
                  </a:moveTo>
                  <a:cubicBezTo>
                    <a:pt x="891" y="0"/>
                    <a:pt x="760" y="21"/>
                    <a:pt x="634" y="63"/>
                  </a:cubicBezTo>
                  <a:cubicBezTo>
                    <a:pt x="410" y="137"/>
                    <a:pt x="224" y="287"/>
                    <a:pt x="112" y="510"/>
                  </a:cubicBezTo>
                  <a:cubicBezTo>
                    <a:pt x="38" y="659"/>
                    <a:pt x="0" y="883"/>
                    <a:pt x="224" y="958"/>
                  </a:cubicBezTo>
                  <a:cubicBezTo>
                    <a:pt x="345" y="1018"/>
                    <a:pt x="473" y="1039"/>
                    <a:pt x="604" y="1039"/>
                  </a:cubicBezTo>
                  <a:cubicBezTo>
                    <a:pt x="796" y="1039"/>
                    <a:pt x="993" y="993"/>
                    <a:pt x="1181" y="957"/>
                  </a:cubicBezTo>
                  <a:lnTo>
                    <a:pt x="1181" y="957"/>
                  </a:lnTo>
                  <a:cubicBezTo>
                    <a:pt x="1213" y="1017"/>
                    <a:pt x="1262" y="1042"/>
                    <a:pt x="1316" y="1042"/>
                  </a:cubicBezTo>
                  <a:cubicBezTo>
                    <a:pt x="1362" y="1042"/>
                    <a:pt x="1411" y="1024"/>
                    <a:pt x="1454" y="995"/>
                  </a:cubicBezTo>
                  <a:cubicBezTo>
                    <a:pt x="1790" y="846"/>
                    <a:pt x="2125" y="398"/>
                    <a:pt x="1678" y="175"/>
                  </a:cubicBezTo>
                  <a:cubicBezTo>
                    <a:pt x="1468" y="58"/>
                    <a:pt x="1244" y="0"/>
                    <a:pt x="1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9"/>
            <p:cNvSpPr/>
            <p:nvPr/>
          </p:nvSpPr>
          <p:spPr>
            <a:xfrm>
              <a:off x="4534526" y="1704897"/>
              <a:ext cx="161967" cy="60240"/>
            </a:xfrm>
            <a:custGeom>
              <a:rect b="b" l="l" r="r" t="t"/>
              <a:pathLst>
                <a:path extrusionOk="0" h="2011" w="5407">
                  <a:moveTo>
                    <a:pt x="706" y="1"/>
                  </a:moveTo>
                  <a:cubicBezTo>
                    <a:pt x="590" y="1"/>
                    <a:pt x="463" y="58"/>
                    <a:pt x="336" y="169"/>
                  </a:cubicBezTo>
                  <a:cubicBezTo>
                    <a:pt x="75" y="356"/>
                    <a:pt x="1" y="766"/>
                    <a:pt x="224" y="1064"/>
                  </a:cubicBezTo>
                  <a:cubicBezTo>
                    <a:pt x="374" y="1474"/>
                    <a:pt x="709" y="1772"/>
                    <a:pt x="1156" y="1921"/>
                  </a:cubicBezTo>
                  <a:cubicBezTo>
                    <a:pt x="1702" y="1976"/>
                    <a:pt x="2248" y="2011"/>
                    <a:pt x="2808" y="2011"/>
                  </a:cubicBezTo>
                  <a:cubicBezTo>
                    <a:pt x="3014" y="2011"/>
                    <a:pt x="3221" y="2006"/>
                    <a:pt x="3430" y="1996"/>
                  </a:cubicBezTo>
                  <a:cubicBezTo>
                    <a:pt x="3841" y="1996"/>
                    <a:pt x="5406" y="1735"/>
                    <a:pt x="4996" y="952"/>
                  </a:cubicBezTo>
                  <a:cubicBezTo>
                    <a:pt x="4928" y="798"/>
                    <a:pt x="4796" y="746"/>
                    <a:pt x="4648" y="746"/>
                  </a:cubicBezTo>
                  <a:cubicBezTo>
                    <a:pt x="4475" y="746"/>
                    <a:pt x="4280" y="817"/>
                    <a:pt x="4139" y="877"/>
                  </a:cubicBezTo>
                  <a:cubicBezTo>
                    <a:pt x="3831" y="971"/>
                    <a:pt x="3556" y="1012"/>
                    <a:pt x="3293" y="1012"/>
                  </a:cubicBezTo>
                  <a:cubicBezTo>
                    <a:pt x="2824" y="1012"/>
                    <a:pt x="2390" y="882"/>
                    <a:pt x="1865" y="691"/>
                  </a:cubicBezTo>
                  <a:cubicBezTo>
                    <a:pt x="1842" y="680"/>
                    <a:pt x="1817" y="675"/>
                    <a:pt x="1790" y="675"/>
                  </a:cubicBezTo>
                  <a:cubicBezTo>
                    <a:pt x="1550" y="675"/>
                    <a:pt x="1179" y="1083"/>
                    <a:pt x="1380" y="1250"/>
                  </a:cubicBezTo>
                  <a:cubicBezTo>
                    <a:pt x="1445" y="1285"/>
                    <a:pt x="1511" y="1319"/>
                    <a:pt x="1578" y="1350"/>
                  </a:cubicBezTo>
                  <a:lnTo>
                    <a:pt x="1578" y="1350"/>
                  </a:lnTo>
                  <a:cubicBezTo>
                    <a:pt x="1445" y="1330"/>
                    <a:pt x="1316" y="1296"/>
                    <a:pt x="1194" y="1250"/>
                  </a:cubicBezTo>
                  <a:cubicBezTo>
                    <a:pt x="1045" y="1138"/>
                    <a:pt x="895" y="989"/>
                    <a:pt x="821" y="840"/>
                  </a:cubicBezTo>
                  <a:cubicBezTo>
                    <a:pt x="763" y="754"/>
                    <a:pt x="573" y="557"/>
                    <a:pt x="608" y="557"/>
                  </a:cubicBezTo>
                  <a:cubicBezTo>
                    <a:pt x="619" y="557"/>
                    <a:pt x="649" y="574"/>
                    <a:pt x="709" y="617"/>
                  </a:cubicBezTo>
                  <a:cubicBezTo>
                    <a:pt x="738" y="645"/>
                    <a:pt x="770" y="657"/>
                    <a:pt x="804" y="657"/>
                  </a:cubicBezTo>
                  <a:cubicBezTo>
                    <a:pt x="947" y="657"/>
                    <a:pt x="1112" y="439"/>
                    <a:pt x="1082" y="318"/>
                  </a:cubicBezTo>
                  <a:cubicBezTo>
                    <a:pt x="996" y="104"/>
                    <a:pt x="862" y="1"/>
                    <a:pt x="7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9"/>
            <p:cNvSpPr/>
            <p:nvPr/>
          </p:nvSpPr>
          <p:spPr>
            <a:xfrm>
              <a:off x="4576973" y="1632106"/>
              <a:ext cx="407628" cy="98492"/>
            </a:xfrm>
            <a:custGeom>
              <a:rect b="b" l="l" r="r" t="t"/>
              <a:pathLst>
                <a:path extrusionOk="0" h="3288" w="13608">
                  <a:moveTo>
                    <a:pt x="12132" y="0"/>
                  </a:moveTo>
                  <a:cubicBezTo>
                    <a:pt x="10970" y="0"/>
                    <a:pt x="9770" y="184"/>
                    <a:pt x="8612" y="325"/>
                  </a:cubicBezTo>
                  <a:cubicBezTo>
                    <a:pt x="7803" y="428"/>
                    <a:pt x="6994" y="450"/>
                    <a:pt x="6183" y="450"/>
                  </a:cubicBezTo>
                  <a:cubicBezTo>
                    <a:pt x="5591" y="450"/>
                    <a:pt x="4998" y="438"/>
                    <a:pt x="4403" y="438"/>
                  </a:cubicBezTo>
                  <a:cubicBezTo>
                    <a:pt x="3746" y="438"/>
                    <a:pt x="3087" y="452"/>
                    <a:pt x="2424" y="512"/>
                  </a:cubicBezTo>
                  <a:cubicBezTo>
                    <a:pt x="2170" y="548"/>
                    <a:pt x="1739" y="1184"/>
                    <a:pt x="2094" y="1184"/>
                  </a:cubicBezTo>
                  <a:cubicBezTo>
                    <a:pt x="2104" y="1184"/>
                    <a:pt x="2114" y="1184"/>
                    <a:pt x="2125" y="1183"/>
                  </a:cubicBezTo>
                  <a:cubicBezTo>
                    <a:pt x="2404" y="1171"/>
                    <a:pt x="2682" y="1167"/>
                    <a:pt x="2960" y="1167"/>
                  </a:cubicBezTo>
                  <a:cubicBezTo>
                    <a:pt x="3935" y="1167"/>
                    <a:pt x="4903" y="1221"/>
                    <a:pt x="5875" y="1221"/>
                  </a:cubicBezTo>
                  <a:cubicBezTo>
                    <a:pt x="6437" y="1221"/>
                    <a:pt x="7001" y="1203"/>
                    <a:pt x="7568" y="1145"/>
                  </a:cubicBezTo>
                  <a:cubicBezTo>
                    <a:pt x="9019" y="1027"/>
                    <a:pt x="10423" y="697"/>
                    <a:pt x="11817" y="697"/>
                  </a:cubicBezTo>
                  <a:cubicBezTo>
                    <a:pt x="11830" y="697"/>
                    <a:pt x="11842" y="697"/>
                    <a:pt x="11855" y="697"/>
                  </a:cubicBezTo>
                  <a:lnTo>
                    <a:pt x="11855" y="697"/>
                  </a:lnTo>
                  <a:cubicBezTo>
                    <a:pt x="10359" y="1179"/>
                    <a:pt x="8491" y="1177"/>
                    <a:pt x="7084" y="1704"/>
                  </a:cubicBezTo>
                  <a:cubicBezTo>
                    <a:pt x="6690" y="1845"/>
                    <a:pt x="4072" y="2706"/>
                    <a:pt x="2679" y="2706"/>
                  </a:cubicBezTo>
                  <a:cubicBezTo>
                    <a:pt x="2462" y="2706"/>
                    <a:pt x="2275" y="2685"/>
                    <a:pt x="2130" y="2637"/>
                  </a:cubicBezTo>
                  <a:lnTo>
                    <a:pt x="2130" y="2637"/>
                  </a:lnTo>
                  <a:cubicBezTo>
                    <a:pt x="2329" y="2533"/>
                    <a:pt x="2495" y="2402"/>
                    <a:pt x="2610" y="2152"/>
                  </a:cubicBezTo>
                  <a:cubicBezTo>
                    <a:pt x="2685" y="2077"/>
                    <a:pt x="2685" y="1891"/>
                    <a:pt x="2573" y="1816"/>
                  </a:cubicBezTo>
                  <a:cubicBezTo>
                    <a:pt x="2424" y="1816"/>
                    <a:pt x="2274" y="1779"/>
                    <a:pt x="2125" y="1742"/>
                  </a:cubicBezTo>
                  <a:lnTo>
                    <a:pt x="2125" y="1742"/>
                  </a:lnTo>
                  <a:cubicBezTo>
                    <a:pt x="2165" y="1768"/>
                    <a:pt x="2138" y="1780"/>
                    <a:pt x="2068" y="1780"/>
                  </a:cubicBezTo>
                  <a:cubicBezTo>
                    <a:pt x="1749" y="1780"/>
                    <a:pt x="547" y="1542"/>
                    <a:pt x="1007" y="1481"/>
                  </a:cubicBezTo>
                  <a:cubicBezTo>
                    <a:pt x="1193" y="1443"/>
                    <a:pt x="1492" y="996"/>
                    <a:pt x="1193" y="996"/>
                  </a:cubicBezTo>
                  <a:lnTo>
                    <a:pt x="1193" y="1033"/>
                  </a:lnTo>
                  <a:cubicBezTo>
                    <a:pt x="560" y="1033"/>
                    <a:pt x="597" y="1033"/>
                    <a:pt x="150" y="1443"/>
                  </a:cubicBezTo>
                  <a:cubicBezTo>
                    <a:pt x="38" y="1518"/>
                    <a:pt x="0" y="1667"/>
                    <a:pt x="0" y="1816"/>
                  </a:cubicBezTo>
                  <a:cubicBezTo>
                    <a:pt x="150" y="2338"/>
                    <a:pt x="75" y="2413"/>
                    <a:pt x="746" y="2599"/>
                  </a:cubicBezTo>
                  <a:cubicBezTo>
                    <a:pt x="761" y="2602"/>
                    <a:pt x="777" y="2603"/>
                    <a:pt x="794" y="2603"/>
                  </a:cubicBezTo>
                  <a:cubicBezTo>
                    <a:pt x="930" y="2603"/>
                    <a:pt x="1152" y="2523"/>
                    <a:pt x="1362" y="2428"/>
                  </a:cubicBezTo>
                  <a:lnTo>
                    <a:pt x="1362" y="2428"/>
                  </a:lnTo>
                  <a:cubicBezTo>
                    <a:pt x="1243" y="2534"/>
                    <a:pt x="1139" y="2697"/>
                    <a:pt x="1193" y="2860"/>
                  </a:cubicBezTo>
                  <a:lnTo>
                    <a:pt x="1231" y="3084"/>
                  </a:lnTo>
                  <a:cubicBezTo>
                    <a:pt x="1268" y="3121"/>
                    <a:pt x="1305" y="3158"/>
                    <a:pt x="1342" y="3158"/>
                  </a:cubicBezTo>
                  <a:cubicBezTo>
                    <a:pt x="1848" y="3244"/>
                    <a:pt x="2360" y="3287"/>
                    <a:pt x="2872" y="3287"/>
                  </a:cubicBezTo>
                  <a:cubicBezTo>
                    <a:pt x="4134" y="3287"/>
                    <a:pt x="5395" y="3028"/>
                    <a:pt x="6562" y="2525"/>
                  </a:cubicBezTo>
                  <a:cubicBezTo>
                    <a:pt x="8687" y="1742"/>
                    <a:pt x="11259" y="1928"/>
                    <a:pt x="13160" y="661"/>
                  </a:cubicBezTo>
                  <a:cubicBezTo>
                    <a:pt x="13347" y="549"/>
                    <a:pt x="13608" y="139"/>
                    <a:pt x="13235" y="64"/>
                  </a:cubicBezTo>
                  <a:cubicBezTo>
                    <a:pt x="12873" y="19"/>
                    <a:pt x="12504" y="0"/>
                    <a:pt x="12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9"/>
            <p:cNvSpPr/>
            <p:nvPr/>
          </p:nvSpPr>
          <p:spPr>
            <a:xfrm>
              <a:off x="4812602" y="1628421"/>
              <a:ext cx="609764" cy="366170"/>
            </a:xfrm>
            <a:custGeom>
              <a:rect b="b" l="l" r="r" t="t"/>
              <a:pathLst>
                <a:path extrusionOk="0" h="12224" w="20356">
                  <a:moveTo>
                    <a:pt x="14092" y="1"/>
                  </a:moveTo>
                  <a:cubicBezTo>
                    <a:pt x="11818" y="1"/>
                    <a:pt x="9283" y="1"/>
                    <a:pt x="7084" y="485"/>
                  </a:cubicBezTo>
                  <a:cubicBezTo>
                    <a:pt x="6773" y="555"/>
                    <a:pt x="6461" y="1168"/>
                    <a:pt x="6804" y="1168"/>
                  </a:cubicBezTo>
                  <a:cubicBezTo>
                    <a:pt x="6831" y="1168"/>
                    <a:pt x="6862" y="1165"/>
                    <a:pt x="6897" y="1156"/>
                  </a:cubicBezTo>
                  <a:cubicBezTo>
                    <a:pt x="8493" y="778"/>
                    <a:pt x="10404" y="674"/>
                    <a:pt x="12187" y="674"/>
                  </a:cubicBezTo>
                  <a:cubicBezTo>
                    <a:pt x="12860" y="674"/>
                    <a:pt x="13516" y="689"/>
                    <a:pt x="14129" y="709"/>
                  </a:cubicBezTo>
                  <a:cubicBezTo>
                    <a:pt x="15211" y="709"/>
                    <a:pt x="16254" y="933"/>
                    <a:pt x="17298" y="1045"/>
                  </a:cubicBezTo>
                  <a:cubicBezTo>
                    <a:pt x="17895" y="1119"/>
                    <a:pt x="18454" y="1156"/>
                    <a:pt x="19050" y="1194"/>
                  </a:cubicBezTo>
                  <a:cubicBezTo>
                    <a:pt x="19498" y="1417"/>
                    <a:pt x="19423" y="1641"/>
                    <a:pt x="18827" y="1865"/>
                  </a:cubicBezTo>
                  <a:cubicBezTo>
                    <a:pt x="18193" y="2797"/>
                    <a:pt x="17336" y="3542"/>
                    <a:pt x="16739" y="4549"/>
                  </a:cubicBezTo>
                  <a:cubicBezTo>
                    <a:pt x="14987" y="7457"/>
                    <a:pt x="13458" y="7047"/>
                    <a:pt x="10849" y="7979"/>
                  </a:cubicBezTo>
                  <a:cubicBezTo>
                    <a:pt x="9805" y="8389"/>
                    <a:pt x="8910" y="9022"/>
                    <a:pt x="8127" y="9805"/>
                  </a:cubicBezTo>
                  <a:cubicBezTo>
                    <a:pt x="7354" y="10527"/>
                    <a:pt x="6241" y="11499"/>
                    <a:pt x="5172" y="11499"/>
                  </a:cubicBezTo>
                  <a:cubicBezTo>
                    <a:pt x="4696" y="11499"/>
                    <a:pt x="4228" y="11306"/>
                    <a:pt x="3803" y="10812"/>
                  </a:cubicBezTo>
                  <a:cubicBezTo>
                    <a:pt x="2908" y="9843"/>
                    <a:pt x="3169" y="8650"/>
                    <a:pt x="3505" y="7531"/>
                  </a:cubicBezTo>
                  <a:cubicBezTo>
                    <a:pt x="3803" y="6599"/>
                    <a:pt x="4325" y="5518"/>
                    <a:pt x="3728" y="4586"/>
                  </a:cubicBezTo>
                  <a:cubicBezTo>
                    <a:pt x="3318" y="3915"/>
                    <a:pt x="261" y="3393"/>
                    <a:pt x="895" y="2461"/>
                  </a:cubicBezTo>
                  <a:cubicBezTo>
                    <a:pt x="980" y="2291"/>
                    <a:pt x="919" y="2206"/>
                    <a:pt x="824" y="2206"/>
                  </a:cubicBezTo>
                  <a:cubicBezTo>
                    <a:pt x="752" y="2206"/>
                    <a:pt x="661" y="2254"/>
                    <a:pt x="597" y="2349"/>
                  </a:cubicBezTo>
                  <a:cubicBezTo>
                    <a:pt x="261" y="2797"/>
                    <a:pt x="0" y="3170"/>
                    <a:pt x="373" y="3654"/>
                  </a:cubicBezTo>
                  <a:cubicBezTo>
                    <a:pt x="746" y="4176"/>
                    <a:pt x="1641" y="4027"/>
                    <a:pt x="2125" y="4325"/>
                  </a:cubicBezTo>
                  <a:cubicBezTo>
                    <a:pt x="3542" y="5183"/>
                    <a:pt x="3318" y="6338"/>
                    <a:pt x="2871" y="7680"/>
                  </a:cubicBezTo>
                  <a:cubicBezTo>
                    <a:pt x="2309" y="9472"/>
                    <a:pt x="2674" y="12223"/>
                    <a:pt x="4994" y="12223"/>
                  </a:cubicBezTo>
                  <a:cubicBezTo>
                    <a:pt x="5136" y="12223"/>
                    <a:pt x="5286" y="12213"/>
                    <a:pt x="5443" y="12191"/>
                  </a:cubicBezTo>
                  <a:cubicBezTo>
                    <a:pt x="6450" y="12042"/>
                    <a:pt x="7345" y="11222"/>
                    <a:pt x="8053" y="10514"/>
                  </a:cubicBezTo>
                  <a:cubicBezTo>
                    <a:pt x="9171" y="9507"/>
                    <a:pt x="10178" y="8724"/>
                    <a:pt x="11669" y="8351"/>
                  </a:cubicBezTo>
                  <a:cubicBezTo>
                    <a:pt x="12526" y="8128"/>
                    <a:pt x="13458" y="8016"/>
                    <a:pt x="14316" y="7718"/>
                  </a:cubicBezTo>
                  <a:cubicBezTo>
                    <a:pt x="15360" y="7457"/>
                    <a:pt x="16217" y="6786"/>
                    <a:pt x="16776" y="5854"/>
                  </a:cubicBezTo>
                  <a:cubicBezTo>
                    <a:pt x="17336" y="4959"/>
                    <a:pt x="17485" y="3915"/>
                    <a:pt x="18193" y="3095"/>
                  </a:cubicBezTo>
                  <a:cubicBezTo>
                    <a:pt x="18752" y="2424"/>
                    <a:pt x="19535" y="1977"/>
                    <a:pt x="20169" y="1380"/>
                  </a:cubicBezTo>
                  <a:cubicBezTo>
                    <a:pt x="20281" y="1268"/>
                    <a:pt x="20355" y="1119"/>
                    <a:pt x="20318" y="970"/>
                  </a:cubicBezTo>
                  <a:lnTo>
                    <a:pt x="20243" y="746"/>
                  </a:lnTo>
                  <a:cubicBezTo>
                    <a:pt x="20243" y="709"/>
                    <a:pt x="20206" y="672"/>
                    <a:pt x="20169" y="672"/>
                  </a:cubicBezTo>
                  <a:cubicBezTo>
                    <a:pt x="18156" y="262"/>
                    <a:pt x="16105" y="38"/>
                    <a:pt x="140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9"/>
            <p:cNvSpPr/>
            <p:nvPr/>
          </p:nvSpPr>
          <p:spPr>
            <a:xfrm>
              <a:off x="5244768" y="1874415"/>
              <a:ext cx="134887" cy="72222"/>
            </a:xfrm>
            <a:custGeom>
              <a:rect b="b" l="l" r="r" t="t"/>
              <a:pathLst>
                <a:path extrusionOk="0" h="2411" w="4503">
                  <a:moveTo>
                    <a:pt x="871" y="1"/>
                  </a:moveTo>
                  <a:cubicBezTo>
                    <a:pt x="785" y="1"/>
                    <a:pt x="694" y="20"/>
                    <a:pt x="597" y="65"/>
                  </a:cubicBezTo>
                  <a:cubicBezTo>
                    <a:pt x="224" y="251"/>
                    <a:pt x="1" y="587"/>
                    <a:pt x="1" y="960"/>
                  </a:cubicBezTo>
                  <a:cubicBezTo>
                    <a:pt x="66" y="1843"/>
                    <a:pt x="1165" y="2410"/>
                    <a:pt x="1987" y="2410"/>
                  </a:cubicBezTo>
                  <a:cubicBezTo>
                    <a:pt x="2102" y="2410"/>
                    <a:pt x="2211" y="2399"/>
                    <a:pt x="2312" y="2376"/>
                  </a:cubicBezTo>
                  <a:cubicBezTo>
                    <a:pt x="2983" y="2227"/>
                    <a:pt x="4288" y="1742"/>
                    <a:pt x="4437" y="885"/>
                  </a:cubicBezTo>
                  <a:cubicBezTo>
                    <a:pt x="4502" y="428"/>
                    <a:pt x="4153" y="285"/>
                    <a:pt x="3698" y="285"/>
                  </a:cubicBezTo>
                  <a:cubicBezTo>
                    <a:pt x="3115" y="285"/>
                    <a:pt x="2361" y="519"/>
                    <a:pt x="2088" y="624"/>
                  </a:cubicBezTo>
                  <a:cubicBezTo>
                    <a:pt x="1977" y="699"/>
                    <a:pt x="1790" y="885"/>
                    <a:pt x="1902" y="997"/>
                  </a:cubicBezTo>
                  <a:cubicBezTo>
                    <a:pt x="1992" y="1113"/>
                    <a:pt x="2109" y="1153"/>
                    <a:pt x="2237" y="1153"/>
                  </a:cubicBezTo>
                  <a:cubicBezTo>
                    <a:pt x="2480" y="1153"/>
                    <a:pt x="2763" y="1008"/>
                    <a:pt x="2983" y="960"/>
                  </a:cubicBezTo>
                  <a:cubicBezTo>
                    <a:pt x="3083" y="937"/>
                    <a:pt x="3207" y="922"/>
                    <a:pt x="3322" y="922"/>
                  </a:cubicBezTo>
                  <a:cubicBezTo>
                    <a:pt x="3592" y="922"/>
                    <a:pt x="3815" y="1008"/>
                    <a:pt x="3580" y="1295"/>
                  </a:cubicBezTo>
                  <a:cubicBezTo>
                    <a:pt x="3356" y="1482"/>
                    <a:pt x="3132" y="1593"/>
                    <a:pt x="2871" y="1631"/>
                  </a:cubicBezTo>
                  <a:cubicBezTo>
                    <a:pt x="2660" y="1736"/>
                    <a:pt x="2430" y="1786"/>
                    <a:pt x="2198" y="1786"/>
                  </a:cubicBezTo>
                  <a:cubicBezTo>
                    <a:pt x="1775" y="1786"/>
                    <a:pt x="1344" y="1621"/>
                    <a:pt x="1007" y="1332"/>
                  </a:cubicBezTo>
                  <a:cubicBezTo>
                    <a:pt x="895" y="1221"/>
                    <a:pt x="523" y="922"/>
                    <a:pt x="560" y="773"/>
                  </a:cubicBezTo>
                  <a:cubicBezTo>
                    <a:pt x="572" y="616"/>
                    <a:pt x="651" y="560"/>
                    <a:pt x="759" y="560"/>
                  </a:cubicBezTo>
                  <a:cubicBezTo>
                    <a:pt x="982" y="560"/>
                    <a:pt x="1329" y="797"/>
                    <a:pt x="1455" y="848"/>
                  </a:cubicBezTo>
                  <a:cubicBezTo>
                    <a:pt x="1475" y="863"/>
                    <a:pt x="1498" y="870"/>
                    <a:pt x="1522" y="870"/>
                  </a:cubicBezTo>
                  <a:cubicBezTo>
                    <a:pt x="1669" y="870"/>
                    <a:pt x="1849" y="608"/>
                    <a:pt x="1753" y="512"/>
                  </a:cubicBezTo>
                  <a:lnTo>
                    <a:pt x="1753" y="512"/>
                  </a:lnTo>
                  <a:lnTo>
                    <a:pt x="1753" y="550"/>
                  </a:lnTo>
                  <a:cubicBezTo>
                    <a:pt x="1484" y="311"/>
                    <a:pt x="1216" y="1"/>
                    <a:pt x="8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9"/>
            <p:cNvSpPr/>
            <p:nvPr/>
          </p:nvSpPr>
          <p:spPr>
            <a:xfrm>
              <a:off x="5375643" y="2084342"/>
              <a:ext cx="80219" cy="76385"/>
            </a:xfrm>
            <a:custGeom>
              <a:rect b="b" l="l" r="r" t="t"/>
              <a:pathLst>
                <a:path extrusionOk="0" h="2550" w="2678">
                  <a:moveTo>
                    <a:pt x="1644" y="605"/>
                  </a:moveTo>
                  <a:cubicBezTo>
                    <a:pt x="1652" y="612"/>
                    <a:pt x="1661" y="619"/>
                    <a:pt x="1671" y="625"/>
                  </a:cubicBezTo>
                  <a:cubicBezTo>
                    <a:pt x="1738" y="658"/>
                    <a:pt x="1802" y="665"/>
                    <a:pt x="1857" y="665"/>
                  </a:cubicBezTo>
                  <a:cubicBezTo>
                    <a:pt x="1894" y="665"/>
                    <a:pt x="1927" y="662"/>
                    <a:pt x="1955" y="662"/>
                  </a:cubicBezTo>
                  <a:cubicBezTo>
                    <a:pt x="2025" y="662"/>
                    <a:pt x="2062" y="681"/>
                    <a:pt x="2044" y="811"/>
                  </a:cubicBezTo>
                  <a:cubicBezTo>
                    <a:pt x="2007" y="997"/>
                    <a:pt x="1932" y="1147"/>
                    <a:pt x="1857" y="1333"/>
                  </a:cubicBezTo>
                  <a:cubicBezTo>
                    <a:pt x="1783" y="1557"/>
                    <a:pt x="1746" y="1818"/>
                    <a:pt x="1447" y="1929"/>
                  </a:cubicBezTo>
                  <a:cubicBezTo>
                    <a:pt x="1345" y="1950"/>
                    <a:pt x="1177" y="1981"/>
                    <a:pt x="1020" y="1981"/>
                  </a:cubicBezTo>
                  <a:cubicBezTo>
                    <a:pt x="890" y="1981"/>
                    <a:pt x="769" y="1960"/>
                    <a:pt x="702" y="1892"/>
                  </a:cubicBezTo>
                  <a:cubicBezTo>
                    <a:pt x="515" y="1743"/>
                    <a:pt x="814" y="1221"/>
                    <a:pt x="963" y="1072"/>
                  </a:cubicBezTo>
                  <a:cubicBezTo>
                    <a:pt x="1128" y="808"/>
                    <a:pt x="1381" y="661"/>
                    <a:pt x="1644" y="605"/>
                  </a:cubicBezTo>
                  <a:close/>
                  <a:moveTo>
                    <a:pt x="2254" y="0"/>
                  </a:moveTo>
                  <a:cubicBezTo>
                    <a:pt x="2146" y="0"/>
                    <a:pt x="2032" y="29"/>
                    <a:pt x="1929" y="70"/>
                  </a:cubicBezTo>
                  <a:lnTo>
                    <a:pt x="1929" y="70"/>
                  </a:lnTo>
                  <a:cubicBezTo>
                    <a:pt x="1883" y="48"/>
                    <a:pt x="1833" y="39"/>
                    <a:pt x="1779" y="39"/>
                  </a:cubicBezTo>
                  <a:cubicBezTo>
                    <a:pt x="1473" y="39"/>
                    <a:pt x="1075" y="353"/>
                    <a:pt x="888" y="513"/>
                  </a:cubicBezTo>
                  <a:cubicBezTo>
                    <a:pt x="478" y="848"/>
                    <a:pt x="143" y="1333"/>
                    <a:pt x="31" y="1892"/>
                  </a:cubicBezTo>
                  <a:cubicBezTo>
                    <a:pt x="1" y="2401"/>
                    <a:pt x="404" y="2550"/>
                    <a:pt x="815" y="2550"/>
                  </a:cubicBezTo>
                  <a:cubicBezTo>
                    <a:pt x="915" y="2550"/>
                    <a:pt x="1016" y="2541"/>
                    <a:pt x="1112" y="2526"/>
                  </a:cubicBezTo>
                  <a:cubicBezTo>
                    <a:pt x="1485" y="2451"/>
                    <a:pt x="1857" y="2265"/>
                    <a:pt x="2081" y="1967"/>
                  </a:cubicBezTo>
                  <a:cubicBezTo>
                    <a:pt x="2268" y="1706"/>
                    <a:pt x="2379" y="1408"/>
                    <a:pt x="2491" y="1109"/>
                  </a:cubicBezTo>
                  <a:cubicBezTo>
                    <a:pt x="2640" y="848"/>
                    <a:pt x="2678" y="550"/>
                    <a:pt x="2640" y="252"/>
                  </a:cubicBezTo>
                  <a:cubicBezTo>
                    <a:pt x="2566" y="65"/>
                    <a:pt x="2417" y="0"/>
                    <a:pt x="22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9"/>
            <p:cNvSpPr/>
            <p:nvPr/>
          </p:nvSpPr>
          <p:spPr>
            <a:xfrm>
              <a:off x="5482643" y="2019279"/>
              <a:ext cx="29056" cy="16775"/>
            </a:xfrm>
            <a:custGeom>
              <a:rect b="b" l="l" r="r" t="t"/>
              <a:pathLst>
                <a:path extrusionOk="0" h="560" w="970">
                  <a:moveTo>
                    <a:pt x="634" y="1"/>
                  </a:moveTo>
                  <a:cubicBezTo>
                    <a:pt x="373" y="1"/>
                    <a:pt x="0" y="560"/>
                    <a:pt x="336" y="560"/>
                  </a:cubicBezTo>
                  <a:cubicBezTo>
                    <a:pt x="597" y="560"/>
                    <a:pt x="970" y="1"/>
                    <a:pt x="6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9"/>
            <p:cNvSpPr/>
            <p:nvPr/>
          </p:nvSpPr>
          <p:spPr>
            <a:xfrm>
              <a:off x="5445798" y="2020267"/>
              <a:ext cx="111702" cy="165052"/>
            </a:xfrm>
            <a:custGeom>
              <a:rect b="b" l="l" r="r" t="t"/>
              <a:pathLst>
                <a:path extrusionOk="0" h="5510" w="3729">
                  <a:moveTo>
                    <a:pt x="1565" y="424"/>
                  </a:moveTo>
                  <a:cubicBezTo>
                    <a:pt x="1540" y="504"/>
                    <a:pt x="1547" y="582"/>
                    <a:pt x="1603" y="639"/>
                  </a:cubicBezTo>
                  <a:cubicBezTo>
                    <a:pt x="2125" y="1310"/>
                    <a:pt x="1976" y="2242"/>
                    <a:pt x="2423" y="2950"/>
                  </a:cubicBezTo>
                  <a:cubicBezTo>
                    <a:pt x="2572" y="3248"/>
                    <a:pt x="2982" y="3547"/>
                    <a:pt x="2982" y="3882"/>
                  </a:cubicBezTo>
                  <a:cubicBezTo>
                    <a:pt x="2982" y="4382"/>
                    <a:pt x="1752" y="4779"/>
                    <a:pt x="1287" y="4779"/>
                  </a:cubicBezTo>
                  <a:cubicBezTo>
                    <a:pt x="1267" y="4779"/>
                    <a:pt x="1248" y="4778"/>
                    <a:pt x="1230" y="4777"/>
                  </a:cubicBezTo>
                  <a:cubicBezTo>
                    <a:pt x="522" y="4777"/>
                    <a:pt x="969" y="4180"/>
                    <a:pt x="1193" y="3808"/>
                  </a:cubicBezTo>
                  <a:cubicBezTo>
                    <a:pt x="1379" y="3547"/>
                    <a:pt x="1491" y="3248"/>
                    <a:pt x="1566" y="2950"/>
                  </a:cubicBezTo>
                  <a:cubicBezTo>
                    <a:pt x="1566" y="2652"/>
                    <a:pt x="1491" y="2391"/>
                    <a:pt x="1305" y="2130"/>
                  </a:cubicBezTo>
                  <a:cubicBezTo>
                    <a:pt x="1193" y="1944"/>
                    <a:pt x="858" y="1645"/>
                    <a:pt x="820" y="1422"/>
                  </a:cubicBezTo>
                  <a:cubicBezTo>
                    <a:pt x="895" y="1012"/>
                    <a:pt x="1156" y="639"/>
                    <a:pt x="1529" y="452"/>
                  </a:cubicBezTo>
                  <a:cubicBezTo>
                    <a:pt x="1542" y="445"/>
                    <a:pt x="1554" y="435"/>
                    <a:pt x="1565" y="424"/>
                  </a:cubicBezTo>
                  <a:close/>
                  <a:moveTo>
                    <a:pt x="1571" y="0"/>
                  </a:moveTo>
                  <a:cubicBezTo>
                    <a:pt x="1540" y="0"/>
                    <a:pt x="1501" y="13"/>
                    <a:pt x="1454" y="42"/>
                  </a:cubicBezTo>
                  <a:lnTo>
                    <a:pt x="1454" y="80"/>
                  </a:lnTo>
                  <a:cubicBezTo>
                    <a:pt x="969" y="266"/>
                    <a:pt x="597" y="601"/>
                    <a:pt x="336" y="1086"/>
                  </a:cubicBezTo>
                  <a:cubicBezTo>
                    <a:pt x="0" y="1832"/>
                    <a:pt x="708" y="2093"/>
                    <a:pt x="858" y="2726"/>
                  </a:cubicBezTo>
                  <a:cubicBezTo>
                    <a:pt x="1044" y="3658"/>
                    <a:pt x="75" y="4143"/>
                    <a:pt x="112" y="4963"/>
                  </a:cubicBezTo>
                  <a:cubicBezTo>
                    <a:pt x="112" y="5377"/>
                    <a:pt x="370" y="5510"/>
                    <a:pt x="700" y="5510"/>
                  </a:cubicBezTo>
                  <a:cubicBezTo>
                    <a:pt x="786" y="5510"/>
                    <a:pt x="877" y="5501"/>
                    <a:pt x="969" y="5485"/>
                  </a:cubicBezTo>
                  <a:cubicBezTo>
                    <a:pt x="1901" y="5299"/>
                    <a:pt x="3728" y="5075"/>
                    <a:pt x="3654" y="3808"/>
                  </a:cubicBezTo>
                  <a:cubicBezTo>
                    <a:pt x="3654" y="3136"/>
                    <a:pt x="3169" y="2764"/>
                    <a:pt x="2908" y="2242"/>
                  </a:cubicBezTo>
                  <a:cubicBezTo>
                    <a:pt x="2535" y="1533"/>
                    <a:pt x="2722" y="713"/>
                    <a:pt x="2162" y="117"/>
                  </a:cubicBezTo>
                  <a:cubicBezTo>
                    <a:pt x="2121" y="69"/>
                    <a:pt x="2069" y="49"/>
                    <a:pt x="2013" y="49"/>
                  </a:cubicBezTo>
                  <a:cubicBezTo>
                    <a:pt x="1892" y="49"/>
                    <a:pt x="1751" y="142"/>
                    <a:pt x="1657" y="259"/>
                  </a:cubicBezTo>
                  <a:lnTo>
                    <a:pt x="1657" y="259"/>
                  </a:lnTo>
                  <a:cubicBezTo>
                    <a:pt x="1693" y="134"/>
                    <a:pt x="1672" y="0"/>
                    <a:pt x="1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9"/>
            <p:cNvSpPr/>
            <p:nvPr/>
          </p:nvSpPr>
          <p:spPr>
            <a:xfrm>
              <a:off x="5360905" y="2270544"/>
              <a:ext cx="667248" cy="197553"/>
            </a:xfrm>
            <a:custGeom>
              <a:rect b="b" l="l" r="r" t="t"/>
              <a:pathLst>
                <a:path extrusionOk="0" h="6595" w="22275">
                  <a:moveTo>
                    <a:pt x="11036" y="2461"/>
                  </a:moveTo>
                  <a:cubicBezTo>
                    <a:pt x="11071" y="2482"/>
                    <a:pt x="11088" y="2492"/>
                    <a:pt x="11089" y="2492"/>
                  </a:cubicBezTo>
                  <a:cubicBezTo>
                    <a:pt x="11090" y="2492"/>
                    <a:pt x="11082" y="2486"/>
                    <a:pt x="11066" y="2475"/>
                  </a:cubicBezTo>
                  <a:lnTo>
                    <a:pt x="11066" y="2475"/>
                  </a:lnTo>
                  <a:cubicBezTo>
                    <a:pt x="11056" y="2470"/>
                    <a:pt x="11046" y="2466"/>
                    <a:pt x="11036" y="2461"/>
                  </a:cubicBezTo>
                  <a:close/>
                  <a:moveTo>
                    <a:pt x="12685" y="1099"/>
                  </a:moveTo>
                  <a:cubicBezTo>
                    <a:pt x="13022" y="1099"/>
                    <a:pt x="14038" y="1950"/>
                    <a:pt x="14204" y="2200"/>
                  </a:cubicBezTo>
                  <a:cubicBezTo>
                    <a:pt x="14366" y="2494"/>
                    <a:pt x="14522" y="2789"/>
                    <a:pt x="14670" y="3085"/>
                  </a:cubicBezTo>
                  <a:lnTo>
                    <a:pt x="14670" y="3085"/>
                  </a:lnTo>
                  <a:cubicBezTo>
                    <a:pt x="14154" y="2699"/>
                    <a:pt x="13046" y="2483"/>
                    <a:pt x="12639" y="1455"/>
                  </a:cubicBezTo>
                  <a:cubicBezTo>
                    <a:pt x="12534" y="1198"/>
                    <a:pt x="12570" y="1099"/>
                    <a:pt x="12685" y="1099"/>
                  </a:cubicBezTo>
                  <a:close/>
                  <a:moveTo>
                    <a:pt x="13519" y="3186"/>
                  </a:moveTo>
                  <a:cubicBezTo>
                    <a:pt x="13626" y="3251"/>
                    <a:pt x="13738" y="3304"/>
                    <a:pt x="13869" y="3356"/>
                  </a:cubicBezTo>
                  <a:lnTo>
                    <a:pt x="13571" y="4549"/>
                  </a:lnTo>
                  <a:cubicBezTo>
                    <a:pt x="13377" y="4742"/>
                    <a:pt x="13143" y="4869"/>
                    <a:pt x="12896" y="4927"/>
                  </a:cubicBezTo>
                  <a:lnTo>
                    <a:pt x="12896" y="4927"/>
                  </a:lnTo>
                  <a:cubicBezTo>
                    <a:pt x="13431" y="4674"/>
                    <a:pt x="13798" y="4232"/>
                    <a:pt x="13645" y="3505"/>
                  </a:cubicBezTo>
                  <a:cubicBezTo>
                    <a:pt x="13619" y="3393"/>
                    <a:pt x="13576" y="3287"/>
                    <a:pt x="13519" y="3186"/>
                  </a:cubicBezTo>
                  <a:close/>
                  <a:moveTo>
                    <a:pt x="12436" y="1"/>
                  </a:moveTo>
                  <a:cubicBezTo>
                    <a:pt x="12231" y="1"/>
                    <a:pt x="12034" y="56"/>
                    <a:pt x="11856" y="187"/>
                  </a:cubicBezTo>
                  <a:cubicBezTo>
                    <a:pt x="11408" y="485"/>
                    <a:pt x="11446" y="933"/>
                    <a:pt x="11595" y="1417"/>
                  </a:cubicBezTo>
                  <a:cubicBezTo>
                    <a:pt x="11679" y="1648"/>
                    <a:pt x="11819" y="1835"/>
                    <a:pt x="11988" y="1998"/>
                  </a:cubicBezTo>
                  <a:lnTo>
                    <a:pt x="11988" y="1998"/>
                  </a:lnTo>
                  <a:cubicBezTo>
                    <a:pt x="11482" y="1737"/>
                    <a:pt x="10979" y="1509"/>
                    <a:pt x="10663" y="1268"/>
                  </a:cubicBezTo>
                  <a:cubicBezTo>
                    <a:pt x="10093" y="834"/>
                    <a:pt x="9899" y="617"/>
                    <a:pt x="9462" y="617"/>
                  </a:cubicBezTo>
                  <a:cubicBezTo>
                    <a:pt x="9298" y="617"/>
                    <a:pt x="9100" y="648"/>
                    <a:pt x="8836" y="709"/>
                  </a:cubicBezTo>
                  <a:cubicBezTo>
                    <a:pt x="6189" y="1343"/>
                    <a:pt x="6189" y="4437"/>
                    <a:pt x="3729" y="5294"/>
                  </a:cubicBezTo>
                  <a:cubicBezTo>
                    <a:pt x="3280" y="5447"/>
                    <a:pt x="2868" y="5533"/>
                    <a:pt x="2514" y="5533"/>
                  </a:cubicBezTo>
                  <a:cubicBezTo>
                    <a:pt x="1573" y="5533"/>
                    <a:pt x="1045" y="4927"/>
                    <a:pt x="1343" y="3356"/>
                  </a:cubicBezTo>
                  <a:cubicBezTo>
                    <a:pt x="1380" y="3095"/>
                    <a:pt x="1380" y="2834"/>
                    <a:pt x="1343" y="2573"/>
                  </a:cubicBezTo>
                  <a:cubicBezTo>
                    <a:pt x="1614" y="2030"/>
                    <a:pt x="1945" y="1744"/>
                    <a:pt x="2364" y="1744"/>
                  </a:cubicBezTo>
                  <a:cubicBezTo>
                    <a:pt x="2521" y="1744"/>
                    <a:pt x="2689" y="1784"/>
                    <a:pt x="2871" y="1865"/>
                  </a:cubicBezTo>
                  <a:cubicBezTo>
                    <a:pt x="3468" y="1753"/>
                    <a:pt x="4027" y="1678"/>
                    <a:pt x="4586" y="1492"/>
                  </a:cubicBezTo>
                  <a:cubicBezTo>
                    <a:pt x="4825" y="1424"/>
                    <a:pt x="5095" y="919"/>
                    <a:pt x="4825" y="919"/>
                  </a:cubicBezTo>
                  <a:cubicBezTo>
                    <a:pt x="4800" y="919"/>
                    <a:pt x="4770" y="923"/>
                    <a:pt x="4735" y="933"/>
                  </a:cubicBezTo>
                  <a:cubicBezTo>
                    <a:pt x="4369" y="1032"/>
                    <a:pt x="4004" y="1059"/>
                    <a:pt x="3649" y="1059"/>
                  </a:cubicBezTo>
                  <a:cubicBezTo>
                    <a:pt x="3210" y="1059"/>
                    <a:pt x="2788" y="1017"/>
                    <a:pt x="2405" y="1017"/>
                  </a:cubicBezTo>
                  <a:cubicBezTo>
                    <a:pt x="1582" y="1017"/>
                    <a:pt x="935" y="1210"/>
                    <a:pt x="672" y="2424"/>
                  </a:cubicBezTo>
                  <a:cubicBezTo>
                    <a:pt x="448" y="3580"/>
                    <a:pt x="1" y="6152"/>
                    <a:pt x="1828" y="6562"/>
                  </a:cubicBezTo>
                  <a:cubicBezTo>
                    <a:pt x="1935" y="6584"/>
                    <a:pt x="2051" y="6595"/>
                    <a:pt x="2175" y="6595"/>
                  </a:cubicBezTo>
                  <a:cubicBezTo>
                    <a:pt x="3303" y="6595"/>
                    <a:pt x="5037" y="5731"/>
                    <a:pt x="5742" y="4959"/>
                  </a:cubicBezTo>
                  <a:cubicBezTo>
                    <a:pt x="6876" y="3733"/>
                    <a:pt x="7178" y="1475"/>
                    <a:pt x="8823" y="1475"/>
                  </a:cubicBezTo>
                  <a:cubicBezTo>
                    <a:pt x="9164" y="1475"/>
                    <a:pt x="9563" y="1573"/>
                    <a:pt x="10040" y="1797"/>
                  </a:cubicBezTo>
                  <a:lnTo>
                    <a:pt x="10040" y="1797"/>
                  </a:lnTo>
                  <a:cubicBezTo>
                    <a:pt x="10026" y="1809"/>
                    <a:pt x="10909" y="2370"/>
                    <a:pt x="11066" y="2475"/>
                  </a:cubicBezTo>
                  <a:lnTo>
                    <a:pt x="11066" y="2475"/>
                  </a:lnTo>
                  <a:cubicBezTo>
                    <a:pt x="11539" y="2694"/>
                    <a:pt x="11976" y="2915"/>
                    <a:pt x="12378" y="3207"/>
                  </a:cubicBezTo>
                  <a:cubicBezTo>
                    <a:pt x="12537" y="4129"/>
                    <a:pt x="12343" y="4590"/>
                    <a:pt x="11820" y="4590"/>
                  </a:cubicBezTo>
                  <a:cubicBezTo>
                    <a:pt x="11730" y="4590"/>
                    <a:pt x="11630" y="4576"/>
                    <a:pt x="11520" y="4549"/>
                  </a:cubicBezTo>
                  <a:cubicBezTo>
                    <a:pt x="11297" y="4549"/>
                    <a:pt x="10887" y="4959"/>
                    <a:pt x="11110" y="5183"/>
                  </a:cubicBezTo>
                  <a:cubicBezTo>
                    <a:pt x="11636" y="5708"/>
                    <a:pt x="12070" y="5931"/>
                    <a:pt x="12471" y="5931"/>
                  </a:cubicBezTo>
                  <a:cubicBezTo>
                    <a:pt x="13094" y="5931"/>
                    <a:pt x="13636" y="5394"/>
                    <a:pt x="14316" y="4623"/>
                  </a:cubicBezTo>
                  <a:cubicBezTo>
                    <a:pt x="14712" y="4188"/>
                    <a:pt x="14896" y="3875"/>
                    <a:pt x="14934" y="3636"/>
                  </a:cubicBezTo>
                  <a:lnTo>
                    <a:pt x="14934" y="3636"/>
                  </a:lnTo>
                  <a:cubicBezTo>
                    <a:pt x="15060" y="3912"/>
                    <a:pt x="15177" y="4190"/>
                    <a:pt x="15286" y="4474"/>
                  </a:cubicBezTo>
                  <a:cubicBezTo>
                    <a:pt x="15547" y="4996"/>
                    <a:pt x="15882" y="6301"/>
                    <a:pt x="16590" y="6338"/>
                  </a:cubicBezTo>
                  <a:cubicBezTo>
                    <a:pt x="16633" y="6343"/>
                    <a:pt x="16675" y="6345"/>
                    <a:pt x="16715" y="6345"/>
                  </a:cubicBezTo>
                  <a:cubicBezTo>
                    <a:pt x="17646" y="6345"/>
                    <a:pt x="17801" y="5214"/>
                    <a:pt x="17807" y="4287"/>
                  </a:cubicBezTo>
                  <a:lnTo>
                    <a:pt x="17807" y="4287"/>
                  </a:lnTo>
                  <a:cubicBezTo>
                    <a:pt x="18332" y="4962"/>
                    <a:pt x="18438" y="5812"/>
                    <a:pt x="19424" y="6189"/>
                  </a:cubicBezTo>
                  <a:cubicBezTo>
                    <a:pt x="19784" y="6344"/>
                    <a:pt x="20169" y="6419"/>
                    <a:pt x="20551" y="6419"/>
                  </a:cubicBezTo>
                  <a:cubicBezTo>
                    <a:pt x="20999" y="6419"/>
                    <a:pt x="21445" y="6316"/>
                    <a:pt x="21847" y="6115"/>
                  </a:cubicBezTo>
                  <a:cubicBezTo>
                    <a:pt x="22101" y="5955"/>
                    <a:pt x="22275" y="5389"/>
                    <a:pt x="22018" y="5389"/>
                  </a:cubicBezTo>
                  <a:cubicBezTo>
                    <a:pt x="21974" y="5389"/>
                    <a:pt x="21918" y="5405"/>
                    <a:pt x="21847" y="5444"/>
                  </a:cubicBezTo>
                  <a:cubicBezTo>
                    <a:pt x="21426" y="5664"/>
                    <a:pt x="21068" y="5758"/>
                    <a:pt x="20757" y="5758"/>
                  </a:cubicBezTo>
                  <a:cubicBezTo>
                    <a:pt x="19331" y="5758"/>
                    <a:pt x="18871" y="3799"/>
                    <a:pt x="17709" y="3095"/>
                  </a:cubicBezTo>
                  <a:cubicBezTo>
                    <a:pt x="17673" y="3074"/>
                    <a:pt x="17635" y="3065"/>
                    <a:pt x="17597" y="3065"/>
                  </a:cubicBezTo>
                  <a:cubicBezTo>
                    <a:pt x="17361" y="3065"/>
                    <a:pt x="17112" y="3424"/>
                    <a:pt x="17112" y="3617"/>
                  </a:cubicBezTo>
                  <a:cubicBezTo>
                    <a:pt x="17112" y="4449"/>
                    <a:pt x="16996" y="4932"/>
                    <a:pt x="16764" y="4932"/>
                  </a:cubicBezTo>
                  <a:cubicBezTo>
                    <a:pt x="16580" y="4932"/>
                    <a:pt x="16324" y="4628"/>
                    <a:pt x="15994" y="3952"/>
                  </a:cubicBezTo>
                  <a:cubicBezTo>
                    <a:pt x="15696" y="3132"/>
                    <a:pt x="15286" y="2387"/>
                    <a:pt x="14838" y="1641"/>
                  </a:cubicBezTo>
                  <a:cubicBezTo>
                    <a:pt x="14412" y="1094"/>
                    <a:pt x="13342" y="1"/>
                    <a:pt x="124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9"/>
            <p:cNvSpPr/>
            <p:nvPr/>
          </p:nvSpPr>
          <p:spPr>
            <a:xfrm>
              <a:off x="5451370" y="1876661"/>
              <a:ext cx="494737" cy="413978"/>
            </a:xfrm>
            <a:custGeom>
              <a:rect b="b" l="l" r="r" t="t"/>
              <a:pathLst>
                <a:path extrusionOk="0" h="13820" w="16516">
                  <a:moveTo>
                    <a:pt x="15108" y="3932"/>
                  </a:moveTo>
                  <a:cubicBezTo>
                    <a:pt x="15178" y="3932"/>
                    <a:pt x="15250" y="3935"/>
                    <a:pt x="15322" y="3942"/>
                  </a:cubicBezTo>
                  <a:cubicBezTo>
                    <a:pt x="15322" y="3942"/>
                    <a:pt x="14125" y="4109"/>
                    <a:pt x="13728" y="4154"/>
                  </a:cubicBezTo>
                  <a:lnTo>
                    <a:pt x="13728" y="4154"/>
                  </a:lnTo>
                  <a:cubicBezTo>
                    <a:pt x="13859" y="4128"/>
                    <a:pt x="13991" y="4102"/>
                    <a:pt x="14130" y="4091"/>
                  </a:cubicBezTo>
                  <a:cubicBezTo>
                    <a:pt x="14467" y="3999"/>
                    <a:pt x="14779" y="3932"/>
                    <a:pt x="15108" y="3932"/>
                  </a:cubicBezTo>
                  <a:close/>
                  <a:moveTo>
                    <a:pt x="7827" y="5910"/>
                  </a:moveTo>
                  <a:cubicBezTo>
                    <a:pt x="7840" y="5924"/>
                    <a:pt x="7853" y="5939"/>
                    <a:pt x="7867" y="5955"/>
                  </a:cubicBezTo>
                  <a:cubicBezTo>
                    <a:pt x="8060" y="6166"/>
                    <a:pt x="8113" y="6394"/>
                    <a:pt x="8205" y="6584"/>
                  </a:cubicBezTo>
                  <a:lnTo>
                    <a:pt x="8205" y="6584"/>
                  </a:lnTo>
                  <a:cubicBezTo>
                    <a:pt x="8081" y="6353"/>
                    <a:pt x="7963" y="6110"/>
                    <a:pt x="7827" y="5910"/>
                  </a:cubicBezTo>
                  <a:close/>
                  <a:moveTo>
                    <a:pt x="12301" y="1765"/>
                  </a:moveTo>
                  <a:cubicBezTo>
                    <a:pt x="12428" y="1765"/>
                    <a:pt x="12526" y="1802"/>
                    <a:pt x="12564" y="1891"/>
                  </a:cubicBezTo>
                  <a:cubicBezTo>
                    <a:pt x="12601" y="2003"/>
                    <a:pt x="12079" y="2301"/>
                    <a:pt x="12079" y="2450"/>
                  </a:cubicBezTo>
                  <a:cubicBezTo>
                    <a:pt x="12042" y="3270"/>
                    <a:pt x="11632" y="3792"/>
                    <a:pt x="12787" y="4165"/>
                  </a:cubicBezTo>
                  <a:cubicBezTo>
                    <a:pt x="12933" y="4207"/>
                    <a:pt x="13066" y="4222"/>
                    <a:pt x="13193" y="4222"/>
                  </a:cubicBezTo>
                  <a:cubicBezTo>
                    <a:pt x="13292" y="4222"/>
                    <a:pt x="13387" y="4213"/>
                    <a:pt x="13481" y="4199"/>
                  </a:cubicBezTo>
                  <a:lnTo>
                    <a:pt x="13481" y="4199"/>
                  </a:lnTo>
                  <a:cubicBezTo>
                    <a:pt x="13251" y="4286"/>
                    <a:pt x="13023" y="4510"/>
                    <a:pt x="13086" y="4762"/>
                  </a:cubicBezTo>
                  <a:cubicBezTo>
                    <a:pt x="13384" y="5694"/>
                    <a:pt x="12974" y="5209"/>
                    <a:pt x="12340" y="5470"/>
                  </a:cubicBezTo>
                  <a:cubicBezTo>
                    <a:pt x="12154" y="5545"/>
                    <a:pt x="12005" y="5731"/>
                    <a:pt x="12005" y="5955"/>
                  </a:cubicBezTo>
                  <a:cubicBezTo>
                    <a:pt x="12005" y="6327"/>
                    <a:pt x="12079" y="6327"/>
                    <a:pt x="11781" y="6663"/>
                  </a:cubicBezTo>
                  <a:cubicBezTo>
                    <a:pt x="11583" y="6914"/>
                    <a:pt x="11521" y="6987"/>
                    <a:pt x="11498" y="6987"/>
                  </a:cubicBezTo>
                  <a:cubicBezTo>
                    <a:pt x="11465" y="6987"/>
                    <a:pt x="11512" y="6841"/>
                    <a:pt x="11368" y="6841"/>
                  </a:cubicBezTo>
                  <a:cubicBezTo>
                    <a:pt x="11326" y="6841"/>
                    <a:pt x="11267" y="6854"/>
                    <a:pt x="11184" y="6887"/>
                  </a:cubicBezTo>
                  <a:cubicBezTo>
                    <a:pt x="10740" y="7077"/>
                    <a:pt x="9835" y="7403"/>
                    <a:pt x="9231" y="7403"/>
                  </a:cubicBezTo>
                  <a:cubicBezTo>
                    <a:pt x="9126" y="7403"/>
                    <a:pt x="9030" y="7393"/>
                    <a:pt x="8948" y="7371"/>
                  </a:cubicBezTo>
                  <a:cubicBezTo>
                    <a:pt x="8643" y="7305"/>
                    <a:pt x="8437" y="7008"/>
                    <a:pt x="8250" y="6668"/>
                  </a:cubicBezTo>
                  <a:lnTo>
                    <a:pt x="8250" y="6668"/>
                  </a:lnTo>
                  <a:cubicBezTo>
                    <a:pt x="8354" y="6838"/>
                    <a:pt x="8521" y="6965"/>
                    <a:pt x="8910" y="6998"/>
                  </a:cubicBezTo>
                  <a:cubicBezTo>
                    <a:pt x="8984" y="7009"/>
                    <a:pt x="9053" y="7015"/>
                    <a:pt x="9118" y="7015"/>
                  </a:cubicBezTo>
                  <a:cubicBezTo>
                    <a:pt x="9716" y="7015"/>
                    <a:pt x="9995" y="6574"/>
                    <a:pt x="10364" y="6104"/>
                  </a:cubicBezTo>
                  <a:cubicBezTo>
                    <a:pt x="11073" y="5134"/>
                    <a:pt x="11222" y="4874"/>
                    <a:pt x="11147" y="3792"/>
                  </a:cubicBezTo>
                  <a:cubicBezTo>
                    <a:pt x="11147" y="3606"/>
                    <a:pt x="10774" y="3494"/>
                    <a:pt x="10774" y="3308"/>
                  </a:cubicBezTo>
                  <a:cubicBezTo>
                    <a:pt x="10774" y="2786"/>
                    <a:pt x="11035" y="2339"/>
                    <a:pt x="11483" y="2078"/>
                  </a:cubicBezTo>
                  <a:cubicBezTo>
                    <a:pt x="11704" y="1905"/>
                    <a:pt x="12056" y="1765"/>
                    <a:pt x="12301" y="1765"/>
                  </a:cubicBezTo>
                  <a:close/>
                  <a:moveTo>
                    <a:pt x="9263" y="0"/>
                  </a:moveTo>
                  <a:cubicBezTo>
                    <a:pt x="9181" y="0"/>
                    <a:pt x="9083" y="41"/>
                    <a:pt x="8985" y="139"/>
                  </a:cubicBezTo>
                  <a:cubicBezTo>
                    <a:pt x="7829" y="1146"/>
                    <a:pt x="3617" y="3755"/>
                    <a:pt x="6114" y="5321"/>
                  </a:cubicBezTo>
                  <a:cubicBezTo>
                    <a:pt x="6262" y="5412"/>
                    <a:pt x="6367" y="5446"/>
                    <a:pt x="6446" y="5446"/>
                  </a:cubicBezTo>
                  <a:cubicBezTo>
                    <a:pt x="6696" y="5446"/>
                    <a:pt x="6668" y="5091"/>
                    <a:pt x="6865" y="5091"/>
                  </a:cubicBezTo>
                  <a:cubicBezTo>
                    <a:pt x="6979" y="5091"/>
                    <a:pt x="7170" y="5212"/>
                    <a:pt x="7536" y="5593"/>
                  </a:cubicBezTo>
                  <a:lnTo>
                    <a:pt x="7536" y="5593"/>
                  </a:lnTo>
                  <a:cubicBezTo>
                    <a:pt x="7428" y="5515"/>
                    <a:pt x="7307" y="5470"/>
                    <a:pt x="7166" y="5470"/>
                  </a:cubicBezTo>
                  <a:cubicBezTo>
                    <a:pt x="7094" y="5470"/>
                    <a:pt x="7017" y="5482"/>
                    <a:pt x="6935" y="5507"/>
                  </a:cubicBezTo>
                  <a:cubicBezTo>
                    <a:pt x="6189" y="5731"/>
                    <a:pt x="6375" y="6849"/>
                    <a:pt x="6114" y="7334"/>
                  </a:cubicBezTo>
                  <a:cubicBezTo>
                    <a:pt x="5182" y="8937"/>
                    <a:pt x="2088" y="10428"/>
                    <a:pt x="522" y="10801"/>
                  </a:cubicBezTo>
                  <a:cubicBezTo>
                    <a:pt x="299" y="10876"/>
                    <a:pt x="0" y="11174"/>
                    <a:pt x="150" y="11398"/>
                  </a:cubicBezTo>
                  <a:cubicBezTo>
                    <a:pt x="783" y="12255"/>
                    <a:pt x="1641" y="12329"/>
                    <a:pt x="1641" y="13709"/>
                  </a:cubicBezTo>
                  <a:cubicBezTo>
                    <a:pt x="1641" y="13789"/>
                    <a:pt x="1676" y="13820"/>
                    <a:pt x="1726" y="13820"/>
                  </a:cubicBezTo>
                  <a:cubicBezTo>
                    <a:pt x="1838" y="13820"/>
                    <a:pt x="2025" y="13663"/>
                    <a:pt x="2051" y="13560"/>
                  </a:cubicBezTo>
                  <a:lnTo>
                    <a:pt x="2051" y="13597"/>
                  </a:lnTo>
                  <a:cubicBezTo>
                    <a:pt x="2273" y="12325"/>
                    <a:pt x="1655" y="12057"/>
                    <a:pt x="1029" y="11311"/>
                  </a:cubicBezTo>
                  <a:lnTo>
                    <a:pt x="1029" y="11311"/>
                  </a:lnTo>
                  <a:cubicBezTo>
                    <a:pt x="2040" y="11133"/>
                    <a:pt x="2620" y="11051"/>
                    <a:pt x="3617" y="10242"/>
                  </a:cubicBezTo>
                  <a:cubicBezTo>
                    <a:pt x="3952" y="9944"/>
                    <a:pt x="4288" y="9608"/>
                    <a:pt x="4623" y="9310"/>
                  </a:cubicBezTo>
                  <a:cubicBezTo>
                    <a:pt x="5108" y="8862"/>
                    <a:pt x="5667" y="8490"/>
                    <a:pt x="6301" y="8266"/>
                  </a:cubicBezTo>
                  <a:lnTo>
                    <a:pt x="6674" y="8117"/>
                  </a:lnTo>
                  <a:cubicBezTo>
                    <a:pt x="6823" y="7893"/>
                    <a:pt x="7009" y="7595"/>
                    <a:pt x="7158" y="7371"/>
                  </a:cubicBezTo>
                  <a:cubicBezTo>
                    <a:pt x="7291" y="7238"/>
                    <a:pt x="6930" y="6553"/>
                    <a:pt x="7011" y="6553"/>
                  </a:cubicBezTo>
                  <a:cubicBezTo>
                    <a:pt x="7044" y="6553"/>
                    <a:pt x="7148" y="6663"/>
                    <a:pt x="7382" y="6961"/>
                  </a:cubicBezTo>
                  <a:cubicBezTo>
                    <a:pt x="7643" y="7334"/>
                    <a:pt x="7307" y="7446"/>
                    <a:pt x="7606" y="7707"/>
                  </a:cubicBezTo>
                  <a:cubicBezTo>
                    <a:pt x="7974" y="8023"/>
                    <a:pt x="8665" y="8132"/>
                    <a:pt x="9379" y="8132"/>
                  </a:cubicBezTo>
                  <a:cubicBezTo>
                    <a:pt x="10181" y="8132"/>
                    <a:pt x="11011" y="7994"/>
                    <a:pt x="11445" y="7856"/>
                  </a:cubicBezTo>
                  <a:cubicBezTo>
                    <a:pt x="11967" y="7632"/>
                    <a:pt x="12228" y="7670"/>
                    <a:pt x="12564" y="7073"/>
                  </a:cubicBezTo>
                  <a:cubicBezTo>
                    <a:pt x="12795" y="6676"/>
                    <a:pt x="12587" y="6191"/>
                    <a:pt x="12927" y="6191"/>
                  </a:cubicBezTo>
                  <a:cubicBezTo>
                    <a:pt x="12971" y="6191"/>
                    <a:pt x="13023" y="6199"/>
                    <a:pt x="13086" y="6216"/>
                  </a:cubicBezTo>
                  <a:cubicBezTo>
                    <a:pt x="13112" y="6222"/>
                    <a:pt x="13139" y="6225"/>
                    <a:pt x="13165" y="6225"/>
                  </a:cubicBezTo>
                  <a:cubicBezTo>
                    <a:pt x="13286" y="6225"/>
                    <a:pt x="13404" y="6159"/>
                    <a:pt x="13496" y="6066"/>
                  </a:cubicBezTo>
                  <a:cubicBezTo>
                    <a:pt x="13899" y="5664"/>
                    <a:pt x="13973" y="5319"/>
                    <a:pt x="13899" y="4879"/>
                  </a:cubicBezTo>
                  <a:lnTo>
                    <a:pt x="13899" y="4879"/>
                  </a:lnTo>
                  <a:cubicBezTo>
                    <a:pt x="14128" y="4891"/>
                    <a:pt x="14394" y="4907"/>
                    <a:pt x="14665" y="4907"/>
                  </a:cubicBezTo>
                  <a:cubicBezTo>
                    <a:pt x="15445" y="4907"/>
                    <a:pt x="16272" y="4776"/>
                    <a:pt x="16404" y="4053"/>
                  </a:cubicBezTo>
                  <a:cubicBezTo>
                    <a:pt x="16515" y="3457"/>
                    <a:pt x="16217" y="3382"/>
                    <a:pt x="15658" y="3270"/>
                  </a:cubicBezTo>
                  <a:cubicBezTo>
                    <a:pt x="15599" y="3259"/>
                    <a:pt x="15539" y="3254"/>
                    <a:pt x="15477" y="3254"/>
                  </a:cubicBezTo>
                  <a:cubicBezTo>
                    <a:pt x="15032" y="3254"/>
                    <a:pt x="14526" y="3523"/>
                    <a:pt x="14138" y="3523"/>
                  </a:cubicBezTo>
                  <a:cubicBezTo>
                    <a:pt x="14069" y="3523"/>
                    <a:pt x="14004" y="3514"/>
                    <a:pt x="13943" y="3494"/>
                  </a:cubicBezTo>
                  <a:cubicBezTo>
                    <a:pt x="13645" y="3382"/>
                    <a:pt x="13384" y="2040"/>
                    <a:pt x="13384" y="1928"/>
                  </a:cubicBezTo>
                  <a:cubicBezTo>
                    <a:pt x="13384" y="1779"/>
                    <a:pt x="13831" y="1556"/>
                    <a:pt x="13794" y="1369"/>
                  </a:cubicBezTo>
                  <a:cubicBezTo>
                    <a:pt x="13698" y="758"/>
                    <a:pt x="13684" y="369"/>
                    <a:pt x="13109" y="369"/>
                  </a:cubicBezTo>
                  <a:cubicBezTo>
                    <a:pt x="13017" y="369"/>
                    <a:pt x="12911" y="379"/>
                    <a:pt x="12787" y="400"/>
                  </a:cubicBezTo>
                  <a:cubicBezTo>
                    <a:pt x="12377" y="475"/>
                    <a:pt x="12228" y="735"/>
                    <a:pt x="11893" y="959"/>
                  </a:cubicBezTo>
                  <a:cubicBezTo>
                    <a:pt x="11408" y="1332"/>
                    <a:pt x="10215" y="2040"/>
                    <a:pt x="10029" y="2674"/>
                  </a:cubicBezTo>
                  <a:cubicBezTo>
                    <a:pt x="9656" y="3718"/>
                    <a:pt x="10774" y="4426"/>
                    <a:pt x="10141" y="5358"/>
                  </a:cubicBezTo>
                  <a:cubicBezTo>
                    <a:pt x="9949" y="5626"/>
                    <a:pt x="9780" y="5733"/>
                    <a:pt x="9612" y="5733"/>
                  </a:cubicBezTo>
                  <a:cubicBezTo>
                    <a:pt x="9291" y="5733"/>
                    <a:pt x="8979" y="5340"/>
                    <a:pt x="8538" y="4948"/>
                  </a:cubicBezTo>
                  <a:cubicBezTo>
                    <a:pt x="8388" y="4799"/>
                    <a:pt x="8053" y="4314"/>
                    <a:pt x="7867" y="4165"/>
                  </a:cubicBezTo>
                  <a:cubicBezTo>
                    <a:pt x="7850" y="4149"/>
                    <a:pt x="7829" y="4142"/>
                    <a:pt x="7803" y="4142"/>
                  </a:cubicBezTo>
                  <a:cubicBezTo>
                    <a:pt x="7670" y="4142"/>
                    <a:pt x="7432" y="4325"/>
                    <a:pt x="7312" y="4325"/>
                  </a:cubicBezTo>
                  <a:cubicBezTo>
                    <a:pt x="7296" y="4325"/>
                    <a:pt x="7281" y="4322"/>
                    <a:pt x="7270" y="4314"/>
                  </a:cubicBezTo>
                  <a:cubicBezTo>
                    <a:pt x="7231" y="4331"/>
                    <a:pt x="7196" y="4339"/>
                    <a:pt x="7165" y="4339"/>
                  </a:cubicBezTo>
                  <a:cubicBezTo>
                    <a:pt x="6992" y="4339"/>
                    <a:pt x="6957" y="4070"/>
                    <a:pt x="7084" y="3531"/>
                  </a:cubicBezTo>
                  <a:cubicBezTo>
                    <a:pt x="6674" y="2935"/>
                    <a:pt x="6785" y="2562"/>
                    <a:pt x="7419" y="2339"/>
                  </a:cubicBezTo>
                  <a:cubicBezTo>
                    <a:pt x="7829" y="1667"/>
                    <a:pt x="8724" y="1034"/>
                    <a:pt x="9320" y="475"/>
                  </a:cubicBezTo>
                  <a:cubicBezTo>
                    <a:pt x="9558" y="237"/>
                    <a:pt x="9459" y="0"/>
                    <a:pt x="9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9"/>
            <p:cNvSpPr/>
            <p:nvPr/>
          </p:nvSpPr>
          <p:spPr>
            <a:xfrm>
              <a:off x="5739989" y="1758068"/>
              <a:ext cx="743184" cy="169126"/>
            </a:xfrm>
            <a:custGeom>
              <a:rect b="b" l="l" r="r" t="t"/>
              <a:pathLst>
                <a:path extrusionOk="0" h="5646" w="24810">
                  <a:moveTo>
                    <a:pt x="24544" y="0"/>
                  </a:moveTo>
                  <a:cubicBezTo>
                    <a:pt x="24506" y="0"/>
                    <a:pt x="24459" y="11"/>
                    <a:pt x="24402" y="34"/>
                  </a:cubicBezTo>
                  <a:cubicBezTo>
                    <a:pt x="22836" y="706"/>
                    <a:pt x="23097" y="1190"/>
                    <a:pt x="22836" y="2644"/>
                  </a:cubicBezTo>
                  <a:cubicBezTo>
                    <a:pt x="22836" y="2642"/>
                    <a:pt x="22836" y="2642"/>
                    <a:pt x="22836" y="2642"/>
                  </a:cubicBezTo>
                  <a:cubicBezTo>
                    <a:pt x="22827" y="2642"/>
                    <a:pt x="22660" y="3659"/>
                    <a:pt x="22539" y="3659"/>
                  </a:cubicBezTo>
                  <a:cubicBezTo>
                    <a:pt x="22510" y="3659"/>
                    <a:pt x="22484" y="3603"/>
                    <a:pt x="22463" y="3464"/>
                  </a:cubicBezTo>
                  <a:cubicBezTo>
                    <a:pt x="22426" y="3315"/>
                    <a:pt x="22724" y="3017"/>
                    <a:pt x="22687" y="2830"/>
                  </a:cubicBezTo>
                  <a:cubicBezTo>
                    <a:pt x="22613" y="2159"/>
                    <a:pt x="22836" y="1563"/>
                    <a:pt x="22314" y="966"/>
                  </a:cubicBezTo>
                  <a:cubicBezTo>
                    <a:pt x="22000" y="589"/>
                    <a:pt x="21544" y="400"/>
                    <a:pt x="21085" y="400"/>
                  </a:cubicBezTo>
                  <a:cubicBezTo>
                    <a:pt x="20729" y="400"/>
                    <a:pt x="20371" y="514"/>
                    <a:pt x="20078" y="743"/>
                  </a:cubicBezTo>
                  <a:cubicBezTo>
                    <a:pt x="19261" y="1472"/>
                    <a:pt x="19562" y="2087"/>
                    <a:pt x="19982" y="2713"/>
                  </a:cubicBezTo>
                  <a:lnTo>
                    <a:pt x="19982" y="2713"/>
                  </a:lnTo>
                  <a:cubicBezTo>
                    <a:pt x="19365" y="2635"/>
                    <a:pt x="18507" y="2450"/>
                    <a:pt x="18055" y="2450"/>
                  </a:cubicBezTo>
                  <a:cubicBezTo>
                    <a:pt x="18002" y="2450"/>
                    <a:pt x="17956" y="2452"/>
                    <a:pt x="17915" y="2458"/>
                  </a:cubicBezTo>
                  <a:cubicBezTo>
                    <a:pt x="16242" y="2622"/>
                    <a:pt x="14482" y="2844"/>
                    <a:pt x="12788" y="2844"/>
                  </a:cubicBezTo>
                  <a:cubicBezTo>
                    <a:pt x="12557" y="2844"/>
                    <a:pt x="12328" y="2839"/>
                    <a:pt x="12100" y="2830"/>
                  </a:cubicBezTo>
                  <a:cubicBezTo>
                    <a:pt x="11876" y="2830"/>
                    <a:pt x="11503" y="3129"/>
                    <a:pt x="11615" y="3390"/>
                  </a:cubicBezTo>
                  <a:cubicBezTo>
                    <a:pt x="11764" y="3613"/>
                    <a:pt x="10869" y="3874"/>
                    <a:pt x="10758" y="3949"/>
                  </a:cubicBezTo>
                  <a:cubicBezTo>
                    <a:pt x="10042" y="4307"/>
                    <a:pt x="9937" y="4710"/>
                    <a:pt x="9290" y="4710"/>
                  </a:cubicBezTo>
                  <a:cubicBezTo>
                    <a:pt x="8964" y="4710"/>
                    <a:pt x="8500" y="4608"/>
                    <a:pt x="7753" y="4346"/>
                  </a:cubicBezTo>
                  <a:lnTo>
                    <a:pt x="7753" y="4346"/>
                  </a:lnTo>
                  <a:cubicBezTo>
                    <a:pt x="8119" y="4463"/>
                    <a:pt x="8510" y="4531"/>
                    <a:pt x="8907" y="4531"/>
                  </a:cubicBezTo>
                  <a:cubicBezTo>
                    <a:pt x="9039" y="4531"/>
                    <a:pt x="9171" y="4524"/>
                    <a:pt x="9304" y="4508"/>
                  </a:cubicBezTo>
                  <a:cubicBezTo>
                    <a:pt x="10236" y="4359"/>
                    <a:pt x="10720" y="3651"/>
                    <a:pt x="10012" y="2905"/>
                  </a:cubicBezTo>
                  <a:cubicBezTo>
                    <a:pt x="9527" y="2420"/>
                    <a:pt x="8483" y="2271"/>
                    <a:pt x="7924" y="2122"/>
                  </a:cubicBezTo>
                  <a:cubicBezTo>
                    <a:pt x="6610" y="1786"/>
                    <a:pt x="5596" y="1299"/>
                    <a:pt x="4329" y="1299"/>
                  </a:cubicBezTo>
                  <a:cubicBezTo>
                    <a:pt x="4050" y="1299"/>
                    <a:pt x="3760" y="1323"/>
                    <a:pt x="3451" y="1377"/>
                  </a:cubicBezTo>
                  <a:cubicBezTo>
                    <a:pt x="2481" y="1563"/>
                    <a:pt x="692" y="2271"/>
                    <a:pt x="133" y="3166"/>
                  </a:cubicBezTo>
                  <a:cubicBezTo>
                    <a:pt x="0" y="3365"/>
                    <a:pt x="90" y="3472"/>
                    <a:pt x="224" y="3472"/>
                  </a:cubicBezTo>
                  <a:cubicBezTo>
                    <a:pt x="317" y="3472"/>
                    <a:pt x="430" y="3421"/>
                    <a:pt x="506" y="3315"/>
                  </a:cubicBezTo>
                  <a:lnTo>
                    <a:pt x="468" y="3315"/>
                  </a:lnTo>
                  <a:cubicBezTo>
                    <a:pt x="1085" y="2434"/>
                    <a:pt x="2838" y="2038"/>
                    <a:pt x="4081" y="2038"/>
                  </a:cubicBezTo>
                  <a:cubicBezTo>
                    <a:pt x="4416" y="2038"/>
                    <a:pt x="4713" y="2067"/>
                    <a:pt x="4942" y="2122"/>
                  </a:cubicBezTo>
                  <a:cubicBezTo>
                    <a:pt x="5799" y="2309"/>
                    <a:pt x="6619" y="2607"/>
                    <a:pt x="7477" y="2830"/>
                  </a:cubicBezTo>
                  <a:cubicBezTo>
                    <a:pt x="7812" y="2942"/>
                    <a:pt x="8819" y="3054"/>
                    <a:pt x="9005" y="3352"/>
                  </a:cubicBezTo>
                  <a:cubicBezTo>
                    <a:pt x="9186" y="3639"/>
                    <a:pt x="9020" y="3718"/>
                    <a:pt x="8732" y="3718"/>
                  </a:cubicBezTo>
                  <a:cubicBezTo>
                    <a:pt x="8378" y="3718"/>
                    <a:pt x="7840" y="3598"/>
                    <a:pt x="7544" y="3598"/>
                  </a:cubicBezTo>
                  <a:cubicBezTo>
                    <a:pt x="7487" y="3598"/>
                    <a:pt x="7438" y="3603"/>
                    <a:pt x="7402" y="3613"/>
                  </a:cubicBezTo>
                  <a:cubicBezTo>
                    <a:pt x="7030" y="3688"/>
                    <a:pt x="6694" y="3912"/>
                    <a:pt x="6545" y="4247"/>
                  </a:cubicBezTo>
                  <a:cubicBezTo>
                    <a:pt x="6508" y="4359"/>
                    <a:pt x="6508" y="4471"/>
                    <a:pt x="6545" y="4583"/>
                  </a:cubicBezTo>
                  <a:cubicBezTo>
                    <a:pt x="7144" y="5360"/>
                    <a:pt x="7730" y="5645"/>
                    <a:pt x="8322" y="5645"/>
                  </a:cubicBezTo>
                  <a:cubicBezTo>
                    <a:pt x="9094" y="5645"/>
                    <a:pt x="9877" y="5163"/>
                    <a:pt x="10720" y="4657"/>
                  </a:cubicBezTo>
                  <a:cubicBezTo>
                    <a:pt x="11282" y="4332"/>
                    <a:pt x="12313" y="4100"/>
                    <a:pt x="12399" y="3498"/>
                  </a:cubicBezTo>
                  <a:lnTo>
                    <a:pt x="12399" y="3498"/>
                  </a:lnTo>
                  <a:cubicBezTo>
                    <a:pt x="14170" y="3476"/>
                    <a:pt x="15964" y="3366"/>
                    <a:pt x="17729" y="3166"/>
                  </a:cubicBezTo>
                  <a:cubicBezTo>
                    <a:pt x="17780" y="3162"/>
                    <a:pt x="17833" y="3159"/>
                    <a:pt x="17887" y="3159"/>
                  </a:cubicBezTo>
                  <a:cubicBezTo>
                    <a:pt x="18515" y="3159"/>
                    <a:pt x="19302" y="3439"/>
                    <a:pt x="19981" y="3439"/>
                  </a:cubicBezTo>
                  <a:cubicBezTo>
                    <a:pt x="20216" y="3439"/>
                    <a:pt x="20438" y="3405"/>
                    <a:pt x="20637" y="3315"/>
                  </a:cubicBezTo>
                  <a:cubicBezTo>
                    <a:pt x="20823" y="3203"/>
                    <a:pt x="21084" y="2942"/>
                    <a:pt x="20935" y="2719"/>
                  </a:cubicBezTo>
                  <a:cubicBezTo>
                    <a:pt x="20823" y="2532"/>
                    <a:pt x="20674" y="2383"/>
                    <a:pt x="20488" y="2271"/>
                  </a:cubicBezTo>
                  <a:cubicBezTo>
                    <a:pt x="20976" y="2027"/>
                    <a:pt x="21348" y="1906"/>
                    <a:pt x="21606" y="1906"/>
                  </a:cubicBezTo>
                  <a:cubicBezTo>
                    <a:pt x="22177" y="1906"/>
                    <a:pt x="22194" y="2496"/>
                    <a:pt x="21681" y="3651"/>
                  </a:cubicBezTo>
                  <a:cubicBezTo>
                    <a:pt x="21681" y="3762"/>
                    <a:pt x="21420" y="3986"/>
                    <a:pt x="21457" y="4098"/>
                  </a:cubicBezTo>
                  <a:cubicBezTo>
                    <a:pt x="21681" y="4620"/>
                    <a:pt x="21494" y="4844"/>
                    <a:pt x="22352" y="4844"/>
                  </a:cubicBezTo>
                  <a:cubicBezTo>
                    <a:pt x="24477" y="4844"/>
                    <a:pt x="22799" y="1265"/>
                    <a:pt x="24402" y="594"/>
                  </a:cubicBezTo>
                  <a:cubicBezTo>
                    <a:pt x="24662" y="496"/>
                    <a:pt x="24809" y="0"/>
                    <a:pt x="245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9"/>
            <p:cNvSpPr/>
            <p:nvPr/>
          </p:nvSpPr>
          <p:spPr>
            <a:xfrm>
              <a:off x="6486567" y="1693185"/>
              <a:ext cx="1048006" cy="148727"/>
            </a:xfrm>
            <a:custGeom>
              <a:rect b="b" l="l" r="r" t="t"/>
              <a:pathLst>
                <a:path extrusionOk="0" h="4965" w="34986">
                  <a:moveTo>
                    <a:pt x="9209" y="1"/>
                  </a:moveTo>
                  <a:cubicBezTo>
                    <a:pt x="8053" y="1"/>
                    <a:pt x="6823" y="411"/>
                    <a:pt x="5705" y="672"/>
                  </a:cubicBezTo>
                  <a:cubicBezTo>
                    <a:pt x="4735" y="933"/>
                    <a:pt x="3729" y="970"/>
                    <a:pt x="2722" y="1231"/>
                  </a:cubicBezTo>
                  <a:cubicBezTo>
                    <a:pt x="2289" y="1339"/>
                    <a:pt x="1123" y="1867"/>
                    <a:pt x="541" y="1867"/>
                  </a:cubicBezTo>
                  <a:cubicBezTo>
                    <a:pt x="522" y="1867"/>
                    <a:pt x="503" y="1866"/>
                    <a:pt x="486" y="1865"/>
                  </a:cubicBezTo>
                  <a:cubicBezTo>
                    <a:pt x="336" y="1865"/>
                    <a:pt x="1" y="2275"/>
                    <a:pt x="225" y="2350"/>
                  </a:cubicBezTo>
                  <a:lnTo>
                    <a:pt x="262" y="2350"/>
                  </a:lnTo>
                  <a:cubicBezTo>
                    <a:pt x="490" y="2400"/>
                    <a:pt x="734" y="2423"/>
                    <a:pt x="989" y="2423"/>
                  </a:cubicBezTo>
                  <a:cubicBezTo>
                    <a:pt x="2605" y="2423"/>
                    <a:pt x="4671" y="1521"/>
                    <a:pt x="6152" y="1231"/>
                  </a:cubicBezTo>
                  <a:cubicBezTo>
                    <a:pt x="6662" y="1111"/>
                    <a:pt x="7993" y="701"/>
                    <a:pt x="8785" y="701"/>
                  </a:cubicBezTo>
                  <a:cubicBezTo>
                    <a:pt x="8977" y="701"/>
                    <a:pt x="9137" y="726"/>
                    <a:pt x="9246" y="784"/>
                  </a:cubicBezTo>
                  <a:cubicBezTo>
                    <a:pt x="10178" y="1231"/>
                    <a:pt x="9172" y="1902"/>
                    <a:pt x="8985" y="2648"/>
                  </a:cubicBezTo>
                  <a:cubicBezTo>
                    <a:pt x="8948" y="2722"/>
                    <a:pt x="8985" y="2834"/>
                    <a:pt x="9060" y="2909"/>
                  </a:cubicBezTo>
                  <a:cubicBezTo>
                    <a:pt x="9240" y="3006"/>
                    <a:pt x="9400" y="3041"/>
                    <a:pt x="9555" y="3041"/>
                  </a:cubicBezTo>
                  <a:cubicBezTo>
                    <a:pt x="9815" y="3041"/>
                    <a:pt x="10061" y="2942"/>
                    <a:pt x="10365" y="2872"/>
                  </a:cubicBezTo>
                  <a:cubicBezTo>
                    <a:pt x="11669" y="2573"/>
                    <a:pt x="12974" y="2387"/>
                    <a:pt x="14316" y="2387"/>
                  </a:cubicBezTo>
                  <a:cubicBezTo>
                    <a:pt x="14427" y="2384"/>
                    <a:pt x="14537" y="2382"/>
                    <a:pt x="14647" y="2382"/>
                  </a:cubicBezTo>
                  <a:cubicBezTo>
                    <a:pt x="15879" y="2382"/>
                    <a:pt x="17105" y="2576"/>
                    <a:pt x="18268" y="3021"/>
                  </a:cubicBezTo>
                  <a:cubicBezTo>
                    <a:pt x="19112" y="3392"/>
                    <a:pt x="19558" y="3702"/>
                    <a:pt x="20410" y="3702"/>
                  </a:cubicBezTo>
                  <a:cubicBezTo>
                    <a:pt x="20499" y="3702"/>
                    <a:pt x="20592" y="3699"/>
                    <a:pt x="20691" y="3692"/>
                  </a:cubicBezTo>
                  <a:cubicBezTo>
                    <a:pt x="22481" y="3592"/>
                    <a:pt x="23922" y="3211"/>
                    <a:pt x="25491" y="3211"/>
                  </a:cubicBezTo>
                  <a:cubicBezTo>
                    <a:pt x="26275" y="3211"/>
                    <a:pt x="27091" y="3306"/>
                    <a:pt x="27998" y="3580"/>
                  </a:cubicBezTo>
                  <a:cubicBezTo>
                    <a:pt x="30048" y="4139"/>
                    <a:pt x="32099" y="4624"/>
                    <a:pt x="34186" y="4959"/>
                  </a:cubicBezTo>
                  <a:cubicBezTo>
                    <a:pt x="34202" y="4963"/>
                    <a:pt x="34219" y="4964"/>
                    <a:pt x="34235" y="4964"/>
                  </a:cubicBezTo>
                  <a:cubicBezTo>
                    <a:pt x="34566" y="4964"/>
                    <a:pt x="34985" y="4285"/>
                    <a:pt x="34559" y="4214"/>
                  </a:cubicBezTo>
                  <a:cubicBezTo>
                    <a:pt x="31491" y="3744"/>
                    <a:pt x="28370" y="2328"/>
                    <a:pt x="25241" y="2328"/>
                  </a:cubicBezTo>
                  <a:cubicBezTo>
                    <a:pt x="24644" y="2328"/>
                    <a:pt x="24047" y="2379"/>
                    <a:pt x="23450" y="2499"/>
                  </a:cubicBezTo>
                  <a:cubicBezTo>
                    <a:pt x="22576" y="2683"/>
                    <a:pt x="21715" y="2867"/>
                    <a:pt x="20861" y="2867"/>
                  </a:cubicBezTo>
                  <a:cubicBezTo>
                    <a:pt x="20331" y="2867"/>
                    <a:pt x="19803" y="2796"/>
                    <a:pt x="19275" y="2611"/>
                  </a:cubicBezTo>
                  <a:cubicBezTo>
                    <a:pt x="18566" y="2350"/>
                    <a:pt x="18007" y="1977"/>
                    <a:pt x="17224" y="1828"/>
                  </a:cubicBezTo>
                  <a:cubicBezTo>
                    <a:pt x="16329" y="1695"/>
                    <a:pt x="15427" y="1629"/>
                    <a:pt x="14524" y="1629"/>
                  </a:cubicBezTo>
                  <a:cubicBezTo>
                    <a:pt x="13396" y="1629"/>
                    <a:pt x="12266" y="1732"/>
                    <a:pt x="11148" y="1940"/>
                  </a:cubicBezTo>
                  <a:cubicBezTo>
                    <a:pt x="10871" y="1970"/>
                    <a:pt x="10644" y="2154"/>
                    <a:pt x="10385" y="2154"/>
                  </a:cubicBezTo>
                  <a:cubicBezTo>
                    <a:pt x="10330" y="2154"/>
                    <a:pt x="10274" y="2145"/>
                    <a:pt x="10216" y="2126"/>
                  </a:cubicBezTo>
                  <a:cubicBezTo>
                    <a:pt x="9545" y="1902"/>
                    <a:pt x="10216" y="2163"/>
                    <a:pt x="10290" y="1716"/>
                  </a:cubicBezTo>
                  <a:cubicBezTo>
                    <a:pt x="10327" y="1492"/>
                    <a:pt x="10626" y="1306"/>
                    <a:pt x="10663" y="1045"/>
                  </a:cubicBezTo>
                  <a:cubicBezTo>
                    <a:pt x="10737" y="113"/>
                    <a:pt x="9955" y="1"/>
                    <a:pt x="9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9"/>
            <p:cNvSpPr/>
            <p:nvPr/>
          </p:nvSpPr>
          <p:spPr>
            <a:xfrm>
              <a:off x="7305636" y="1821394"/>
              <a:ext cx="598082" cy="768376"/>
            </a:xfrm>
            <a:custGeom>
              <a:rect b="b" l="l" r="r" t="t"/>
              <a:pathLst>
                <a:path extrusionOk="0" h="25651" w="19966">
                  <a:moveTo>
                    <a:pt x="8918" y="0"/>
                  </a:moveTo>
                  <a:cubicBezTo>
                    <a:pt x="8690" y="0"/>
                    <a:pt x="8353" y="426"/>
                    <a:pt x="8596" y="530"/>
                  </a:cubicBezTo>
                  <a:lnTo>
                    <a:pt x="8596" y="493"/>
                  </a:lnTo>
                  <a:cubicBezTo>
                    <a:pt x="9975" y="940"/>
                    <a:pt x="11354" y="1313"/>
                    <a:pt x="12771" y="1574"/>
                  </a:cubicBezTo>
                  <a:cubicBezTo>
                    <a:pt x="13142" y="1633"/>
                    <a:pt x="13580" y="1645"/>
                    <a:pt x="14047" y="1645"/>
                  </a:cubicBezTo>
                  <a:cubicBezTo>
                    <a:pt x="14397" y="1645"/>
                    <a:pt x="14763" y="1638"/>
                    <a:pt x="15130" y="1638"/>
                  </a:cubicBezTo>
                  <a:cubicBezTo>
                    <a:pt x="16146" y="1638"/>
                    <a:pt x="17171" y="1692"/>
                    <a:pt x="17878" y="2096"/>
                  </a:cubicBezTo>
                  <a:cubicBezTo>
                    <a:pt x="18608" y="2513"/>
                    <a:pt x="18659" y="2634"/>
                    <a:pt x="18391" y="2634"/>
                  </a:cubicBezTo>
                  <a:cubicBezTo>
                    <a:pt x="18021" y="2634"/>
                    <a:pt x="17043" y="2403"/>
                    <a:pt x="16405" y="2403"/>
                  </a:cubicBezTo>
                  <a:cubicBezTo>
                    <a:pt x="16183" y="2403"/>
                    <a:pt x="16003" y="2431"/>
                    <a:pt x="15902" y="2506"/>
                  </a:cubicBezTo>
                  <a:cubicBezTo>
                    <a:pt x="14784" y="3326"/>
                    <a:pt x="16313" y="3587"/>
                    <a:pt x="16387" y="4072"/>
                  </a:cubicBezTo>
                  <a:cubicBezTo>
                    <a:pt x="16685" y="5600"/>
                    <a:pt x="13181" y="4966"/>
                    <a:pt x="12473" y="6271"/>
                  </a:cubicBezTo>
                  <a:cubicBezTo>
                    <a:pt x="12398" y="6383"/>
                    <a:pt x="12398" y="6495"/>
                    <a:pt x="12473" y="6607"/>
                  </a:cubicBezTo>
                  <a:cubicBezTo>
                    <a:pt x="13293" y="7725"/>
                    <a:pt x="15008" y="7949"/>
                    <a:pt x="15418" y="9477"/>
                  </a:cubicBezTo>
                  <a:cubicBezTo>
                    <a:pt x="15669" y="10366"/>
                    <a:pt x="15236" y="10726"/>
                    <a:pt x="14683" y="10726"/>
                  </a:cubicBezTo>
                  <a:cubicBezTo>
                    <a:pt x="14332" y="10726"/>
                    <a:pt x="13932" y="10581"/>
                    <a:pt x="13628" y="10335"/>
                  </a:cubicBezTo>
                  <a:cubicBezTo>
                    <a:pt x="13144" y="9999"/>
                    <a:pt x="12734" y="9552"/>
                    <a:pt x="12435" y="9030"/>
                  </a:cubicBezTo>
                  <a:cubicBezTo>
                    <a:pt x="11720" y="7778"/>
                    <a:pt x="12515" y="4501"/>
                    <a:pt x="10242" y="4501"/>
                  </a:cubicBezTo>
                  <a:cubicBezTo>
                    <a:pt x="10146" y="4501"/>
                    <a:pt x="10045" y="4507"/>
                    <a:pt x="9938" y="4519"/>
                  </a:cubicBezTo>
                  <a:cubicBezTo>
                    <a:pt x="9416" y="4556"/>
                    <a:pt x="9378" y="4743"/>
                    <a:pt x="8968" y="5041"/>
                  </a:cubicBezTo>
                  <a:cubicBezTo>
                    <a:pt x="8633" y="5302"/>
                    <a:pt x="8223" y="5861"/>
                    <a:pt x="7775" y="5973"/>
                  </a:cubicBezTo>
                  <a:cubicBezTo>
                    <a:pt x="7668" y="6000"/>
                    <a:pt x="7556" y="6011"/>
                    <a:pt x="7441" y="6011"/>
                  </a:cubicBezTo>
                  <a:cubicBezTo>
                    <a:pt x="6915" y="6011"/>
                    <a:pt x="6326" y="5780"/>
                    <a:pt x="5837" y="5749"/>
                  </a:cubicBezTo>
                  <a:cubicBezTo>
                    <a:pt x="5796" y="5748"/>
                    <a:pt x="5756" y="5747"/>
                    <a:pt x="5715" y="5747"/>
                  </a:cubicBezTo>
                  <a:cubicBezTo>
                    <a:pt x="4531" y="5747"/>
                    <a:pt x="3440" y="6278"/>
                    <a:pt x="3115" y="7576"/>
                  </a:cubicBezTo>
                  <a:cubicBezTo>
                    <a:pt x="2929" y="8135"/>
                    <a:pt x="3078" y="8694"/>
                    <a:pt x="3414" y="9104"/>
                  </a:cubicBezTo>
                  <a:cubicBezTo>
                    <a:pt x="3712" y="9365"/>
                    <a:pt x="4047" y="9552"/>
                    <a:pt x="4420" y="9701"/>
                  </a:cubicBezTo>
                  <a:cubicBezTo>
                    <a:pt x="5427" y="10260"/>
                    <a:pt x="6061" y="10484"/>
                    <a:pt x="6732" y="11565"/>
                  </a:cubicBezTo>
                  <a:cubicBezTo>
                    <a:pt x="7216" y="12311"/>
                    <a:pt x="7552" y="13168"/>
                    <a:pt x="7738" y="14063"/>
                  </a:cubicBezTo>
                  <a:cubicBezTo>
                    <a:pt x="7962" y="15144"/>
                    <a:pt x="8297" y="15628"/>
                    <a:pt x="7365" y="16150"/>
                  </a:cubicBezTo>
                  <a:cubicBezTo>
                    <a:pt x="6881" y="16449"/>
                    <a:pt x="6172" y="16411"/>
                    <a:pt x="5762" y="16859"/>
                  </a:cubicBezTo>
                  <a:cubicBezTo>
                    <a:pt x="5427" y="17306"/>
                    <a:pt x="5278" y="17828"/>
                    <a:pt x="5352" y="18387"/>
                  </a:cubicBezTo>
                  <a:cubicBezTo>
                    <a:pt x="5427" y="19394"/>
                    <a:pt x="6583" y="20027"/>
                    <a:pt x="6620" y="20810"/>
                  </a:cubicBezTo>
                  <a:cubicBezTo>
                    <a:pt x="6629" y="21231"/>
                    <a:pt x="6528" y="21394"/>
                    <a:pt x="6366" y="21394"/>
                  </a:cubicBezTo>
                  <a:cubicBezTo>
                    <a:pt x="5867" y="21394"/>
                    <a:pt x="4785" y="19852"/>
                    <a:pt x="4532" y="19543"/>
                  </a:cubicBezTo>
                  <a:cubicBezTo>
                    <a:pt x="3824" y="18685"/>
                    <a:pt x="2929" y="17940"/>
                    <a:pt x="1923" y="17418"/>
                  </a:cubicBezTo>
                  <a:cubicBezTo>
                    <a:pt x="1753" y="17337"/>
                    <a:pt x="1580" y="17300"/>
                    <a:pt x="1412" y="17300"/>
                  </a:cubicBezTo>
                  <a:cubicBezTo>
                    <a:pt x="655" y="17300"/>
                    <a:pt x="1" y="18048"/>
                    <a:pt x="245" y="18872"/>
                  </a:cubicBezTo>
                  <a:cubicBezTo>
                    <a:pt x="357" y="19245"/>
                    <a:pt x="580" y="19543"/>
                    <a:pt x="916" y="19729"/>
                  </a:cubicBezTo>
                  <a:cubicBezTo>
                    <a:pt x="1065" y="19841"/>
                    <a:pt x="1289" y="19878"/>
                    <a:pt x="1438" y="19990"/>
                  </a:cubicBezTo>
                  <a:cubicBezTo>
                    <a:pt x="2072" y="20475"/>
                    <a:pt x="1960" y="20400"/>
                    <a:pt x="1997" y="21258"/>
                  </a:cubicBezTo>
                  <a:cubicBezTo>
                    <a:pt x="2109" y="22786"/>
                    <a:pt x="3153" y="23830"/>
                    <a:pt x="3339" y="25470"/>
                  </a:cubicBezTo>
                  <a:cubicBezTo>
                    <a:pt x="3361" y="25599"/>
                    <a:pt x="3438" y="25651"/>
                    <a:pt x="3536" y="25651"/>
                  </a:cubicBezTo>
                  <a:cubicBezTo>
                    <a:pt x="3778" y="25651"/>
                    <a:pt x="4149" y="25336"/>
                    <a:pt x="4122" y="25097"/>
                  </a:cubicBezTo>
                  <a:cubicBezTo>
                    <a:pt x="4047" y="24240"/>
                    <a:pt x="3824" y="23457"/>
                    <a:pt x="3451" y="22712"/>
                  </a:cubicBezTo>
                  <a:cubicBezTo>
                    <a:pt x="2966" y="21854"/>
                    <a:pt x="2817" y="21891"/>
                    <a:pt x="2780" y="20848"/>
                  </a:cubicBezTo>
                  <a:cubicBezTo>
                    <a:pt x="2780" y="20661"/>
                    <a:pt x="3078" y="20251"/>
                    <a:pt x="2929" y="19990"/>
                  </a:cubicBezTo>
                  <a:cubicBezTo>
                    <a:pt x="2780" y="19711"/>
                    <a:pt x="2789" y="19711"/>
                    <a:pt x="2775" y="19711"/>
                  </a:cubicBezTo>
                  <a:cubicBezTo>
                    <a:pt x="2761" y="19711"/>
                    <a:pt x="2724" y="19711"/>
                    <a:pt x="2482" y="19431"/>
                  </a:cubicBezTo>
                  <a:lnTo>
                    <a:pt x="2482" y="19431"/>
                  </a:lnTo>
                  <a:cubicBezTo>
                    <a:pt x="2490" y="19442"/>
                    <a:pt x="2490" y="19447"/>
                    <a:pt x="2484" y="19447"/>
                  </a:cubicBezTo>
                  <a:cubicBezTo>
                    <a:pt x="2406" y="19447"/>
                    <a:pt x="1290" y="18637"/>
                    <a:pt x="1773" y="18499"/>
                  </a:cubicBezTo>
                  <a:lnTo>
                    <a:pt x="1773" y="18499"/>
                  </a:lnTo>
                  <a:cubicBezTo>
                    <a:pt x="2072" y="18723"/>
                    <a:pt x="2370" y="18946"/>
                    <a:pt x="2705" y="19133"/>
                  </a:cubicBezTo>
                  <a:cubicBezTo>
                    <a:pt x="3824" y="19916"/>
                    <a:pt x="4793" y="22451"/>
                    <a:pt x="6322" y="22600"/>
                  </a:cubicBezTo>
                  <a:cubicBezTo>
                    <a:pt x="6375" y="22607"/>
                    <a:pt x="6429" y="22611"/>
                    <a:pt x="6482" y="22611"/>
                  </a:cubicBezTo>
                  <a:cubicBezTo>
                    <a:pt x="6947" y="22611"/>
                    <a:pt x="7381" y="22326"/>
                    <a:pt x="7515" y="21891"/>
                  </a:cubicBezTo>
                  <a:cubicBezTo>
                    <a:pt x="7813" y="21220"/>
                    <a:pt x="7365" y="20400"/>
                    <a:pt x="7067" y="19841"/>
                  </a:cubicBezTo>
                  <a:cubicBezTo>
                    <a:pt x="6471" y="18685"/>
                    <a:pt x="5576" y="18014"/>
                    <a:pt x="7067" y="17157"/>
                  </a:cubicBezTo>
                  <a:cubicBezTo>
                    <a:pt x="7477" y="16933"/>
                    <a:pt x="7999" y="17082"/>
                    <a:pt x="8372" y="16635"/>
                  </a:cubicBezTo>
                  <a:cubicBezTo>
                    <a:pt x="9900" y="14920"/>
                    <a:pt x="7589" y="10409"/>
                    <a:pt x="5986" y="9440"/>
                  </a:cubicBezTo>
                  <a:cubicBezTo>
                    <a:pt x="5688" y="9254"/>
                    <a:pt x="4756" y="9142"/>
                    <a:pt x="4607" y="8918"/>
                  </a:cubicBezTo>
                  <a:lnTo>
                    <a:pt x="4942" y="7688"/>
                  </a:lnTo>
                  <a:cubicBezTo>
                    <a:pt x="4792" y="6848"/>
                    <a:pt x="4956" y="6418"/>
                    <a:pt x="5394" y="6418"/>
                  </a:cubicBezTo>
                  <a:cubicBezTo>
                    <a:pt x="5501" y="6418"/>
                    <a:pt x="5624" y="6444"/>
                    <a:pt x="5762" y="6495"/>
                  </a:cubicBezTo>
                  <a:cubicBezTo>
                    <a:pt x="5859" y="6474"/>
                    <a:pt x="5958" y="6466"/>
                    <a:pt x="6057" y="6466"/>
                  </a:cubicBezTo>
                  <a:cubicBezTo>
                    <a:pt x="6565" y="6466"/>
                    <a:pt x="7103" y="6687"/>
                    <a:pt x="7648" y="6687"/>
                  </a:cubicBezTo>
                  <a:cubicBezTo>
                    <a:pt x="7777" y="6687"/>
                    <a:pt x="7907" y="6675"/>
                    <a:pt x="8036" y="6644"/>
                  </a:cubicBezTo>
                  <a:cubicBezTo>
                    <a:pt x="8931" y="6458"/>
                    <a:pt x="9155" y="5637"/>
                    <a:pt x="9863" y="5414"/>
                  </a:cubicBezTo>
                  <a:cubicBezTo>
                    <a:pt x="9900" y="5403"/>
                    <a:pt x="9935" y="5398"/>
                    <a:pt x="9971" y="5398"/>
                  </a:cubicBezTo>
                  <a:cubicBezTo>
                    <a:pt x="10946" y="5398"/>
                    <a:pt x="11492" y="9250"/>
                    <a:pt x="12212" y="10186"/>
                  </a:cubicBezTo>
                  <a:cubicBezTo>
                    <a:pt x="12681" y="10755"/>
                    <a:pt x="13661" y="11716"/>
                    <a:pt x="14558" y="11716"/>
                  </a:cubicBezTo>
                  <a:cubicBezTo>
                    <a:pt x="14660" y="11716"/>
                    <a:pt x="14760" y="11703"/>
                    <a:pt x="14859" y="11677"/>
                  </a:cubicBezTo>
                  <a:cubicBezTo>
                    <a:pt x="15492" y="11528"/>
                    <a:pt x="15791" y="10968"/>
                    <a:pt x="15977" y="10409"/>
                  </a:cubicBezTo>
                  <a:cubicBezTo>
                    <a:pt x="16424" y="8955"/>
                    <a:pt x="15940" y="8061"/>
                    <a:pt x="14784" y="7278"/>
                  </a:cubicBezTo>
                  <a:cubicBezTo>
                    <a:pt x="14449" y="7054"/>
                    <a:pt x="13442" y="6793"/>
                    <a:pt x="13405" y="6458"/>
                  </a:cubicBezTo>
                  <a:cubicBezTo>
                    <a:pt x="13345" y="6220"/>
                    <a:pt x="13444" y="6182"/>
                    <a:pt x="13588" y="6182"/>
                  </a:cubicBezTo>
                  <a:cubicBezTo>
                    <a:pt x="13655" y="6182"/>
                    <a:pt x="13733" y="6191"/>
                    <a:pt x="13809" y="6191"/>
                  </a:cubicBezTo>
                  <a:cubicBezTo>
                    <a:pt x="13877" y="6191"/>
                    <a:pt x="13944" y="6184"/>
                    <a:pt x="14001" y="6159"/>
                  </a:cubicBezTo>
                  <a:cubicBezTo>
                    <a:pt x="14598" y="5824"/>
                    <a:pt x="15455" y="5712"/>
                    <a:pt x="16089" y="5376"/>
                  </a:cubicBezTo>
                  <a:cubicBezTo>
                    <a:pt x="16648" y="5115"/>
                    <a:pt x="17543" y="4780"/>
                    <a:pt x="17505" y="3997"/>
                  </a:cubicBezTo>
                  <a:cubicBezTo>
                    <a:pt x="17468" y="3587"/>
                    <a:pt x="17021" y="3699"/>
                    <a:pt x="16872" y="3438"/>
                  </a:cubicBezTo>
                  <a:cubicBezTo>
                    <a:pt x="16799" y="3312"/>
                    <a:pt x="16717" y="3215"/>
                    <a:pt x="16640" y="3143"/>
                  </a:cubicBezTo>
                  <a:lnTo>
                    <a:pt x="16640" y="3143"/>
                  </a:lnTo>
                  <a:cubicBezTo>
                    <a:pt x="16739" y="3177"/>
                    <a:pt x="16865" y="3214"/>
                    <a:pt x="17021" y="3252"/>
                  </a:cubicBezTo>
                  <a:cubicBezTo>
                    <a:pt x="17394" y="3326"/>
                    <a:pt x="17804" y="3550"/>
                    <a:pt x="18177" y="3587"/>
                  </a:cubicBezTo>
                  <a:cubicBezTo>
                    <a:pt x="18351" y="3612"/>
                    <a:pt x="18541" y="3637"/>
                    <a:pt x="18726" y="3637"/>
                  </a:cubicBezTo>
                  <a:cubicBezTo>
                    <a:pt x="19096" y="3637"/>
                    <a:pt x="19444" y="3537"/>
                    <a:pt x="19593" y="3140"/>
                  </a:cubicBezTo>
                  <a:cubicBezTo>
                    <a:pt x="19966" y="2133"/>
                    <a:pt x="18437" y="1388"/>
                    <a:pt x="17729" y="1201"/>
                  </a:cubicBezTo>
                  <a:cubicBezTo>
                    <a:pt x="17217" y="1064"/>
                    <a:pt x="16681" y="1037"/>
                    <a:pt x="16143" y="1037"/>
                  </a:cubicBezTo>
                  <a:cubicBezTo>
                    <a:pt x="15790" y="1037"/>
                    <a:pt x="15435" y="1049"/>
                    <a:pt x="15086" y="1049"/>
                  </a:cubicBezTo>
                  <a:cubicBezTo>
                    <a:pt x="14807" y="1049"/>
                    <a:pt x="14531" y="1042"/>
                    <a:pt x="14262" y="1015"/>
                  </a:cubicBezTo>
                  <a:cubicBezTo>
                    <a:pt x="12473" y="828"/>
                    <a:pt x="10721" y="456"/>
                    <a:pt x="8968" y="8"/>
                  </a:cubicBezTo>
                  <a:cubicBezTo>
                    <a:pt x="8953" y="3"/>
                    <a:pt x="8936" y="0"/>
                    <a:pt x="89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9"/>
            <p:cNvSpPr/>
            <p:nvPr/>
          </p:nvSpPr>
          <p:spPr>
            <a:xfrm>
              <a:off x="6529283" y="2616918"/>
              <a:ext cx="887537" cy="515705"/>
            </a:xfrm>
            <a:custGeom>
              <a:rect b="b" l="l" r="r" t="t"/>
              <a:pathLst>
                <a:path extrusionOk="0" h="17216" w="29629">
                  <a:moveTo>
                    <a:pt x="29518" y="1"/>
                  </a:moveTo>
                  <a:cubicBezTo>
                    <a:pt x="29373" y="1"/>
                    <a:pt x="29133" y="201"/>
                    <a:pt x="29107" y="330"/>
                  </a:cubicBezTo>
                  <a:lnTo>
                    <a:pt x="29107" y="293"/>
                  </a:lnTo>
                  <a:cubicBezTo>
                    <a:pt x="28697" y="1896"/>
                    <a:pt x="26833" y="3946"/>
                    <a:pt x="25193" y="4170"/>
                  </a:cubicBezTo>
                  <a:cubicBezTo>
                    <a:pt x="24820" y="4170"/>
                    <a:pt x="24484" y="4170"/>
                    <a:pt x="24149" y="4244"/>
                  </a:cubicBezTo>
                  <a:cubicBezTo>
                    <a:pt x="23701" y="4393"/>
                    <a:pt x="23329" y="4692"/>
                    <a:pt x="23142" y="5102"/>
                  </a:cubicBezTo>
                  <a:cubicBezTo>
                    <a:pt x="22546" y="6518"/>
                    <a:pt x="24484" y="7860"/>
                    <a:pt x="24857" y="9053"/>
                  </a:cubicBezTo>
                  <a:cubicBezTo>
                    <a:pt x="25157" y="10104"/>
                    <a:pt x="24636" y="11856"/>
                    <a:pt x="23603" y="11856"/>
                  </a:cubicBezTo>
                  <a:cubicBezTo>
                    <a:pt x="23354" y="11856"/>
                    <a:pt x="23074" y="11753"/>
                    <a:pt x="22769" y="11514"/>
                  </a:cubicBezTo>
                  <a:cubicBezTo>
                    <a:pt x="22397" y="11216"/>
                    <a:pt x="22285" y="10656"/>
                    <a:pt x="21949" y="10358"/>
                  </a:cubicBezTo>
                  <a:cubicBezTo>
                    <a:pt x="21690" y="10150"/>
                    <a:pt x="21484" y="10015"/>
                    <a:pt x="21245" y="10015"/>
                  </a:cubicBezTo>
                  <a:cubicBezTo>
                    <a:pt x="21141" y="10015"/>
                    <a:pt x="21030" y="10041"/>
                    <a:pt x="20905" y="10097"/>
                  </a:cubicBezTo>
                  <a:cubicBezTo>
                    <a:pt x="19675" y="10619"/>
                    <a:pt x="20384" y="12409"/>
                    <a:pt x="20794" y="13154"/>
                  </a:cubicBezTo>
                  <a:cubicBezTo>
                    <a:pt x="20980" y="13452"/>
                    <a:pt x="22769" y="15838"/>
                    <a:pt x="22098" y="16248"/>
                  </a:cubicBezTo>
                  <a:cubicBezTo>
                    <a:pt x="22098" y="16248"/>
                    <a:pt x="20980" y="14161"/>
                    <a:pt x="20831" y="13900"/>
                  </a:cubicBezTo>
                  <a:cubicBezTo>
                    <a:pt x="20309" y="12931"/>
                    <a:pt x="20048" y="11887"/>
                    <a:pt x="19973" y="10806"/>
                  </a:cubicBezTo>
                  <a:cubicBezTo>
                    <a:pt x="19824" y="9613"/>
                    <a:pt x="19638" y="8718"/>
                    <a:pt x="18594" y="7935"/>
                  </a:cubicBezTo>
                  <a:cubicBezTo>
                    <a:pt x="18221" y="7674"/>
                    <a:pt x="17662" y="7562"/>
                    <a:pt x="17364" y="7227"/>
                  </a:cubicBezTo>
                  <a:cubicBezTo>
                    <a:pt x="16767" y="6593"/>
                    <a:pt x="16879" y="5661"/>
                    <a:pt x="16544" y="4915"/>
                  </a:cubicBezTo>
                  <a:cubicBezTo>
                    <a:pt x="16096" y="3912"/>
                    <a:pt x="15450" y="3510"/>
                    <a:pt x="14725" y="3510"/>
                  </a:cubicBezTo>
                  <a:cubicBezTo>
                    <a:pt x="12429" y="3510"/>
                    <a:pt x="9332" y="7539"/>
                    <a:pt x="9162" y="9352"/>
                  </a:cubicBezTo>
                  <a:cubicBezTo>
                    <a:pt x="9076" y="9986"/>
                    <a:pt x="9123" y="12163"/>
                    <a:pt x="8492" y="12163"/>
                  </a:cubicBezTo>
                  <a:cubicBezTo>
                    <a:pt x="8308" y="12163"/>
                    <a:pt x="8066" y="11977"/>
                    <a:pt x="7746" y="11514"/>
                  </a:cubicBezTo>
                  <a:cubicBezTo>
                    <a:pt x="7410" y="11029"/>
                    <a:pt x="7410" y="10097"/>
                    <a:pt x="7187" y="9538"/>
                  </a:cubicBezTo>
                  <a:cubicBezTo>
                    <a:pt x="6888" y="8755"/>
                    <a:pt x="6441" y="8047"/>
                    <a:pt x="6105" y="7301"/>
                  </a:cubicBezTo>
                  <a:cubicBezTo>
                    <a:pt x="5509" y="6034"/>
                    <a:pt x="5621" y="4878"/>
                    <a:pt x="4502" y="4021"/>
                  </a:cubicBezTo>
                  <a:cubicBezTo>
                    <a:pt x="3309" y="3051"/>
                    <a:pt x="2266" y="1896"/>
                    <a:pt x="737" y="1597"/>
                  </a:cubicBezTo>
                  <a:cubicBezTo>
                    <a:pt x="728" y="1596"/>
                    <a:pt x="719" y="1596"/>
                    <a:pt x="710" y="1596"/>
                  </a:cubicBezTo>
                  <a:cubicBezTo>
                    <a:pt x="412" y="1596"/>
                    <a:pt x="1" y="2158"/>
                    <a:pt x="290" y="2194"/>
                  </a:cubicBezTo>
                  <a:cubicBezTo>
                    <a:pt x="1296" y="2418"/>
                    <a:pt x="4130" y="4244"/>
                    <a:pt x="4726" y="5288"/>
                  </a:cubicBezTo>
                  <a:cubicBezTo>
                    <a:pt x="5062" y="5885"/>
                    <a:pt x="5062" y="6817"/>
                    <a:pt x="5323" y="7450"/>
                  </a:cubicBezTo>
                  <a:cubicBezTo>
                    <a:pt x="5695" y="8308"/>
                    <a:pt x="6217" y="9091"/>
                    <a:pt x="6553" y="9985"/>
                  </a:cubicBezTo>
                  <a:cubicBezTo>
                    <a:pt x="6855" y="10791"/>
                    <a:pt x="7067" y="13443"/>
                    <a:pt x="8332" y="13443"/>
                  </a:cubicBezTo>
                  <a:cubicBezTo>
                    <a:pt x="8471" y="13443"/>
                    <a:pt x="8623" y="13411"/>
                    <a:pt x="8790" y="13341"/>
                  </a:cubicBezTo>
                  <a:cubicBezTo>
                    <a:pt x="10057" y="12781"/>
                    <a:pt x="9722" y="10656"/>
                    <a:pt x="9833" y="9650"/>
                  </a:cubicBezTo>
                  <a:cubicBezTo>
                    <a:pt x="10057" y="8233"/>
                    <a:pt x="10952" y="6407"/>
                    <a:pt x="12182" y="5586"/>
                  </a:cubicBezTo>
                  <a:cubicBezTo>
                    <a:pt x="12470" y="5394"/>
                    <a:pt x="14357" y="4706"/>
                    <a:pt x="15165" y="4706"/>
                  </a:cubicBezTo>
                  <a:cubicBezTo>
                    <a:pt x="15297" y="4706"/>
                    <a:pt x="15400" y="4724"/>
                    <a:pt x="15463" y="4766"/>
                  </a:cubicBezTo>
                  <a:cubicBezTo>
                    <a:pt x="15835" y="4990"/>
                    <a:pt x="15947" y="5922"/>
                    <a:pt x="16059" y="6257"/>
                  </a:cubicBezTo>
                  <a:cubicBezTo>
                    <a:pt x="16395" y="7413"/>
                    <a:pt x="16656" y="7749"/>
                    <a:pt x="17625" y="8420"/>
                  </a:cubicBezTo>
                  <a:cubicBezTo>
                    <a:pt x="19675" y="9724"/>
                    <a:pt x="18855" y="11887"/>
                    <a:pt x="19787" y="13825"/>
                  </a:cubicBezTo>
                  <a:cubicBezTo>
                    <a:pt x="20085" y="14422"/>
                    <a:pt x="21017" y="16994"/>
                    <a:pt x="21763" y="17180"/>
                  </a:cubicBezTo>
                  <a:cubicBezTo>
                    <a:pt x="21851" y="17204"/>
                    <a:pt x="21933" y="17215"/>
                    <a:pt x="22009" y="17215"/>
                  </a:cubicBezTo>
                  <a:cubicBezTo>
                    <a:pt x="22771" y="17215"/>
                    <a:pt x="22952" y="16109"/>
                    <a:pt x="22919" y="15466"/>
                  </a:cubicBezTo>
                  <a:cubicBezTo>
                    <a:pt x="22844" y="14496"/>
                    <a:pt x="22322" y="13863"/>
                    <a:pt x="21800" y="13080"/>
                  </a:cubicBezTo>
                  <a:cubicBezTo>
                    <a:pt x="21633" y="12778"/>
                    <a:pt x="20591" y="11150"/>
                    <a:pt x="21223" y="11150"/>
                  </a:cubicBezTo>
                  <a:cubicBezTo>
                    <a:pt x="21294" y="11150"/>
                    <a:pt x="21385" y="11171"/>
                    <a:pt x="21502" y="11216"/>
                  </a:cubicBezTo>
                  <a:cubicBezTo>
                    <a:pt x="21949" y="11365"/>
                    <a:pt x="22210" y="12409"/>
                    <a:pt x="22620" y="12707"/>
                  </a:cubicBezTo>
                  <a:cubicBezTo>
                    <a:pt x="22875" y="12894"/>
                    <a:pt x="23132" y="12975"/>
                    <a:pt x="23382" y="12975"/>
                  </a:cubicBezTo>
                  <a:cubicBezTo>
                    <a:pt x="24378" y="12975"/>
                    <a:pt x="25283" y="11707"/>
                    <a:pt x="25640" y="10843"/>
                  </a:cubicBezTo>
                  <a:cubicBezTo>
                    <a:pt x="26050" y="9799"/>
                    <a:pt x="25826" y="8942"/>
                    <a:pt x="25267" y="7972"/>
                  </a:cubicBezTo>
                  <a:cubicBezTo>
                    <a:pt x="24932" y="7413"/>
                    <a:pt x="24298" y="6854"/>
                    <a:pt x="24149" y="6220"/>
                  </a:cubicBezTo>
                  <a:cubicBezTo>
                    <a:pt x="23888" y="5214"/>
                    <a:pt x="24298" y="5251"/>
                    <a:pt x="25305" y="4878"/>
                  </a:cubicBezTo>
                  <a:cubicBezTo>
                    <a:pt x="27653" y="4058"/>
                    <a:pt x="29517" y="2940"/>
                    <a:pt x="29629" y="144"/>
                  </a:cubicBezTo>
                  <a:cubicBezTo>
                    <a:pt x="29629" y="40"/>
                    <a:pt x="29583" y="1"/>
                    <a:pt x="295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9"/>
            <p:cNvSpPr/>
            <p:nvPr/>
          </p:nvSpPr>
          <p:spPr>
            <a:xfrm>
              <a:off x="6021270" y="2559284"/>
              <a:ext cx="515585" cy="454537"/>
            </a:xfrm>
            <a:custGeom>
              <a:rect b="b" l="l" r="r" t="t"/>
              <a:pathLst>
                <a:path extrusionOk="0" h="15174" w="17212">
                  <a:moveTo>
                    <a:pt x="1304" y="2725"/>
                  </a:moveTo>
                  <a:lnTo>
                    <a:pt x="1304" y="2725"/>
                  </a:lnTo>
                  <a:cubicBezTo>
                    <a:pt x="1741" y="3024"/>
                    <a:pt x="2180" y="3327"/>
                    <a:pt x="2561" y="3708"/>
                  </a:cubicBezTo>
                  <a:cubicBezTo>
                    <a:pt x="3381" y="4640"/>
                    <a:pt x="4126" y="5609"/>
                    <a:pt x="4760" y="6690"/>
                  </a:cubicBezTo>
                  <a:cubicBezTo>
                    <a:pt x="5729" y="8107"/>
                    <a:pt x="6065" y="8964"/>
                    <a:pt x="6028" y="10642"/>
                  </a:cubicBezTo>
                  <a:cubicBezTo>
                    <a:pt x="6028" y="10796"/>
                    <a:pt x="5996" y="10976"/>
                    <a:pt x="5977" y="11158"/>
                  </a:cubicBezTo>
                  <a:lnTo>
                    <a:pt x="5977" y="11158"/>
                  </a:lnTo>
                  <a:cubicBezTo>
                    <a:pt x="5910" y="11050"/>
                    <a:pt x="5841" y="10940"/>
                    <a:pt x="5767" y="10828"/>
                  </a:cubicBezTo>
                  <a:cubicBezTo>
                    <a:pt x="4835" y="9449"/>
                    <a:pt x="3418" y="8442"/>
                    <a:pt x="2821" y="6839"/>
                  </a:cubicBezTo>
                  <a:cubicBezTo>
                    <a:pt x="2486" y="5907"/>
                    <a:pt x="2411" y="4901"/>
                    <a:pt x="1964" y="4006"/>
                  </a:cubicBezTo>
                  <a:cubicBezTo>
                    <a:pt x="1714" y="3595"/>
                    <a:pt x="1498" y="3166"/>
                    <a:pt x="1304" y="2725"/>
                  </a:cubicBezTo>
                  <a:close/>
                  <a:moveTo>
                    <a:pt x="9385" y="1"/>
                  </a:moveTo>
                  <a:cubicBezTo>
                    <a:pt x="9215" y="1"/>
                    <a:pt x="9018" y="50"/>
                    <a:pt x="8786" y="166"/>
                  </a:cubicBezTo>
                  <a:cubicBezTo>
                    <a:pt x="6922" y="1136"/>
                    <a:pt x="9420" y="4528"/>
                    <a:pt x="10688" y="4789"/>
                  </a:cubicBezTo>
                  <a:cubicBezTo>
                    <a:pt x="10760" y="4807"/>
                    <a:pt x="10837" y="4814"/>
                    <a:pt x="10920" y="4814"/>
                  </a:cubicBezTo>
                  <a:cubicBezTo>
                    <a:pt x="11289" y="4814"/>
                    <a:pt x="11745" y="4665"/>
                    <a:pt x="12145" y="4665"/>
                  </a:cubicBezTo>
                  <a:cubicBezTo>
                    <a:pt x="12207" y="4665"/>
                    <a:pt x="12269" y="4669"/>
                    <a:pt x="12328" y="4677"/>
                  </a:cubicBezTo>
                  <a:cubicBezTo>
                    <a:pt x="13595" y="4826"/>
                    <a:pt x="13558" y="4901"/>
                    <a:pt x="13483" y="6243"/>
                  </a:cubicBezTo>
                  <a:cubicBezTo>
                    <a:pt x="13334" y="8070"/>
                    <a:pt x="13558" y="6877"/>
                    <a:pt x="12850" y="7809"/>
                  </a:cubicBezTo>
                  <a:cubicBezTo>
                    <a:pt x="11880" y="9039"/>
                    <a:pt x="10427" y="9896"/>
                    <a:pt x="9084" y="10642"/>
                  </a:cubicBezTo>
                  <a:cubicBezTo>
                    <a:pt x="8695" y="10836"/>
                    <a:pt x="8005" y="11316"/>
                    <a:pt x="7417" y="11316"/>
                  </a:cubicBezTo>
                  <a:cubicBezTo>
                    <a:pt x="7103" y="11316"/>
                    <a:pt x="6818" y="11180"/>
                    <a:pt x="6624" y="10791"/>
                  </a:cubicBezTo>
                  <a:cubicBezTo>
                    <a:pt x="6512" y="10530"/>
                    <a:pt x="6773" y="9934"/>
                    <a:pt x="6773" y="9635"/>
                  </a:cubicBezTo>
                  <a:cubicBezTo>
                    <a:pt x="6773" y="8144"/>
                    <a:pt x="5953" y="6988"/>
                    <a:pt x="5096" y="5796"/>
                  </a:cubicBezTo>
                  <a:cubicBezTo>
                    <a:pt x="4499" y="4901"/>
                    <a:pt x="3903" y="3857"/>
                    <a:pt x="3120" y="3111"/>
                  </a:cubicBezTo>
                  <a:cubicBezTo>
                    <a:pt x="2374" y="2366"/>
                    <a:pt x="1442" y="1918"/>
                    <a:pt x="697" y="1173"/>
                  </a:cubicBezTo>
                  <a:cubicBezTo>
                    <a:pt x="652" y="1135"/>
                    <a:pt x="603" y="1118"/>
                    <a:pt x="551" y="1118"/>
                  </a:cubicBezTo>
                  <a:cubicBezTo>
                    <a:pt x="299" y="1118"/>
                    <a:pt x="1" y="1515"/>
                    <a:pt x="63" y="1732"/>
                  </a:cubicBezTo>
                  <a:cubicBezTo>
                    <a:pt x="510" y="3447"/>
                    <a:pt x="1479" y="4938"/>
                    <a:pt x="1964" y="6690"/>
                  </a:cubicBezTo>
                  <a:cubicBezTo>
                    <a:pt x="2411" y="8256"/>
                    <a:pt x="3194" y="9002"/>
                    <a:pt x="4275" y="10195"/>
                  </a:cubicBezTo>
                  <a:cubicBezTo>
                    <a:pt x="5096" y="11089"/>
                    <a:pt x="5356" y="12655"/>
                    <a:pt x="6475" y="13177"/>
                  </a:cubicBezTo>
                  <a:cubicBezTo>
                    <a:pt x="6750" y="13315"/>
                    <a:pt x="7187" y="13336"/>
                    <a:pt x="7664" y="13336"/>
                  </a:cubicBezTo>
                  <a:cubicBezTo>
                    <a:pt x="7872" y="13336"/>
                    <a:pt x="8089" y="13332"/>
                    <a:pt x="8303" y="13332"/>
                  </a:cubicBezTo>
                  <a:cubicBezTo>
                    <a:pt x="9457" y="13332"/>
                    <a:pt x="10549" y="13447"/>
                    <a:pt x="10016" y="14929"/>
                  </a:cubicBezTo>
                  <a:cubicBezTo>
                    <a:pt x="9962" y="15106"/>
                    <a:pt x="10027" y="15174"/>
                    <a:pt x="10137" y="15174"/>
                  </a:cubicBezTo>
                  <a:cubicBezTo>
                    <a:pt x="10327" y="15174"/>
                    <a:pt x="10654" y="14969"/>
                    <a:pt x="10725" y="14780"/>
                  </a:cubicBezTo>
                  <a:cubicBezTo>
                    <a:pt x="11023" y="13923"/>
                    <a:pt x="11209" y="13028"/>
                    <a:pt x="10240" y="12618"/>
                  </a:cubicBezTo>
                  <a:cubicBezTo>
                    <a:pt x="10091" y="12568"/>
                    <a:pt x="9929" y="12551"/>
                    <a:pt x="9764" y="12551"/>
                  </a:cubicBezTo>
                  <a:cubicBezTo>
                    <a:pt x="9432" y="12551"/>
                    <a:pt x="9084" y="12618"/>
                    <a:pt x="8786" y="12618"/>
                  </a:cubicBezTo>
                  <a:cubicBezTo>
                    <a:pt x="8563" y="12655"/>
                    <a:pt x="8339" y="12674"/>
                    <a:pt x="8115" y="12674"/>
                  </a:cubicBezTo>
                  <a:cubicBezTo>
                    <a:pt x="7892" y="12674"/>
                    <a:pt x="7668" y="12655"/>
                    <a:pt x="7444" y="12618"/>
                  </a:cubicBezTo>
                  <a:cubicBezTo>
                    <a:pt x="7181" y="12530"/>
                    <a:pt x="6973" y="12407"/>
                    <a:pt x="6796" y="12257"/>
                  </a:cubicBezTo>
                  <a:lnTo>
                    <a:pt x="6796" y="12257"/>
                  </a:lnTo>
                  <a:cubicBezTo>
                    <a:pt x="6839" y="12260"/>
                    <a:pt x="6882" y="12262"/>
                    <a:pt x="6927" y="12262"/>
                  </a:cubicBezTo>
                  <a:cubicBezTo>
                    <a:pt x="9002" y="12262"/>
                    <a:pt x="13454" y="8226"/>
                    <a:pt x="14155" y="7399"/>
                  </a:cubicBezTo>
                  <a:cubicBezTo>
                    <a:pt x="14863" y="6578"/>
                    <a:pt x="15161" y="5945"/>
                    <a:pt x="14527" y="4975"/>
                  </a:cubicBezTo>
                  <a:cubicBezTo>
                    <a:pt x="14117" y="4342"/>
                    <a:pt x="13558" y="3820"/>
                    <a:pt x="12850" y="3559"/>
                  </a:cubicBezTo>
                  <a:cubicBezTo>
                    <a:pt x="12727" y="3516"/>
                    <a:pt x="12595" y="3499"/>
                    <a:pt x="12455" y="3499"/>
                  </a:cubicBezTo>
                  <a:cubicBezTo>
                    <a:pt x="11959" y="3499"/>
                    <a:pt x="11373" y="3711"/>
                    <a:pt x="10831" y="3711"/>
                  </a:cubicBezTo>
                  <a:cubicBezTo>
                    <a:pt x="10598" y="3711"/>
                    <a:pt x="10372" y="3671"/>
                    <a:pt x="10166" y="3559"/>
                  </a:cubicBezTo>
                  <a:lnTo>
                    <a:pt x="10166" y="3559"/>
                  </a:lnTo>
                  <a:cubicBezTo>
                    <a:pt x="10172" y="3562"/>
                    <a:pt x="10177" y="3563"/>
                    <a:pt x="10181" y="3563"/>
                  </a:cubicBezTo>
                  <a:cubicBezTo>
                    <a:pt x="10310" y="3563"/>
                    <a:pt x="8974" y="1764"/>
                    <a:pt x="9010" y="1583"/>
                  </a:cubicBezTo>
                  <a:lnTo>
                    <a:pt x="9830" y="1136"/>
                  </a:lnTo>
                  <a:lnTo>
                    <a:pt x="10240" y="1993"/>
                  </a:lnTo>
                  <a:cubicBezTo>
                    <a:pt x="10464" y="2478"/>
                    <a:pt x="10911" y="2850"/>
                    <a:pt x="11470" y="3000"/>
                  </a:cubicBezTo>
                  <a:cubicBezTo>
                    <a:pt x="11689" y="3087"/>
                    <a:pt x="11830" y="3113"/>
                    <a:pt x="11938" y="3113"/>
                  </a:cubicBezTo>
                  <a:cubicBezTo>
                    <a:pt x="12096" y="3113"/>
                    <a:pt x="12186" y="3058"/>
                    <a:pt x="12348" y="3058"/>
                  </a:cubicBezTo>
                  <a:cubicBezTo>
                    <a:pt x="12550" y="3058"/>
                    <a:pt x="12863" y="3142"/>
                    <a:pt x="13558" y="3521"/>
                  </a:cubicBezTo>
                  <a:cubicBezTo>
                    <a:pt x="13782" y="3671"/>
                    <a:pt x="13931" y="3894"/>
                    <a:pt x="14192" y="4006"/>
                  </a:cubicBezTo>
                  <a:cubicBezTo>
                    <a:pt x="14636" y="4127"/>
                    <a:pt x="15091" y="4194"/>
                    <a:pt x="15551" y="4194"/>
                  </a:cubicBezTo>
                  <a:cubicBezTo>
                    <a:pt x="15940" y="4194"/>
                    <a:pt x="16334" y="4146"/>
                    <a:pt x="16727" y="4043"/>
                  </a:cubicBezTo>
                  <a:cubicBezTo>
                    <a:pt x="16913" y="4043"/>
                    <a:pt x="17211" y="3559"/>
                    <a:pt x="16913" y="3559"/>
                  </a:cubicBezTo>
                  <a:cubicBezTo>
                    <a:pt x="16685" y="3559"/>
                    <a:pt x="16459" y="3564"/>
                    <a:pt x="16237" y="3564"/>
                  </a:cubicBezTo>
                  <a:cubicBezTo>
                    <a:pt x="15626" y="3564"/>
                    <a:pt x="15047" y="3524"/>
                    <a:pt x="14527" y="3223"/>
                  </a:cubicBezTo>
                  <a:cubicBezTo>
                    <a:pt x="14229" y="3037"/>
                    <a:pt x="14043" y="2739"/>
                    <a:pt x="13744" y="2589"/>
                  </a:cubicBezTo>
                  <a:cubicBezTo>
                    <a:pt x="12850" y="2142"/>
                    <a:pt x="11694" y="2291"/>
                    <a:pt x="10911" y="1546"/>
                  </a:cubicBezTo>
                  <a:cubicBezTo>
                    <a:pt x="10393" y="997"/>
                    <a:pt x="10149" y="1"/>
                    <a:pt x="93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9"/>
            <p:cNvSpPr/>
            <p:nvPr/>
          </p:nvSpPr>
          <p:spPr>
            <a:xfrm>
              <a:off x="5615705" y="3011490"/>
              <a:ext cx="720777" cy="850033"/>
            </a:xfrm>
            <a:custGeom>
              <a:rect b="b" l="l" r="r" t="t"/>
              <a:pathLst>
                <a:path extrusionOk="0" h="28377" w="24062">
                  <a:moveTo>
                    <a:pt x="23914" y="1"/>
                  </a:moveTo>
                  <a:cubicBezTo>
                    <a:pt x="23784" y="1"/>
                    <a:pt x="23566" y="116"/>
                    <a:pt x="23481" y="243"/>
                  </a:cubicBezTo>
                  <a:cubicBezTo>
                    <a:pt x="21393" y="3822"/>
                    <a:pt x="17106" y="5798"/>
                    <a:pt x="17106" y="10346"/>
                  </a:cubicBezTo>
                  <a:cubicBezTo>
                    <a:pt x="17106" y="11576"/>
                    <a:pt x="17292" y="12769"/>
                    <a:pt x="17255" y="13999"/>
                  </a:cubicBezTo>
                  <a:cubicBezTo>
                    <a:pt x="17143" y="15938"/>
                    <a:pt x="16398" y="17392"/>
                    <a:pt x="15466" y="19032"/>
                  </a:cubicBezTo>
                  <a:cubicBezTo>
                    <a:pt x="14198" y="21344"/>
                    <a:pt x="13937" y="23804"/>
                    <a:pt x="11887" y="25668"/>
                  </a:cubicBezTo>
                  <a:cubicBezTo>
                    <a:pt x="11033" y="26448"/>
                    <a:pt x="9462" y="27564"/>
                    <a:pt x="8196" y="27564"/>
                  </a:cubicBezTo>
                  <a:cubicBezTo>
                    <a:pt x="7526" y="27564"/>
                    <a:pt x="6941" y="27252"/>
                    <a:pt x="6593" y="26414"/>
                  </a:cubicBezTo>
                  <a:cubicBezTo>
                    <a:pt x="6146" y="25370"/>
                    <a:pt x="5997" y="24214"/>
                    <a:pt x="5624" y="23170"/>
                  </a:cubicBezTo>
                  <a:cubicBezTo>
                    <a:pt x="5214" y="22126"/>
                    <a:pt x="4617" y="21045"/>
                    <a:pt x="4207" y="19964"/>
                  </a:cubicBezTo>
                  <a:cubicBezTo>
                    <a:pt x="3499" y="18026"/>
                    <a:pt x="3834" y="16460"/>
                    <a:pt x="4021" y="14484"/>
                  </a:cubicBezTo>
                  <a:cubicBezTo>
                    <a:pt x="4282" y="11986"/>
                    <a:pt x="3723" y="10010"/>
                    <a:pt x="3126" y="7625"/>
                  </a:cubicBezTo>
                  <a:cubicBezTo>
                    <a:pt x="2641" y="5611"/>
                    <a:pt x="2381" y="3710"/>
                    <a:pt x="815" y="2256"/>
                  </a:cubicBezTo>
                  <a:cubicBezTo>
                    <a:pt x="771" y="2213"/>
                    <a:pt x="719" y="2194"/>
                    <a:pt x="663" y="2194"/>
                  </a:cubicBezTo>
                  <a:cubicBezTo>
                    <a:pt x="380" y="2194"/>
                    <a:pt x="1" y="2666"/>
                    <a:pt x="218" y="2853"/>
                  </a:cubicBezTo>
                  <a:cubicBezTo>
                    <a:pt x="1449" y="3971"/>
                    <a:pt x="1821" y="5313"/>
                    <a:pt x="2194" y="6842"/>
                  </a:cubicBezTo>
                  <a:cubicBezTo>
                    <a:pt x="2604" y="8594"/>
                    <a:pt x="3238" y="10383"/>
                    <a:pt x="3424" y="12173"/>
                  </a:cubicBezTo>
                  <a:cubicBezTo>
                    <a:pt x="3723" y="15155"/>
                    <a:pt x="2530" y="17839"/>
                    <a:pt x="3723" y="20747"/>
                  </a:cubicBezTo>
                  <a:cubicBezTo>
                    <a:pt x="4356" y="22238"/>
                    <a:pt x="5065" y="23543"/>
                    <a:pt x="5512" y="25109"/>
                  </a:cubicBezTo>
                  <a:cubicBezTo>
                    <a:pt x="5736" y="25966"/>
                    <a:pt x="5848" y="27159"/>
                    <a:pt x="6481" y="27793"/>
                  </a:cubicBezTo>
                  <a:cubicBezTo>
                    <a:pt x="6879" y="28215"/>
                    <a:pt x="7351" y="28377"/>
                    <a:pt x="7847" y="28377"/>
                  </a:cubicBezTo>
                  <a:cubicBezTo>
                    <a:pt x="8838" y="28377"/>
                    <a:pt x="9923" y="27731"/>
                    <a:pt x="10694" y="27234"/>
                  </a:cubicBezTo>
                  <a:cubicBezTo>
                    <a:pt x="12521" y="26115"/>
                    <a:pt x="13937" y="24475"/>
                    <a:pt x="14757" y="22499"/>
                  </a:cubicBezTo>
                  <a:cubicBezTo>
                    <a:pt x="15317" y="21008"/>
                    <a:pt x="15950" y="19554"/>
                    <a:pt x="16696" y="18100"/>
                  </a:cubicBezTo>
                  <a:cubicBezTo>
                    <a:pt x="17143" y="17280"/>
                    <a:pt x="17516" y="16423"/>
                    <a:pt x="17703" y="15528"/>
                  </a:cubicBezTo>
                  <a:cubicBezTo>
                    <a:pt x="18411" y="12396"/>
                    <a:pt x="16920" y="9004"/>
                    <a:pt x="18970" y="6245"/>
                  </a:cubicBezTo>
                  <a:cubicBezTo>
                    <a:pt x="20573" y="4120"/>
                    <a:pt x="22735" y="2666"/>
                    <a:pt x="23966" y="243"/>
                  </a:cubicBezTo>
                  <a:cubicBezTo>
                    <a:pt x="24062" y="67"/>
                    <a:pt x="24013" y="1"/>
                    <a:pt x="23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9"/>
            <p:cNvSpPr/>
            <p:nvPr/>
          </p:nvSpPr>
          <p:spPr>
            <a:xfrm>
              <a:off x="5220204" y="2739496"/>
              <a:ext cx="388127" cy="358861"/>
            </a:xfrm>
            <a:custGeom>
              <a:rect b="b" l="l" r="r" t="t"/>
              <a:pathLst>
                <a:path extrusionOk="0" h="11980" w="12957">
                  <a:moveTo>
                    <a:pt x="916" y="1"/>
                  </a:moveTo>
                  <a:cubicBezTo>
                    <a:pt x="721" y="1"/>
                    <a:pt x="391" y="327"/>
                    <a:pt x="448" y="525"/>
                  </a:cubicBezTo>
                  <a:cubicBezTo>
                    <a:pt x="634" y="1420"/>
                    <a:pt x="1119" y="2352"/>
                    <a:pt x="783" y="3284"/>
                  </a:cubicBezTo>
                  <a:cubicBezTo>
                    <a:pt x="672" y="3582"/>
                    <a:pt x="336" y="3806"/>
                    <a:pt x="187" y="4104"/>
                  </a:cubicBezTo>
                  <a:cubicBezTo>
                    <a:pt x="38" y="4514"/>
                    <a:pt x="1" y="4961"/>
                    <a:pt x="75" y="5409"/>
                  </a:cubicBezTo>
                  <a:cubicBezTo>
                    <a:pt x="150" y="6080"/>
                    <a:pt x="411" y="6714"/>
                    <a:pt x="858" y="7235"/>
                  </a:cubicBezTo>
                  <a:cubicBezTo>
                    <a:pt x="1492" y="8056"/>
                    <a:pt x="2312" y="8876"/>
                    <a:pt x="2983" y="9733"/>
                  </a:cubicBezTo>
                  <a:cubicBezTo>
                    <a:pt x="4288" y="11411"/>
                    <a:pt x="4250" y="11635"/>
                    <a:pt x="6338" y="11709"/>
                  </a:cubicBezTo>
                  <a:cubicBezTo>
                    <a:pt x="6728" y="11723"/>
                    <a:pt x="7062" y="11749"/>
                    <a:pt x="7379" y="11749"/>
                  </a:cubicBezTo>
                  <a:cubicBezTo>
                    <a:pt x="7880" y="11749"/>
                    <a:pt x="8339" y="11685"/>
                    <a:pt x="8910" y="11411"/>
                  </a:cubicBezTo>
                  <a:cubicBezTo>
                    <a:pt x="9671" y="11061"/>
                    <a:pt x="10364" y="10564"/>
                    <a:pt x="10989" y="10564"/>
                  </a:cubicBezTo>
                  <a:cubicBezTo>
                    <a:pt x="11497" y="10564"/>
                    <a:pt x="11960" y="10893"/>
                    <a:pt x="12377" y="11895"/>
                  </a:cubicBezTo>
                  <a:cubicBezTo>
                    <a:pt x="12403" y="11955"/>
                    <a:pt x="12448" y="11979"/>
                    <a:pt x="12501" y="11979"/>
                  </a:cubicBezTo>
                  <a:cubicBezTo>
                    <a:pt x="12681" y="11979"/>
                    <a:pt x="12957" y="11695"/>
                    <a:pt x="12899" y="11523"/>
                  </a:cubicBezTo>
                  <a:cubicBezTo>
                    <a:pt x="12539" y="10409"/>
                    <a:pt x="12438" y="9612"/>
                    <a:pt x="11508" y="9612"/>
                  </a:cubicBezTo>
                  <a:cubicBezTo>
                    <a:pt x="11380" y="9612"/>
                    <a:pt x="11236" y="9627"/>
                    <a:pt x="11073" y="9659"/>
                  </a:cubicBezTo>
                  <a:cubicBezTo>
                    <a:pt x="10103" y="9882"/>
                    <a:pt x="9321" y="10591"/>
                    <a:pt x="8314" y="10814"/>
                  </a:cubicBezTo>
                  <a:cubicBezTo>
                    <a:pt x="7825" y="10931"/>
                    <a:pt x="7335" y="10989"/>
                    <a:pt x="6837" y="10989"/>
                  </a:cubicBezTo>
                  <a:cubicBezTo>
                    <a:pt x="6538" y="10989"/>
                    <a:pt x="6236" y="10968"/>
                    <a:pt x="5928" y="10926"/>
                  </a:cubicBezTo>
                  <a:cubicBezTo>
                    <a:pt x="4922" y="10814"/>
                    <a:pt x="5145" y="10740"/>
                    <a:pt x="4437" y="9994"/>
                  </a:cubicBezTo>
                  <a:cubicBezTo>
                    <a:pt x="3803" y="9249"/>
                    <a:pt x="3169" y="8466"/>
                    <a:pt x="2610" y="7683"/>
                  </a:cubicBezTo>
                  <a:cubicBezTo>
                    <a:pt x="2051" y="6975"/>
                    <a:pt x="1007" y="6453"/>
                    <a:pt x="895" y="5483"/>
                  </a:cubicBezTo>
                  <a:cubicBezTo>
                    <a:pt x="783" y="4328"/>
                    <a:pt x="1641" y="3470"/>
                    <a:pt x="1678" y="2389"/>
                  </a:cubicBezTo>
                  <a:cubicBezTo>
                    <a:pt x="1753" y="1718"/>
                    <a:pt x="1231" y="786"/>
                    <a:pt x="1044" y="115"/>
                  </a:cubicBezTo>
                  <a:cubicBezTo>
                    <a:pt x="1026" y="34"/>
                    <a:pt x="978" y="1"/>
                    <a:pt x="9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9"/>
            <p:cNvSpPr/>
            <p:nvPr/>
          </p:nvSpPr>
          <p:spPr>
            <a:xfrm>
              <a:off x="5240304" y="2430236"/>
              <a:ext cx="873308" cy="303774"/>
            </a:xfrm>
            <a:custGeom>
              <a:rect b="b" l="l" r="r" t="t"/>
              <a:pathLst>
                <a:path extrusionOk="0" h="10141" w="29154">
                  <a:moveTo>
                    <a:pt x="26768" y="1"/>
                  </a:moveTo>
                  <a:cubicBezTo>
                    <a:pt x="26432" y="1"/>
                    <a:pt x="25985" y="672"/>
                    <a:pt x="26432" y="709"/>
                  </a:cubicBezTo>
                  <a:cubicBezTo>
                    <a:pt x="27252" y="746"/>
                    <a:pt x="27588" y="1678"/>
                    <a:pt x="27439" y="2349"/>
                  </a:cubicBezTo>
                  <a:cubicBezTo>
                    <a:pt x="27252" y="3132"/>
                    <a:pt x="26208" y="3878"/>
                    <a:pt x="25537" y="3990"/>
                  </a:cubicBezTo>
                  <a:cubicBezTo>
                    <a:pt x="25414" y="4015"/>
                    <a:pt x="25284" y="4027"/>
                    <a:pt x="25148" y="4027"/>
                  </a:cubicBezTo>
                  <a:cubicBezTo>
                    <a:pt x="24302" y="4027"/>
                    <a:pt x="23262" y="3576"/>
                    <a:pt x="22555" y="3319"/>
                  </a:cubicBezTo>
                  <a:cubicBezTo>
                    <a:pt x="21852" y="3050"/>
                    <a:pt x="21482" y="2919"/>
                    <a:pt x="21100" y="2919"/>
                  </a:cubicBezTo>
                  <a:cubicBezTo>
                    <a:pt x="20794" y="2919"/>
                    <a:pt x="20481" y="3003"/>
                    <a:pt x="19983" y="3169"/>
                  </a:cubicBezTo>
                  <a:cubicBezTo>
                    <a:pt x="19200" y="3430"/>
                    <a:pt x="19968" y="3618"/>
                    <a:pt x="19710" y="3618"/>
                  </a:cubicBezTo>
                  <a:cubicBezTo>
                    <a:pt x="19598" y="3618"/>
                    <a:pt x="19298" y="3583"/>
                    <a:pt x="18603" y="3505"/>
                  </a:cubicBezTo>
                  <a:cubicBezTo>
                    <a:pt x="17261" y="3319"/>
                    <a:pt x="17858" y="3505"/>
                    <a:pt x="16814" y="2983"/>
                  </a:cubicBezTo>
                  <a:cubicBezTo>
                    <a:pt x="16068" y="2610"/>
                    <a:pt x="15397" y="2088"/>
                    <a:pt x="14875" y="1417"/>
                  </a:cubicBezTo>
                  <a:cubicBezTo>
                    <a:pt x="14726" y="1268"/>
                    <a:pt x="14801" y="970"/>
                    <a:pt x="14652" y="784"/>
                  </a:cubicBezTo>
                  <a:cubicBezTo>
                    <a:pt x="14096" y="255"/>
                    <a:pt x="13579" y="63"/>
                    <a:pt x="12925" y="63"/>
                  </a:cubicBezTo>
                  <a:cubicBezTo>
                    <a:pt x="12658" y="63"/>
                    <a:pt x="12367" y="96"/>
                    <a:pt x="12042" y="150"/>
                  </a:cubicBezTo>
                  <a:cubicBezTo>
                    <a:pt x="11520" y="262"/>
                    <a:pt x="10961" y="411"/>
                    <a:pt x="10439" y="634"/>
                  </a:cubicBezTo>
                  <a:cubicBezTo>
                    <a:pt x="9654" y="896"/>
                    <a:pt x="8841" y="1014"/>
                    <a:pt x="7999" y="1014"/>
                  </a:cubicBezTo>
                  <a:cubicBezTo>
                    <a:pt x="7881" y="1014"/>
                    <a:pt x="7762" y="1012"/>
                    <a:pt x="7643" y="1007"/>
                  </a:cubicBezTo>
                  <a:cubicBezTo>
                    <a:pt x="7494" y="989"/>
                    <a:pt x="7345" y="979"/>
                    <a:pt x="7196" y="979"/>
                  </a:cubicBezTo>
                  <a:cubicBezTo>
                    <a:pt x="7046" y="979"/>
                    <a:pt x="6897" y="989"/>
                    <a:pt x="6748" y="1007"/>
                  </a:cubicBezTo>
                  <a:cubicBezTo>
                    <a:pt x="5891" y="1305"/>
                    <a:pt x="5220" y="2237"/>
                    <a:pt x="4735" y="2946"/>
                  </a:cubicBezTo>
                  <a:cubicBezTo>
                    <a:pt x="4213" y="3617"/>
                    <a:pt x="3915" y="4325"/>
                    <a:pt x="3430" y="5033"/>
                  </a:cubicBezTo>
                  <a:cubicBezTo>
                    <a:pt x="2871" y="5928"/>
                    <a:pt x="2088" y="6301"/>
                    <a:pt x="1417" y="7121"/>
                  </a:cubicBezTo>
                  <a:cubicBezTo>
                    <a:pt x="783" y="7904"/>
                    <a:pt x="1" y="8985"/>
                    <a:pt x="112" y="10029"/>
                  </a:cubicBezTo>
                  <a:cubicBezTo>
                    <a:pt x="112" y="10066"/>
                    <a:pt x="150" y="10141"/>
                    <a:pt x="262" y="10141"/>
                  </a:cubicBezTo>
                  <a:lnTo>
                    <a:pt x="299" y="10141"/>
                  </a:lnTo>
                  <a:cubicBezTo>
                    <a:pt x="485" y="10141"/>
                    <a:pt x="709" y="9954"/>
                    <a:pt x="672" y="9768"/>
                  </a:cubicBezTo>
                  <a:lnTo>
                    <a:pt x="672" y="9619"/>
                  </a:lnTo>
                  <a:cubicBezTo>
                    <a:pt x="672" y="9535"/>
                    <a:pt x="636" y="9501"/>
                    <a:pt x="585" y="9501"/>
                  </a:cubicBezTo>
                  <a:cubicBezTo>
                    <a:pt x="455" y="9501"/>
                    <a:pt x="224" y="9719"/>
                    <a:pt x="224" y="9880"/>
                  </a:cubicBezTo>
                  <a:lnTo>
                    <a:pt x="187" y="9880"/>
                  </a:lnTo>
                  <a:cubicBezTo>
                    <a:pt x="336" y="8538"/>
                    <a:pt x="2685" y="6786"/>
                    <a:pt x="3542" y="6003"/>
                  </a:cubicBezTo>
                  <a:cubicBezTo>
                    <a:pt x="4064" y="5481"/>
                    <a:pt x="4027" y="5406"/>
                    <a:pt x="4400" y="4810"/>
                  </a:cubicBezTo>
                  <a:cubicBezTo>
                    <a:pt x="4922" y="3990"/>
                    <a:pt x="5667" y="1977"/>
                    <a:pt x="7009" y="1716"/>
                  </a:cubicBezTo>
                  <a:cubicBezTo>
                    <a:pt x="7237" y="1666"/>
                    <a:pt x="7465" y="1651"/>
                    <a:pt x="7694" y="1651"/>
                  </a:cubicBezTo>
                  <a:cubicBezTo>
                    <a:pt x="8066" y="1651"/>
                    <a:pt x="8443" y="1691"/>
                    <a:pt x="8829" y="1691"/>
                  </a:cubicBezTo>
                  <a:cubicBezTo>
                    <a:pt x="9099" y="1691"/>
                    <a:pt x="9374" y="1671"/>
                    <a:pt x="9656" y="1604"/>
                  </a:cubicBezTo>
                  <a:cubicBezTo>
                    <a:pt x="10594" y="1351"/>
                    <a:pt x="11428" y="819"/>
                    <a:pt x="12393" y="819"/>
                  </a:cubicBezTo>
                  <a:cubicBezTo>
                    <a:pt x="12425" y="819"/>
                    <a:pt x="12457" y="820"/>
                    <a:pt x="12489" y="821"/>
                  </a:cubicBezTo>
                  <a:cubicBezTo>
                    <a:pt x="14130" y="858"/>
                    <a:pt x="13794" y="1827"/>
                    <a:pt x="14689" y="2722"/>
                  </a:cubicBezTo>
                  <a:cubicBezTo>
                    <a:pt x="15458" y="3491"/>
                    <a:pt x="17395" y="4829"/>
                    <a:pt x="18701" y="4829"/>
                  </a:cubicBezTo>
                  <a:cubicBezTo>
                    <a:pt x="18852" y="4829"/>
                    <a:pt x="18994" y="4811"/>
                    <a:pt x="19125" y="4772"/>
                  </a:cubicBezTo>
                  <a:cubicBezTo>
                    <a:pt x="19423" y="4661"/>
                    <a:pt x="19610" y="4400"/>
                    <a:pt x="19871" y="4251"/>
                  </a:cubicBezTo>
                  <a:cubicBezTo>
                    <a:pt x="20346" y="3934"/>
                    <a:pt x="20710" y="3817"/>
                    <a:pt x="21060" y="3817"/>
                  </a:cubicBezTo>
                  <a:cubicBezTo>
                    <a:pt x="21615" y="3817"/>
                    <a:pt x="22133" y="4111"/>
                    <a:pt x="23002" y="4362"/>
                  </a:cubicBezTo>
                  <a:cubicBezTo>
                    <a:pt x="23678" y="4565"/>
                    <a:pt x="24502" y="4781"/>
                    <a:pt x="25296" y="4781"/>
                  </a:cubicBezTo>
                  <a:cubicBezTo>
                    <a:pt x="25817" y="4781"/>
                    <a:pt x="26324" y="4688"/>
                    <a:pt x="26768" y="4437"/>
                  </a:cubicBezTo>
                  <a:cubicBezTo>
                    <a:pt x="28371" y="3542"/>
                    <a:pt x="29153" y="113"/>
                    <a:pt x="267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9"/>
            <p:cNvSpPr/>
            <p:nvPr/>
          </p:nvSpPr>
          <p:spPr>
            <a:xfrm>
              <a:off x="6193993" y="3409357"/>
              <a:ext cx="148547" cy="269265"/>
            </a:xfrm>
            <a:custGeom>
              <a:rect b="b" l="l" r="r" t="t"/>
              <a:pathLst>
                <a:path extrusionOk="0" h="8989" w="4959">
                  <a:moveTo>
                    <a:pt x="3766" y="978"/>
                  </a:moveTo>
                  <a:lnTo>
                    <a:pt x="3803" y="2358"/>
                  </a:lnTo>
                  <a:cubicBezTo>
                    <a:pt x="3729" y="2544"/>
                    <a:pt x="3654" y="2768"/>
                    <a:pt x="3542" y="2954"/>
                  </a:cubicBezTo>
                  <a:cubicBezTo>
                    <a:pt x="3281" y="3812"/>
                    <a:pt x="2983" y="4706"/>
                    <a:pt x="2647" y="5527"/>
                  </a:cubicBezTo>
                  <a:cubicBezTo>
                    <a:pt x="2424" y="5974"/>
                    <a:pt x="2275" y="6459"/>
                    <a:pt x="2163" y="6943"/>
                  </a:cubicBezTo>
                  <a:cubicBezTo>
                    <a:pt x="2088" y="7130"/>
                    <a:pt x="2088" y="7726"/>
                    <a:pt x="1976" y="7838"/>
                  </a:cubicBezTo>
                  <a:lnTo>
                    <a:pt x="746" y="7763"/>
                  </a:lnTo>
                  <a:lnTo>
                    <a:pt x="1082" y="6235"/>
                  </a:lnTo>
                  <a:cubicBezTo>
                    <a:pt x="1343" y="5377"/>
                    <a:pt x="1268" y="3663"/>
                    <a:pt x="1827" y="3029"/>
                  </a:cubicBezTo>
                  <a:cubicBezTo>
                    <a:pt x="1877" y="2986"/>
                    <a:pt x="1912" y="2937"/>
                    <a:pt x="1933" y="2887"/>
                  </a:cubicBezTo>
                  <a:lnTo>
                    <a:pt x="1933" y="2887"/>
                  </a:lnTo>
                  <a:cubicBezTo>
                    <a:pt x="1937" y="2887"/>
                    <a:pt x="1941" y="2888"/>
                    <a:pt x="1946" y="2888"/>
                  </a:cubicBezTo>
                  <a:cubicBezTo>
                    <a:pt x="1993" y="2888"/>
                    <a:pt x="2052" y="2874"/>
                    <a:pt x="2126" y="2842"/>
                  </a:cubicBezTo>
                  <a:cubicBezTo>
                    <a:pt x="2983" y="2470"/>
                    <a:pt x="3058" y="1948"/>
                    <a:pt x="3617" y="1351"/>
                  </a:cubicBezTo>
                  <a:lnTo>
                    <a:pt x="3766" y="978"/>
                  </a:lnTo>
                  <a:close/>
                  <a:moveTo>
                    <a:pt x="4096" y="1"/>
                  </a:moveTo>
                  <a:cubicBezTo>
                    <a:pt x="4019" y="1"/>
                    <a:pt x="3934" y="15"/>
                    <a:pt x="3840" y="46"/>
                  </a:cubicBezTo>
                  <a:cubicBezTo>
                    <a:pt x="2983" y="345"/>
                    <a:pt x="3020" y="1799"/>
                    <a:pt x="2126" y="2246"/>
                  </a:cubicBezTo>
                  <a:cubicBezTo>
                    <a:pt x="1994" y="2304"/>
                    <a:pt x="1886" y="2442"/>
                    <a:pt x="1834" y="2575"/>
                  </a:cubicBezTo>
                  <a:lnTo>
                    <a:pt x="1834" y="2575"/>
                  </a:lnTo>
                  <a:cubicBezTo>
                    <a:pt x="1824" y="2573"/>
                    <a:pt x="1813" y="2572"/>
                    <a:pt x="1801" y="2572"/>
                  </a:cubicBezTo>
                  <a:cubicBezTo>
                    <a:pt x="1747" y="2572"/>
                    <a:pt x="1680" y="2597"/>
                    <a:pt x="1604" y="2656"/>
                  </a:cubicBezTo>
                  <a:lnTo>
                    <a:pt x="1641" y="2656"/>
                  </a:lnTo>
                  <a:cubicBezTo>
                    <a:pt x="1156" y="3029"/>
                    <a:pt x="858" y="3588"/>
                    <a:pt x="821" y="4184"/>
                  </a:cubicBezTo>
                  <a:cubicBezTo>
                    <a:pt x="746" y="4967"/>
                    <a:pt x="597" y="5713"/>
                    <a:pt x="373" y="6459"/>
                  </a:cubicBezTo>
                  <a:cubicBezTo>
                    <a:pt x="150" y="6869"/>
                    <a:pt x="38" y="7353"/>
                    <a:pt x="1" y="7801"/>
                  </a:cubicBezTo>
                  <a:cubicBezTo>
                    <a:pt x="75" y="8634"/>
                    <a:pt x="572" y="8989"/>
                    <a:pt x="1122" y="8989"/>
                  </a:cubicBezTo>
                  <a:cubicBezTo>
                    <a:pt x="1680" y="8989"/>
                    <a:pt x="2291" y="8625"/>
                    <a:pt x="2573" y="8024"/>
                  </a:cubicBezTo>
                  <a:cubicBezTo>
                    <a:pt x="2722" y="7577"/>
                    <a:pt x="2834" y="7092"/>
                    <a:pt x="2908" y="6608"/>
                  </a:cubicBezTo>
                  <a:cubicBezTo>
                    <a:pt x="3095" y="5825"/>
                    <a:pt x="3505" y="5116"/>
                    <a:pt x="3766" y="4371"/>
                  </a:cubicBezTo>
                  <a:cubicBezTo>
                    <a:pt x="4101" y="3402"/>
                    <a:pt x="4959" y="1910"/>
                    <a:pt x="4772" y="829"/>
                  </a:cubicBezTo>
                  <a:cubicBezTo>
                    <a:pt x="4679" y="363"/>
                    <a:pt x="4482" y="1"/>
                    <a:pt x="4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9"/>
            <p:cNvSpPr/>
            <p:nvPr/>
          </p:nvSpPr>
          <p:spPr>
            <a:xfrm>
              <a:off x="7263818" y="3383716"/>
              <a:ext cx="704691" cy="560518"/>
            </a:xfrm>
            <a:custGeom>
              <a:rect b="b" l="l" r="r" t="t"/>
              <a:pathLst>
                <a:path extrusionOk="0" h="18712" w="23525">
                  <a:moveTo>
                    <a:pt x="14687" y="1"/>
                  </a:moveTo>
                  <a:cubicBezTo>
                    <a:pt x="13813" y="1"/>
                    <a:pt x="12733" y="1134"/>
                    <a:pt x="11856" y="1611"/>
                  </a:cubicBezTo>
                  <a:cubicBezTo>
                    <a:pt x="10588" y="2356"/>
                    <a:pt x="9209" y="2543"/>
                    <a:pt x="8053" y="3549"/>
                  </a:cubicBezTo>
                  <a:cubicBezTo>
                    <a:pt x="6450" y="5040"/>
                    <a:pt x="5555" y="6904"/>
                    <a:pt x="3132" y="7277"/>
                  </a:cubicBezTo>
                  <a:cubicBezTo>
                    <a:pt x="2813" y="7348"/>
                    <a:pt x="2459" y="8028"/>
                    <a:pt x="2877" y="8028"/>
                  </a:cubicBezTo>
                  <a:cubicBezTo>
                    <a:pt x="2898" y="8028"/>
                    <a:pt x="2921" y="8026"/>
                    <a:pt x="2946" y="8023"/>
                  </a:cubicBezTo>
                  <a:cubicBezTo>
                    <a:pt x="5555" y="7650"/>
                    <a:pt x="6413" y="5786"/>
                    <a:pt x="8239" y="4146"/>
                  </a:cubicBezTo>
                  <a:cubicBezTo>
                    <a:pt x="9507" y="3065"/>
                    <a:pt x="11259" y="2766"/>
                    <a:pt x="12638" y="1797"/>
                  </a:cubicBezTo>
                  <a:cubicBezTo>
                    <a:pt x="13214" y="1422"/>
                    <a:pt x="13740" y="844"/>
                    <a:pt x="14271" y="844"/>
                  </a:cubicBezTo>
                  <a:cubicBezTo>
                    <a:pt x="14531" y="844"/>
                    <a:pt x="14792" y="982"/>
                    <a:pt x="15062" y="1350"/>
                  </a:cubicBezTo>
                  <a:cubicBezTo>
                    <a:pt x="15211" y="1685"/>
                    <a:pt x="15285" y="2058"/>
                    <a:pt x="15323" y="2431"/>
                  </a:cubicBezTo>
                  <a:cubicBezTo>
                    <a:pt x="15492" y="3175"/>
                    <a:pt x="15538" y="4564"/>
                    <a:pt x="16465" y="4564"/>
                  </a:cubicBezTo>
                  <a:cubicBezTo>
                    <a:pt x="16559" y="4564"/>
                    <a:pt x="16663" y="4550"/>
                    <a:pt x="16777" y="4519"/>
                  </a:cubicBezTo>
                  <a:cubicBezTo>
                    <a:pt x="17925" y="4195"/>
                    <a:pt x="18314" y="1037"/>
                    <a:pt x="19140" y="1037"/>
                  </a:cubicBezTo>
                  <a:cubicBezTo>
                    <a:pt x="19172" y="1037"/>
                    <a:pt x="19204" y="1042"/>
                    <a:pt x="19237" y="1051"/>
                  </a:cubicBezTo>
                  <a:cubicBezTo>
                    <a:pt x="19945" y="1238"/>
                    <a:pt x="20057" y="4444"/>
                    <a:pt x="20318" y="5301"/>
                  </a:cubicBezTo>
                  <a:cubicBezTo>
                    <a:pt x="20765" y="7016"/>
                    <a:pt x="21958" y="8582"/>
                    <a:pt x="22182" y="10334"/>
                  </a:cubicBezTo>
                  <a:cubicBezTo>
                    <a:pt x="22443" y="12385"/>
                    <a:pt x="21138" y="13838"/>
                    <a:pt x="19759" y="15143"/>
                  </a:cubicBezTo>
                  <a:cubicBezTo>
                    <a:pt x="18305" y="16560"/>
                    <a:pt x="17559" y="17194"/>
                    <a:pt x="15546" y="17380"/>
                  </a:cubicBezTo>
                  <a:cubicBezTo>
                    <a:pt x="14911" y="17446"/>
                    <a:pt x="14515" y="17508"/>
                    <a:pt x="14229" y="17508"/>
                  </a:cubicBezTo>
                  <a:cubicBezTo>
                    <a:pt x="13709" y="17508"/>
                    <a:pt x="13551" y="17305"/>
                    <a:pt x="12974" y="16560"/>
                  </a:cubicBezTo>
                  <a:cubicBezTo>
                    <a:pt x="12638" y="16075"/>
                    <a:pt x="12378" y="15628"/>
                    <a:pt x="12042" y="15143"/>
                  </a:cubicBezTo>
                  <a:cubicBezTo>
                    <a:pt x="11137" y="13911"/>
                    <a:pt x="10282" y="13323"/>
                    <a:pt x="9158" y="13323"/>
                  </a:cubicBezTo>
                  <a:cubicBezTo>
                    <a:pt x="8616" y="13323"/>
                    <a:pt x="8011" y="13460"/>
                    <a:pt x="7307" y="13727"/>
                  </a:cubicBezTo>
                  <a:cubicBezTo>
                    <a:pt x="6636" y="13950"/>
                    <a:pt x="6003" y="14323"/>
                    <a:pt x="5332" y="14584"/>
                  </a:cubicBezTo>
                  <a:cubicBezTo>
                    <a:pt x="4847" y="14845"/>
                    <a:pt x="4362" y="15031"/>
                    <a:pt x="3840" y="15181"/>
                  </a:cubicBezTo>
                  <a:cubicBezTo>
                    <a:pt x="3558" y="15356"/>
                    <a:pt x="3309" y="15443"/>
                    <a:pt x="3094" y="15443"/>
                  </a:cubicBezTo>
                  <a:cubicBezTo>
                    <a:pt x="2715" y="15443"/>
                    <a:pt x="2441" y="15169"/>
                    <a:pt x="2275" y="14621"/>
                  </a:cubicBezTo>
                  <a:cubicBezTo>
                    <a:pt x="1156" y="13093"/>
                    <a:pt x="2349" y="10073"/>
                    <a:pt x="2647" y="8247"/>
                  </a:cubicBezTo>
                  <a:cubicBezTo>
                    <a:pt x="2674" y="8098"/>
                    <a:pt x="2618" y="8042"/>
                    <a:pt x="2534" y="8042"/>
                  </a:cubicBezTo>
                  <a:cubicBezTo>
                    <a:pt x="2386" y="8042"/>
                    <a:pt x="2149" y="8216"/>
                    <a:pt x="2126" y="8358"/>
                  </a:cubicBezTo>
                  <a:lnTo>
                    <a:pt x="2088" y="8396"/>
                  </a:lnTo>
                  <a:cubicBezTo>
                    <a:pt x="1790" y="9812"/>
                    <a:pt x="1" y="14398"/>
                    <a:pt x="1455" y="15740"/>
                  </a:cubicBezTo>
                  <a:cubicBezTo>
                    <a:pt x="1777" y="16033"/>
                    <a:pt x="2182" y="16152"/>
                    <a:pt x="2635" y="16152"/>
                  </a:cubicBezTo>
                  <a:cubicBezTo>
                    <a:pt x="4490" y="16152"/>
                    <a:pt x="7168" y="14167"/>
                    <a:pt x="8426" y="13988"/>
                  </a:cubicBezTo>
                  <a:cubicBezTo>
                    <a:pt x="8588" y="13966"/>
                    <a:pt x="8742" y="13955"/>
                    <a:pt x="8888" y="13955"/>
                  </a:cubicBezTo>
                  <a:cubicBezTo>
                    <a:pt x="11460" y="13955"/>
                    <a:pt x="11636" y="17222"/>
                    <a:pt x="13682" y="18387"/>
                  </a:cubicBezTo>
                  <a:cubicBezTo>
                    <a:pt x="14082" y="18613"/>
                    <a:pt x="14497" y="18711"/>
                    <a:pt x="14918" y="18711"/>
                  </a:cubicBezTo>
                  <a:cubicBezTo>
                    <a:pt x="16851" y="18711"/>
                    <a:pt x="18900" y="16642"/>
                    <a:pt x="20094" y="15479"/>
                  </a:cubicBezTo>
                  <a:cubicBezTo>
                    <a:pt x="21996" y="13615"/>
                    <a:pt x="23524" y="11639"/>
                    <a:pt x="22592" y="8880"/>
                  </a:cubicBezTo>
                  <a:cubicBezTo>
                    <a:pt x="21996" y="7128"/>
                    <a:pt x="21101" y="5600"/>
                    <a:pt x="20728" y="3773"/>
                  </a:cubicBezTo>
                  <a:cubicBezTo>
                    <a:pt x="20579" y="3027"/>
                    <a:pt x="20579" y="641"/>
                    <a:pt x="19871" y="194"/>
                  </a:cubicBezTo>
                  <a:cubicBezTo>
                    <a:pt x="19733" y="107"/>
                    <a:pt x="19601" y="69"/>
                    <a:pt x="19475" y="69"/>
                  </a:cubicBezTo>
                  <a:cubicBezTo>
                    <a:pt x="18953" y="69"/>
                    <a:pt x="18538" y="713"/>
                    <a:pt x="18268" y="1163"/>
                  </a:cubicBezTo>
                  <a:cubicBezTo>
                    <a:pt x="18017" y="1558"/>
                    <a:pt x="17247" y="3783"/>
                    <a:pt x="16625" y="3783"/>
                  </a:cubicBezTo>
                  <a:cubicBezTo>
                    <a:pt x="16601" y="3783"/>
                    <a:pt x="16577" y="3780"/>
                    <a:pt x="16553" y="3773"/>
                  </a:cubicBezTo>
                  <a:cubicBezTo>
                    <a:pt x="16068" y="3661"/>
                    <a:pt x="15919" y="1387"/>
                    <a:pt x="15770" y="1014"/>
                  </a:cubicBezTo>
                  <a:cubicBezTo>
                    <a:pt x="15489" y="269"/>
                    <a:pt x="15112" y="1"/>
                    <a:pt x="146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9"/>
            <p:cNvSpPr/>
            <p:nvPr/>
          </p:nvSpPr>
          <p:spPr>
            <a:xfrm>
              <a:off x="7069138" y="3068735"/>
              <a:ext cx="202526" cy="253090"/>
            </a:xfrm>
            <a:custGeom>
              <a:rect b="b" l="l" r="r" t="t"/>
              <a:pathLst>
                <a:path extrusionOk="0" h="8449" w="6761">
                  <a:moveTo>
                    <a:pt x="990" y="737"/>
                  </a:moveTo>
                  <a:cubicBezTo>
                    <a:pt x="2190" y="1700"/>
                    <a:pt x="2997" y="3025"/>
                    <a:pt x="4188" y="4036"/>
                  </a:cubicBezTo>
                  <a:cubicBezTo>
                    <a:pt x="4971" y="4670"/>
                    <a:pt x="6201" y="5937"/>
                    <a:pt x="5791" y="7130"/>
                  </a:cubicBezTo>
                  <a:cubicBezTo>
                    <a:pt x="5689" y="7431"/>
                    <a:pt x="5541" y="7554"/>
                    <a:pt x="5368" y="7554"/>
                  </a:cubicBezTo>
                  <a:cubicBezTo>
                    <a:pt x="4661" y="7554"/>
                    <a:pt x="3526" y="5499"/>
                    <a:pt x="3256" y="5080"/>
                  </a:cubicBezTo>
                  <a:cubicBezTo>
                    <a:pt x="2445" y="3652"/>
                    <a:pt x="1747" y="2196"/>
                    <a:pt x="990" y="737"/>
                  </a:cubicBezTo>
                  <a:close/>
                  <a:moveTo>
                    <a:pt x="500" y="1"/>
                  </a:moveTo>
                  <a:cubicBezTo>
                    <a:pt x="294" y="1"/>
                    <a:pt x="1" y="292"/>
                    <a:pt x="88" y="494"/>
                  </a:cubicBezTo>
                  <a:cubicBezTo>
                    <a:pt x="482" y="1348"/>
                    <a:pt x="3189" y="8448"/>
                    <a:pt x="5332" y="8448"/>
                  </a:cubicBezTo>
                  <a:cubicBezTo>
                    <a:pt x="5622" y="8448"/>
                    <a:pt x="5902" y="8318"/>
                    <a:pt x="6164" y="8025"/>
                  </a:cubicBezTo>
                  <a:cubicBezTo>
                    <a:pt x="6761" y="7317"/>
                    <a:pt x="6574" y="5863"/>
                    <a:pt x="6239" y="5080"/>
                  </a:cubicBezTo>
                  <a:cubicBezTo>
                    <a:pt x="5829" y="4111"/>
                    <a:pt x="4822" y="3551"/>
                    <a:pt x="4076" y="2880"/>
                  </a:cubicBezTo>
                  <a:cubicBezTo>
                    <a:pt x="3144" y="1986"/>
                    <a:pt x="2473" y="867"/>
                    <a:pt x="1430" y="47"/>
                  </a:cubicBezTo>
                  <a:cubicBezTo>
                    <a:pt x="1393" y="21"/>
                    <a:pt x="1351" y="10"/>
                    <a:pt x="1306" y="10"/>
                  </a:cubicBezTo>
                  <a:cubicBezTo>
                    <a:pt x="1117" y="10"/>
                    <a:pt x="878" y="215"/>
                    <a:pt x="817" y="407"/>
                  </a:cubicBezTo>
                  <a:lnTo>
                    <a:pt x="817" y="407"/>
                  </a:lnTo>
                  <a:cubicBezTo>
                    <a:pt x="761" y="299"/>
                    <a:pt x="704" y="192"/>
                    <a:pt x="647" y="84"/>
                  </a:cubicBezTo>
                  <a:cubicBezTo>
                    <a:pt x="613" y="25"/>
                    <a:pt x="560" y="1"/>
                    <a:pt x="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9"/>
            <p:cNvSpPr/>
            <p:nvPr/>
          </p:nvSpPr>
          <p:spPr>
            <a:xfrm>
              <a:off x="7264926" y="3286510"/>
              <a:ext cx="134049" cy="67818"/>
            </a:xfrm>
            <a:custGeom>
              <a:rect b="b" l="l" r="r" t="t"/>
              <a:pathLst>
                <a:path extrusionOk="0" h="2264" w="4475">
                  <a:moveTo>
                    <a:pt x="1267" y="0"/>
                  </a:moveTo>
                  <a:cubicBezTo>
                    <a:pt x="713" y="0"/>
                    <a:pt x="136" y="687"/>
                    <a:pt x="75" y="1202"/>
                  </a:cubicBezTo>
                  <a:cubicBezTo>
                    <a:pt x="1" y="1538"/>
                    <a:pt x="262" y="1836"/>
                    <a:pt x="597" y="1873"/>
                  </a:cubicBezTo>
                  <a:cubicBezTo>
                    <a:pt x="672" y="1886"/>
                    <a:pt x="751" y="1890"/>
                    <a:pt x="831" y="1890"/>
                  </a:cubicBezTo>
                  <a:cubicBezTo>
                    <a:pt x="991" y="1890"/>
                    <a:pt x="1157" y="1873"/>
                    <a:pt x="1306" y="1873"/>
                  </a:cubicBezTo>
                  <a:cubicBezTo>
                    <a:pt x="1753" y="1911"/>
                    <a:pt x="2163" y="1985"/>
                    <a:pt x="2610" y="2097"/>
                  </a:cubicBezTo>
                  <a:cubicBezTo>
                    <a:pt x="2849" y="2206"/>
                    <a:pt x="3101" y="2264"/>
                    <a:pt x="3358" y="2264"/>
                  </a:cubicBezTo>
                  <a:cubicBezTo>
                    <a:pt x="3542" y="2264"/>
                    <a:pt x="3729" y="2234"/>
                    <a:pt x="3915" y="2172"/>
                  </a:cubicBezTo>
                  <a:cubicBezTo>
                    <a:pt x="4214" y="2022"/>
                    <a:pt x="4437" y="1724"/>
                    <a:pt x="4474" y="1389"/>
                  </a:cubicBezTo>
                  <a:cubicBezTo>
                    <a:pt x="4474" y="1016"/>
                    <a:pt x="4214" y="718"/>
                    <a:pt x="3878" y="606"/>
                  </a:cubicBezTo>
                  <a:cubicBezTo>
                    <a:pt x="3580" y="531"/>
                    <a:pt x="3319" y="457"/>
                    <a:pt x="3021" y="419"/>
                  </a:cubicBezTo>
                  <a:cubicBezTo>
                    <a:pt x="2760" y="345"/>
                    <a:pt x="2499" y="270"/>
                    <a:pt x="2238" y="233"/>
                  </a:cubicBezTo>
                  <a:cubicBezTo>
                    <a:pt x="2229" y="232"/>
                    <a:pt x="2220" y="231"/>
                    <a:pt x="2210" y="231"/>
                  </a:cubicBezTo>
                  <a:cubicBezTo>
                    <a:pt x="1879" y="231"/>
                    <a:pt x="1466" y="869"/>
                    <a:pt x="1865" y="941"/>
                  </a:cubicBezTo>
                  <a:cubicBezTo>
                    <a:pt x="2312" y="979"/>
                    <a:pt x="2722" y="1128"/>
                    <a:pt x="3132" y="1202"/>
                  </a:cubicBezTo>
                  <a:cubicBezTo>
                    <a:pt x="3170" y="1202"/>
                    <a:pt x="3915" y="1463"/>
                    <a:pt x="3766" y="1575"/>
                  </a:cubicBezTo>
                  <a:cubicBezTo>
                    <a:pt x="3737" y="1597"/>
                    <a:pt x="3692" y="1606"/>
                    <a:pt x="3637" y="1606"/>
                  </a:cubicBezTo>
                  <a:cubicBezTo>
                    <a:pt x="3414" y="1606"/>
                    <a:pt x="3036" y="1456"/>
                    <a:pt x="2946" y="1426"/>
                  </a:cubicBezTo>
                  <a:cubicBezTo>
                    <a:pt x="2499" y="1314"/>
                    <a:pt x="2014" y="1240"/>
                    <a:pt x="1567" y="1202"/>
                  </a:cubicBezTo>
                  <a:lnTo>
                    <a:pt x="1082" y="1202"/>
                  </a:lnTo>
                  <a:cubicBezTo>
                    <a:pt x="1056" y="1206"/>
                    <a:pt x="1032" y="1208"/>
                    <a:pt x="1009" y="1208"/>
                  </a:cubicBezTo>
                  <a:cubicBezTo>
                    <a:pt x="808" y="1208"/>
                    <a:pt x="761" y="1057"/>
                    <a:pt x="896" y="755"/>
                  </a:cubicBezTo>
                  <a:cubicBezTo>
                    <a:pt x="970" y="606"/>
                    <a:pt x="1119" y="531"/>
                    <a:pt x="1268" y="531"/>
                  </a:cubicBezTo>
                  <a:cubicBezTo>
                    <a:pt x="1278" y="533"/>
                    <a:pt x="1288" y="534"/>
                    <a:pt x="1299" y="534"/>
                  </a:cubicBezTo>
                  <a:cubicBezTo>
                    <a:pt x="1496" y="534"/>
                    <a:pt x="1855" y="225"/>
                    <a:pt x="1679" y="84"/>
                  </a:cubicBezTo>
                  <a:lnTo>
                    <a:pt x="1679" y="84"/>
                  </a:lnTo>
                  <a:lnTo>
                    <a:pt x="1641" y="121"/>
                  </a:lnTo>
                  <a:cubicBezTo>
                    <a:pt x="1522" y="37"/>
                    <a:pt x="1395" y="0"/>
                    <a:pt x="12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9"/>
            <p:cNvSpPr/>
            <p:nvPr/>
          </p:nvSpPr>
          <p:spPr>
            <a:xfrm>
              <a:off x="7406765" y="3321199"/>
              <a:ext cx="178712" cy="66830"/>
            </a:xfrm>
            <a:custGeom>
              <a:rect b="b" l="l" r="r" t="t"/>
              <a:pathLst>
                <a:path extrusionOk="0" h="2231" w="5966">
                  <a:moveTo>
                    <a:pt x="4980" y="0"/>
                  </a:moveTo>
                  <a:cubicBezTo>
                    <a:pt x="4718" y="0"/>
                    <a:pt x="4434" y="95"/>
                    <a:pt x="4250" y="156"/>
                  </a:cubicBezTo>
                  <a:cubicBezTo>
                    <a:pt x="3981" y="226"/>
                    <a:pt x="3726" y="249"/>
                    <a:pt x="3477" y="249"/>
                  </a:cubicBezTo>
                  <a:cubicBezTo>
                    <a:pt x="3038" y="249"/>
                    <a:pt x="2616" y="180"/>
                    <a:pt x="2161" y="180"/>
                  </a:cubicBezTo>
                  <a:cubicBezTo>
                    <a:pt x="2052" y="180"/>
                    <a:pt x="1941" y="184"/>
                    <a:pt x="1827" y="193"/>
                  </a:cubicBezTo>
                  <a:cubicBezTo>
                    <a:pt x="1566" y="231"/>
                    <a:pt x="1082" y="790"/>
                    <a:pt x="1492" y="827"/>
                  </a:cubicBezTo>
                  <a:cubicBezTo>
                    <a:pt x="2024" y="876"/>
                    <a:pt x="2540" y="971"/>
                    <a:pt x="3051" y="971"/>
                  </a:cubicBezTo>
                  <a:cubicBezTo>
                    <a:pt x="3328" y="971"/>
                    <a:pt x="3603" y="943"/>
                    <a:pt x="3878" y="864"/>
                  </a:cubicBezTo>
                  <a:cubicBezTo>
                    <a:pt x="4085" y="813"/>
                    <a:pt x="4184" y="743"/>
                    <a:pt x="4326" y="743"/>
                  </a:cubicBezTo>
                  <a:cubicBezTo>
                    <a:pt x="4388" y="743"/>
                    <a:pt x="4458" y="756"/>
                    <a:pt x="4549" y="790"/>
                  </a:cubicBezTo>
                  <a:cubicBezTo>
                    <a:pt x="4847" y="790"/>
                    <a:pt x="4884" y="827"/>
                    <a:pt x="4660" y="939"/>
                  </a:cubicBezTo>
                  <a:cubicBezTo>
                    <a:pt x="4549" y="1014"/>
                    <a:pt x="4399" y="1088"/>
                    <a:pt x="4250" y="1200"/>
                  </a:cubicBezTo>
                  <a:cubicBezTo>
                    <a:pt x="3957" y="1428"/>
                    <a:pt x="3606" y="1542"/>
                    <a:pt x="3248" y="1542"/>
                  </a:cubicBezTo>
                  <a:cubicBezTo>
                    <a:pt x="3197" y="1542"/>
                    <a:pt x="3146" y="1540"/>
                    <a:pt x="3095" y="1535"/>
                  </a:cubicBezTo>
                  <a:cubicBezTo>
                    <a:pt x="2871" y="1461"/>
                    <a:pt x="2647" y="1386"/>
                    <a:pt x="2461" y="1275"/>
                  </a:cubicBezTo>
                  <a:cubicBezTo>
                    <a:pt x="1976" y="1088"/>
                    <a:pt x="1529" y="1125"/>
                    <a:pt x="1044" y="976"/>
                  </a:cubicBezTo>
                  <a:cubicBezTo>
                    <a:pt x="1044" y="976"/>
                    <a:pt x="648" y="750"/>
                    <a:pt x="546" y="741"/>
                  </a:cubicBezTo>
                  <a:lnTo>
                    <a:pt x="546" y="741"/>
                  </a:lnTo>
                  <a:cubicBezTo>
                    <a:pt x="605" y="712"/>
                    <a:pt x="754" y="641"/>
                    <a:pt x="783" y="641"/>
                  </a:cubicBezTo>
                  <a:cubicBezTo>
                    <a:pt x="895" y="529"/>
                    <a:pt x="1193" y="380"/>
                    <a:pt x="1082" y="156"/>
                  </a:cubicBezTo>
                  <a:cubicBezTo>
                    <a:pt x="1054" y="110"/>
                    <a:pt x="1021" y="91"/>
                    <a:pt x="987" y="91"/>
                  </a:cubicBezTo>
                  <a:cubicBezTo>
                    <a:pt x="927" y="91"/>
                    <a:pt x="864" y="149"/>
                    <a:pt x="816" y="214"/>
                  </a:cubicBezTo>
                  <a:lnTo>
                    <a:pt x="816" y="214"/>
                  </a:lnTo>
                  <a:cubicBezTo>
                    <a:pt x="820" y="199"/>
                    <a:pt x="818" y="192"/>
                    <a:pt x="810" y="192"/>
                  </a:cubicBezTo>
                  <a:cubicBezTo>
                    <a:pt x="789" y="192"/>
                    <a:pt x="722" y="243"/>
                    <a:pt x="597" y="305"/>
                  </a:cubicBezTo>
                  <a:cubicBezTo>
                    <a:pt x="448" y="343"/>
                    <a:pt x="373" y="417"/>
                    <a:pt x="261" y="492"/>
                  </a:cubicBezTo>
                  <a:cubicBezTo>
                    <a:pt x="75" y="641"/>
                    <a:pt x="0" y="864"/>
                    <a:pt x="112" y="1088"/>
                  </a:cubicBezTo>
                  <a:cubicBezTo>
                    <a:pt x="373" y="1647"/>
                    <a:pt x="1305" y="1573"/>
                    <a:pt x="1753" y="1759"/>
                  </a:cubicBezTo>
                  <a:cubicBezTo>
                    <a:pt x="2234" y="1910"/>
                    <a:pt x="2643" y="2230"/>
                    <a:pt x="3136" y="2230"/>
                  </a:cubicBezTo>
                  <a:cubicBezTo>
                    <a:pt x="3253" y="2230"/>
                    <a:pt x="3376" y="2212"/>
                    <a:pt x="3505" y="2169"/>
                  </a:cubicBezTo>
                  <a:cubicBezTo>
                    <a:pt x="3952" y="2020"/>
                    <a:pt x="5965" y="1088"/>
                    <a:pt x="5518" y="268"/>
                  </a:cubicBezTo>
                  <a:cubicBezTo>
                    <a:pt x="5400" y="65"/>
                    <a:pt x="5197" y="0"/>
                    <a:pt x="49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9"/>
            <p:cNvSpPr/>
            <p:nvPr/>
          </p:nvSpPr>
          <p:spPr>
            <a:xfrm>
              <a:off x="7286165" y="3022783"/>
              <a:ext cx="195456" cy="239520"/>
            </a:xfrm>
            <a:custGeom>
              <a:rect b="b" l="l" r="r" t="t"/>
              <a:pathLst>
                <a:path extrusionOk="0" h="7996" w="6525">
                  <a:moveTo>
                    <a:pt x="4473" y="831"/>
                  </a:moveTo>
                  <a:cubicBezTo>
                    <a:pt x="4532" y="831"/>
                    <a:pt x="4594" y="844"/>
                    <a:pt x="4660" y="873"/>
                  </a:cubicBezTo>
                  <a:cubicBezTo>
                    <a:pt x="4847" y="947"/>
                    <a:pt x="5033" y="1544"/>
                    <a:pt x="5108" y="1730"/>
                  </a:cubicBezTo>
                  <a:cubicBezTo>
                    <a:pt x="5406" y="2662"/>
                    <a:pt x="5108" y="3557"/>
                    <a:pt x="4809" y="4414"/>
                  </a:cubicBezTo>
                  <a:cubicBezTo>
                    <a:pt x="4697" y="4824"/>
                    <a:pt x="4548" y="5234"/>
                    <a:pt x="4437" y="5645"/>
                  </a:cubicBezTo>
                  <a:cubicBezTo>
                    <a:pt x="4362" y="5868"/>
                    <a:pt x="4362" y="6390"/>
                    <a:pt x="4213" y="6577"/>
                  </a:cubicBezTo>
                  <a:cubicBezTo>
                    <a:pt x="3928" y="6933"/>
                    <a:pt x="3431" y="7077"/>
                    <a:pt x="2953" y="7077"/>
                  </a:cubicBezTo>
                  <a:cubicBezTo>
                    <a:pt x="2682" y="7077"/>
                    <a:pt x="2416" y="7030"/>
                    <a:pt x="2200" y="6949"/>
                  </a:cubicBezTo>
                  <a:cubicBezTo>
                    <a:pt x="1790" y="6800"/>
                    <a:pt x="1454" y="6539"/>
                    <a:pt x="1230" y="6204"/>
                  </a:cubicBezTo>
                  <a:cubicBezTo>
                    <a:pt x="810" y="5608"/>
                    <a:pt x="719" y="4880"/>
                    <a:pt x="555" y="4207"/>
                  </a:cubicBezTo>
                  <a:lnTo>
                    <a:pt x="555" y="4207"/>
                  </a:lnTo>
                  <a:cubicBezTo>
                    <a:pt x="584" y="4220"/>
                    <a:pt x="623" y="4228"/>
                    <a:pt x="671" y="4228"/>
                  </a:cubicBezTo>
                  <a:cubicBezTo>
                    <a:pt x="1529" y="4228"/>
                    <a:pt x="2349" y="3781"/>
                    <a:pt x="2871" y="3072"/>
                  </a:cubicBezTo>
                  <a:cubicBezTo>
                    <a:pt x="3169" y="2625"/>
                    <a:pt x="3467" y="2178"/>
                    <a:pt x="3728" y="1693"/>
                  </a:cubicBezTo>
                  <a:cubicBezTo>
                    <a:pt x="3858" y="1433"/>
                    <a:pt x="4074" y="831"/>
                    <a:pt x="4473" y="831"/>
                  </a:cubicBezTo>
                  <a:close/>
                  <a:moveTo>
                    <a:pt x="4665" y="1"/>
                  </a:moveTo>
                  <a:cubicBezTo>
                    <a:pt x="4173" y="1"/>
                    <a:pt x="3777" y="502"/>
                    <a:pt x="3505" y="910"/>
                  </a:cubicBezTo>
                  <a:cubicBezTo>
                    <a:pt x="2833" y="1917"/>
                    <a:pt x="2498" y="3408"/>
                    <a:pt x="1044" y="3482"/>
                  </a:cubicBezTo>
                  <a:cubicBezTo>
                    <a:pt x="830" y="3482"/>
                    <a:pt x="540" y="3786"/>
                    <a:pt x="484" y="4006"/>
                  </a:cubicBezTo>
                  <a:lnTo>
                    <a:pt x="484" y="4006"/>
                  </a:lnTo>
                  <a:cubicBezTo>
                    <a:pt x="472" y="3998"/>
                    <a:pt x="457" y="3994"/>
                    <a:pt x="441" y="3994"/>
                  </a:cubicBezTo>
                  <a:cubicBezTo>
                    <a:pt x="302" y="3994"/>
                    <a:pt x="38" y="4262"/>
                    <a:pt x="38" y="4377"/>
                  </a:cubicBezTo>
                  <a:lnTo>
                    <a:pt x="0" y="4377"/>
                  </a:lnTo>
                  <a:cubicBezTo>
                    <a:pt x="73" y="6276"/>
                    <a:pt x="969" y="7995"/>
                    <a:pt x="3142" y="7995"/>
                  </a:cubicBezTo>
                  <a:cubicBezTo>
                    <a:pt x="3188" y="7995"/>
                    <a:pt x="3234" y="7995"/>
                    <a:pt x="3281" y="7993"/>
                  </a:cubicBezTo>
                  <a:cubicBezTo>
                    <a:pt x="4996" y="7919"/>
                    <a:pt x="5145" y="5495"/>
                    <a:pt x="5518" y="4265"/>
                  </a:cubicBezTo>
                  <a:cubicBezTo>
                    <a:pt x="5816" y="3333"/>
                    <a:pt x="6524" y="276"/>
                    <a:pt x="4809" y="15"/>
                  </a:cubicBezTo>
                  <a:cubicBezTo>
                    <a:pt x="4760" y="5"/>
                    <a:pt x="4712" y="1"/>
                    <a:pt x="4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9"/>
            <p:cNvSpPr/>
            <p:nvPr/>
          </p:nvSpPr>
          <p:spPr>
            <a:xfrm>
              <a:off x="7454783" y="2803630"/>
              <a:ext cx="54758" cy="106790"/>
            </a:xfrm>
            <a:custGeom>
              <a:rect b="b" l="l" r="r" t="t"/>
              <a:pathLst>
                <a:path extrusionOk="0" h="3565" w="1828">
                  <a:moveTo>
                    <a:pt x="844" y="786"/>
                  </a:moveTo>
                  <a:lnTo>
                    <a:pt x="844" y="786"/>
                  </a:lnTo>
                  <a:cubicBezTo>
                    <a:pt x="814" y="839"/>
                    <a:pt x="793" y="896"/>
                    <a:pt x="783" y="956"/>
                  </a:cubicBezTo>
                  <a:cubicBezTo>
                    <a:pt x="783" y="1217"/>
                    <a:pt x="1007" y="1553"/>
                    <a:pt x="1044" y="1814"/>
                  </a:cubicBezTo>
                  <a:cubicBezTo>
                    <a:pt x="1114" y="2126"/>
                    <a:pt x="1119" y="2406"/>
                    <a:pt x="1059" y="2684"/>
                  </a:cubicBezTo>
                  <a:lnTo>
                    <a:pt x="1059" y="2684"/>
                  </a:lnTo>
                  <a:cubicBezTo>
                    <a:pt x="1049" y="2652"/>
                    <a:pt x="1032" y="2622"/>
                    <a:pt x="1007" y="2597"/>
                  </a:cubicBezTo>
                  <a:cubicBezTo>
                    <a:pt x="970" y="2448"/>
                    <a:pt x="895" y="2261"/>
                    <a:pt x="858" y="2112"/>
                  </a:cubicBezTo>
                  <a:cubicBezTo>
                    <a:pt x="783" y="1814"/>
                    <a:pt x="746" y="1553"/>
                    <a:pt x="709" y="1255"/>
                  </a:cubicBezTo>
                  <a:lnTo>
                    <a:pt x="709" y="919"/>
                  </a:lnTo>
                  <a:cubicBezTo>
                    <a:pt x="709" y="894"/>
                    <a:pt x="709" y="869"/>
                    <a:pt x="709" y="844"/>
                  </a:cubicBezTo>
                  <a:lnTo>
                    <a:pt x="709" y="844"/>
                  </a:lnTo>
                  <a:cubicBezTo>
                    <a:pt x="752" y="843"/>
                    <a:pt x="799" y="821"/>
                    <a:pt x="844" y="786"/>
                  </a:cubicBezTo>
                  <a:close/>
                  <a:moveTo>
                    <a:pt x="654" y="0"/>
                  </a:moveTo>
                  <a:cubicBezTo>
                    <a:pt x="616" y="0"/>
                    <a:pt x="572" y="8"/>
                    <a:pt x="522" y="24"/>
                  </a:cubicBezTo>
                  <a:cubicBezTo>
                    <a:pt x="187" y="174"/>
                    <a:pt x="75" y="621"/>
                    <a:pt x="38" y="956"/>
                  </a:cubicBezTo>
                  <a:cubicBezTo>
                    <a:pt x="0" y="1478"/>
                    <a:pt x="38" y="2038"/>
                    <a:pt x="187" y="2559"/>
                  </a:cubicBezTo>
                  <a:cubicBezTo>
                    <a:pt x="261" y="2820"/>
                    <a:pt x="336" y="3342"/>
                    <a:pt x="634" y="3491"/>
                  </a:cubicBezTo>
                  <a:cubicBezTo>
                    <a:pt x="730" y="3542"/>
                    <a:pt x="820" y="3564"/>
                    <a:pt x="905" y="3564"/>
                  </a:cubicBezTo>
                  <a:cubicBezTo>
                    <a:pt x="1447" y="3564"/>
                    <a:pt x="1758" y="2643"/>
                    <a:pt x="1790" y="2224"/>
                  </a:cubicBezTo>
                  <a:cubicBezTo>
                    <a:pt x="1827" y="1851"/>
                    <a:pt x="1790" y="509"/>
                    <a:pt x="1231" y="509"/>
                  </a:cubicBezTo>
                  <a:cubicBezTo>
                    <a:pt x="1136" y="525"/>
                    <a:pt x="1047" y="568"/>
                    <a:pt x="974" y="629"/>
                  </a:cubicBezTo>
                  <a:lnTo>
                    <a:pt x="974" y="629"/>
                  </a:lnTo>
                  <a:cubicBezTo>
                    <a:pt x="1002" y="575"/>
                    <a:pt x="1016" y="519"/>
                    <a:pt x="1007" y="472"/>
                  </a:cubicBezTo>
                  <a:lnTo>
                    <a:pt x="1007" y="472"/>
                  </a:lnTo>
                  <a:lnTo>
                    <a:pt x="1007" y="509"/>
                  </a:lnTo>
                  <a:cubicBezTo>
                    <a:pt x="943" y="255"/>
                    <a:pt x="880" y="0"/>
                    <a:pt x="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9"/>
            <p:cNvSpPr/>
            <p:nvPr/>
          </p:nvSpPr>
          <p:spPr>
            <a:xfrm>
              <a:off x="7649104" y="3177862"/>
              <a:ext cx="337263" cy="217563"/>
            </a:xfrm>
            <a:custGeom>
              <a:rect b="b" l="l" r="r" t="t"/>
              <a:pathLst>
                <a:path extrusionOk="0" h="7263" w="11259">
                  <a:moveTo>
                    <a:pt x="1143" y="0"/>
                  </a:moveTo>
                  <a:cubicBezTo>
                    <a:pt x="854" y="0"/>
                    <a:pt x="611" y="160"/>
                    <a:pt x="485" y="579"/>
                  </a:cubicBezTo>
                  <a:cubicBezTo>
                    <a:pt x="0" y="2033"/>
                    <a:pt x="2461" y="3040"/>
                    <a:pt x="3206" y="3785"/>
                  </a:cubicBezTo>
                  <a:cubicBezTo>
                    <a:pt x="3915" y="4494"/>
                    <a:pt x="3952" y="6171"/>
                    <a:pt x="5182" y="6209"/>
                  </a:cubicBezTo>
                  <a:cubicBezTo>
                    <a:pt x="5199" y="6209"/>
                    <a:pt x="5216" y="6210"/>
                    <a:pt x="5233" y="6210"/>
                  </a:cubicBezTo>
                  <a:cubicBezTo>
                    <a:pt x="5883" y="6210"/>
                    <a:pt x="6194" y="5720"/>
                    <a:pt x="6740" y="5720"/>
                  </a:cubicBezTo>
                  <a:cubicBezTo>
                    <a:pt x="6971" y="5720"/>
                    <a:pt x="7245" y="5809"/>
                    <a:pt x="7605" y="6060"/>
                  </a:cubicBezTo>
                  <a:cubicBezTo>
                    <a:pt x="8090" y="6358"/>
                    <a:pt x="8314" y="6805"/>
                    <a:pt x="8835" y="7066"/>
                  </a:cubicBezTo>
                  <a:cubicBezTo>
                    <a:pt x="9102" y="7173"/>
                    <a:pt x="9428" y="7262"/>
                    <a:pt x="9741" y="7262"/>
                  </a:cubicBezTo>
                  <a:cubicBezTo>
                    <a:pt x="10084" y="7262"/>
                    <a:pt x="10410" y="7154"/>
                    <a:pt x="10625" y="6842"/>
                  </a:cubicBezTo>
                  <a:cubicBezTo>
                    <a:pt x="11259" y="5910"/>
                    <a:pt x="9805" y="4978"/>
                    <a:pt x="9469" y="4233"/>
                  </a:cubicBezTo>
                  <a:cubicBezTo>
                    <a:pt x="8798" y="2704"/>
                    <a:pt x="8351" y="2033"/>
                    <a:pt x="6897" y="1139"/>
                  </a:cubicBezTo>
                  <a:cubicBezTo>
                    <a:pt x="6336" y="808"/>
                    <a:pt x="5803" y="449"/>
                    <a:pt x="5145" y="449"/>
                  </a:cubicBezTo>
                  <a:cubicBezTo>
                    <a:pt x="5060" y="449"/>
                    <a:pt x="4973" y="455"/>
                    <a:pt x="4884" y="468"/>
                  </a:cubicBezTo>
                  <a:cubicBezTo>
                    <a:pt x="4340" y="522"/>
                    <a:pt x="3697" y="1172"/>
                    <a:pt x="3070" y="1172"/>
                  </a:cubicBezTo>
                  <a:cubicBezTo>
                    <a:pt x="2838" y="1172"/>
                    <a:pt x="2608" y="1082"/>
                    <a:pt x="2386" y="840"/>
                  </a:cubicBezTo>
                  <a:cubicBezTo>
                    <a:pt x="2347" y="795"/>
                    <a:pt x="2296" y="776"/>
                    <a:pt x="2240" y="776"/>
                  </a:cubicBezTo>
                  <a:cubicBezTo>
                    <a:pt x="1969" y="776"/>
                    <a:pt x="1567" y="1221"/>
                    <a:pt x="1752" y="1437"/>
                  </a:cubicBezTo>
                  <a:cubicBezTo>
                    <a:pt x="1976" y="1772"/>
                    <a:pt x="2346" y="1940"/>
                    <a:pt x="2722" y="1940"/>
                  </a:cubicBezTo>
                  <a:cubicBezTo>
                    <a:pt x="2847" y="1940"/>
                    <a:pt x="2973" y="1921"/>
                    <a:pt x="3094" y="1884"/>
                  </a:cubicBezTo>
                  <a:cubicBezTo>
                    <a:pt x="3542" y="1772"/>
                    <a:pt x="3840" y="1437"/>
                    <a:pt x="4213" y="1325"/>
                  </a:cubicBezTo>
                  <a:cubicBezTo>
                    <a:pt x="4473" y="1238"/>
                    <a:pt x="4696" y="1201"/>
                    <a:pt x="4896" y="1201"/>
                  </a:cubicBezTo>
                  <a:cubicBezTo>
                    <a:pt x="5470" y="1201"/>
                    <a:pt x="5859" y="1505"/>
                    <a:pt x="6412" y="1810"/>
                  </a:cubicBezTo>
                  <a:cubicBezTo>
                    <a:pt x="7754" y="2667"/>
                    <a:pt x="8053" y="3077"/>
                    <a:pt x="8724" y="4494"/>
                  </a:cubicBezTo>
                  <a:cubicBezTo>
                    <a:pt x="8873" y="4867"/>
                    <a:pt x="9059" y="5165"/>
                    <a:pt x="9208" y="5500"/>
                  </a:cubicBezTo>
                  <a:cubicBezTo>
                    <a:pt x="9383" y="5850"/>
                    <a:pt x="10051" y="6364"/>
                    <a:pt x="9454" y="6364"/>
                  </a:cubicBezTo>
                  <a:cubicBezTo>
                    <a:pt x="9415" y="6364"/>
                    <a:pt x="9370" y="6362"/>
                    <a:pt x="9320" y="6358"/>
                  </a:cubicBezTo>
                  <a:cubicBezTo>
                    <a:pt x="8649" y="6283"/>
                    <a:pt x="8276" y="5314"/>
                    <a:pt x="7717" y="5016"/>
                  </a:cubicBezTo>
                  <a:cubicBezTo>
                    <a:pt x="7474" y="4875"/>
                    <a:pt x="7310" y="4826"/>
                    <a:pt x="7172" y="4826"/>
                  </a:cubicBezTo>
                  <a:cubicBezTo>
                    <a:pt x="6909" y="4826"/>
                    <a:pt x="6741" y="5004"/>
                    <a:pt x="6300" y="5053"/>
                  </a:cubicBezTo>
                  <a:lnTo>
                    <a:pt x="5965" y="5314"/>
                  </a:lnTo>
                  <a:cubicBezTo>
                    <a:pt x="5869" y="5323"/>
                    <a:pt x="5777" y="5328"/>
                    <a:pt x="5691" y="5328"/>
                  </a:cubicBezTo>
                  <a:cubicBezTo>
                    <a:pt x="5076" y="5328"/>
                    <a:pt x="4716" y="5091"/>
                    <a:pt x="4586" y="4568"/>
                  </a:cubicBezTo>
                  <a:cubicBezTo>
                    <a:pt x="4436" y="4345"/>
                    <a:pt x="4436" y="4009"/>
                    <a:pt x="4287" y="3748"/>
                  </a:cubicBezTo>
                  <a:cubicBezTo>
                    <a:pt x="3952" y="3226"/>
                    <a:pt x="3430" y="3003"/>
                    <a:pt x="2945" y="2630"/>
                  </a:cubicBezTo>
                  <a:cubicBezTo>
                    <a:pt x="2610" y="2406"/>
                    <a:pt x="2312" y="2145"/>
                    <a:pt x="2013" y="1884"/>
                  </a:cubicBezTo>
                  <a:cubicBezTo>
                    <a:pt x="1529" y="1698"/>
                    <a:pt x="1305" y="1176"/>
                    <a:pt x="1529" y="691"/>
                  </a:cubicBezTo>
                  <a:lnTo>
                    <a:pt x="1529" y="691"/>
                  </a:lnTo>
                  <a:cubicBezTo>
                    <a:pt x="1549" y="698"/>
                    <a:pt x="1569" y="701"/>
                    <a:pt x="1591" y="701"/>
                  </a:cubicBezTo>
                  <a:cubicBezTo>
                    <a:pt x="1808" y="701"/>
                    <a:pt x="2068" y="380"/>
                    <a:pt x="1864" y="244"/>
                  </a:cubicBezTo>
                  <a:cubicBezTo>
                    <a:pt x="1619" y="97"/>
                    <a:pt x="1368" y="0"/>
                    <a:pt x="1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9"/>
            <p:cNvSpPr/>
            <p:nvPr/>
          </p:nvSpPr>
          <p:spPr>
            <a:xfrm>
              <a:off x="7452537" y="3134547"/>
              <a:ext cx="121887" cy="149625"/>
            </a:xfrm>
            <a:custGeom>
              <a:rect b="b" l="l" r="r" t="t"/>
              <a:pathLst>
                <a:path extrusionOk="0" h="4995" w="4069">
                  <a:moveTo>
                    <a:pt x="3135" y="741"/>
                  </a:moveTo>
                  <a:cubicBezTo>
                    <a:pt x="3182" y="741"/>
                    <a:pt x="3195" y="745"/>
                    <a:pt x="3132" y="758"/>
                  </a:cubicBezTo>
                  <a:lnTo>
                    <a:pt x="2760" y="758"/>
                  </a:lnTo>
                  <a:cubicBezTo>
                    <a:pt x="2809" y="758"/>
                    <a:pt x="3041" y="741"/>
                    <a:pt x="3135" y="741"/>
                  </a:cubicBezTo>
                  <a:close/>
                  <a:moveTo>
                    <a:pt x="1418" y="1056"/>
                  </a:moveTo>
                  <a:cubicBezTo>
                    <a:pt x="1457" y="1064"/>
                    <a:pt x="1498" y="1072"/>
                    <a:pt x="1540" y="1079"/>
                  </a:cubicBezTo>
                  <a:lnTo>
                    <a:pt x="1540" y="1079"/>
                  </a:lnTo>
                  <a:cubicBezTo>
                    <a:pt x="1374" y="1262"/>
                    <a:pt x="1281" y="1513"/>
                    <a:pt x="1306" y="1764"/>
                  </a:cubicBezTo>
                  <a:cubicBezTo>
                    <a:pt x="1376" y="1975"/>
                    <a:pt x="1490" y="2039"/>
                    <a:pt x="1624" y="2039"/>
                  </a:cubicBezTo>
                  <a:cubicBezTo>
                    <a:pt x="1742" y="2039"/>
                    <a:pt x="1875" y="1989"/>
                    <a:pt x="2008" y="1946"/>
                  </a:cubicBezTo>
                  <a:lnTo>
                    <a:pt x="2008" y="1946"/>
                  </a:lnTo>
                  <a:cubicBezTo>
                    <a:pt x="1788" y="2171"/>
                    <a:pt x="1734" y="2477"/>
                    <a:pt x="1977" y="2883"/>
                  </a:cubicBezTo>
                  <a:cubicBezTo>
                    <a:pt x="2163" y="3106"/>
                    <a:pt x="2275" y="3330"/>
                    <a:pt x="2350" y="3554"/>
                  </a:cubicBezTo>
                  <a:cubicBezTo>
                    <a:pt x="2350" y="3672"/>
                    <a:pt x="2373" y="3859"/>
                    <a:pt x="2309" y="3859"/>
                  </a:cubicBezTo>
                  <a:cubicBezTo>
                    <a:pt x="2292" y="3859"/>
                    <a:pt x="2269" y="3846"/>
                    <a:pt x="2238" y="3815"/>
                  </a:cubicBezTo>
                  <a:cubicBezTo>
                    <a:pt x="2089" y="3628"/>
                    <a:pt x="2126" y="3367"/>
                    <a:pt x="2089" y="3218"/>
                  </a:cubicBezTo>
                  <a:cubicBezTo>
                    <a:pt x="1993" y="2900"/>
                    <a:pt x="1734" y="2717"/>
                    <a:pt x="1429" y="2717"/>
                  </a:cubicBezTo>
                  <a:cubicBezTo>
                    <a:pt x="1376" y="2717"/>
                    <a:pt x="1323" y="2723"/>
                    <a:pt x="1268" y="2734"/>
                  </a:cubicBezTo>
                  <a:cubicBezTo>
                    <a:pt x="1173" y="2734"/>
                    <a:pt x="1048" y="2793"/>
                    <a:pt x="954" y="2885"/>
                  </a:cubicBezTo>
                  <a:lnTo>
                    <a:pt x="954" y="2885"/>
                  </a:lnTo>
                  <a:cubicBezTo>
                    <a:pt x="982" y="2687"/>
                    <a:pt x="1013" y="2490"/>
                    <a:pt x="1045" y="2286"/>
                  </a:cubicBezTo>
                  <a:cubicBezTo>
                    <a:pt x="1110" y="1926"/>
                    <a:pt x="1061" y="1479"/>
                    <a:pt x="1250" y="1148"/>
                  </a:cubicBezTo>
                  <a:lnTo>
                    <a:pt x="1250" y="1148"/>
                  </a:lnTo>
                  <a:cubicBezTo>
                    <a:pt x="1298" y="1136"/>
                    <a:pt x="1354" y="1107"/>
                    <a:pt x="1418" y="1056"/>
                  </a:cubicBezTo>
                  <a:close/>
                  <a:moveTo>
                    <a:pt x="882" y="3468"/>
                  </a:moveTo>
                  <a:lnTo>
                    <a:pt x="882" y="3468"/>
                  </a:lnTo>
                  <a:cubicBezTo>
                    <a:pt x="945" y="3703"/>
                    <a:pt x="1023" y="3992"/>
                    <a:pt x="970" y="4150"/>
                  </a:cubicBezTo>
                  <a:cubicBezTo>
                    <a:pt x="937" y="4241"/>
                    <a:pt x="913" y="4277"/>
                    <a:pt x="896" y="4277"/>
                  </a:cubicBezTo>
                  <a:cubicBezTo>
                    <a:pt x="836" y="4277"/>
                    <a:pt x="858" y="3827"/>
                    <a:pt x="858" y="3740"/>
                  </a:cubicBezTo>
                  <a:cubicBezTo>
                    <a:pt x="865" y="3647"/>
                    <a:pt x="873" y="3557"/>
                    <a:pt x="882" y="3468"/>
                  </a:cubicBezTo>
                  <a:close/>
                  <a:moveTo>
                    <a:pt x="3332" y="0"/>
                  </a:moveTo>
                  <a:cubicBezTo>
                    <a:pt x="3226" y="0"/>
                    <a:pt x="3119" y="17"/>
                    <a:pt x="3021" y="50"/>
                  </a:cubicBezTo>
                  <a:cubicBezTo>
                    <a:pt x="2685" y="236"/>
                    <a:pt x="2312" y="348"/>
                    <a:pt x="1902" y="422"/>
                  </a:cubicBezTo>
                  <a:cubicBezTo>
                    <a:pt x="1567" y="422"/>
                    <a:pt x="1418" y="422"/>
                    <a:pt x="1157" y="646"/>
                  </a:cubicBezTo>
                  <a:cubicBezTo>
                    <a:pt x="1100" y="712"/>
                    <a:pt x="1065" y="789"/>
                    <a:pt x="1050" y="864"/>
                  </a:cubicBezTo>
                  <a:lnTo>
                    <a:pt x="1050" y="864"/>
                  </a:lnTo>
                  <a:cubicBezTo>
                    <a:pt x="560" y="1384"/>
                    <a:pt x="554" y="2130"/>
                    <a:pt x="411" y="2808"/>
                  </a:cubicBezTo>
                  <a:cubicBezTo>
                    <a:pt x="299" y="3293"/>
                    <a:pt x="1" y="4337"/>
                    <a:pt x="336" y="4784"/>
                  </a:cubicBezTo>
                  <a:cubicBezTo>
                    <a:pt x="427" y="4935"/>
                    <a:pt x="560" y="4994"/>
                    <a:pt x="703" y="4994"/>
                  </a:cubicBezTo>
                  <a:cubicBezTo>
                    <a:pt x="915" y="4994"/>
                    <a:pt x="1150" y="4865"/>
                    <a:pt x="1306" y="4710"/>
                  </a:cubicBezTo>
                  <a:cubicBezTo>
                    <a:pt x="1488" y="4514"/>
                    <a:pt x="1564" y="4297"/>
                    <a:pt x="1586" y="4071"/>
                  </a:cubicBezTo>
                  <a:lnTo>
                    <a:pt x="1586" y="4071"/>
                  </a:lnTo>
                  <a:cubicBezTo>
                    <a:pt x="1644" y="4307"/>
                    <a:pt x="1715" y="4543"/>
                    <a:pt x="1902" y="4672"/>
                  </a:cubicBezTo>
                  <a:cubicBezTo>
                    <a:pt x="1997" y="4736"/>
                    <a:pt x="2092" y="4763"/>
                    <a:pt x="2185" y="4763"/>
                  </a:cubicBezTo>
                  <a:cubicBezTo>
                    <a:pt x="2419" y="4763"/>
                    <a:pt x="2637" y="4588"/>
                    <a:pt x="2797" y="4374"/>
                  </a:cubicBezTo>
                  <a:cubicBezTo>
                    <a:pt x="3095" y="3852"/>
                    <a:pt x="3058" y="3218"/>
                    <a:pt x="2760" y="2696"/>
                  </a:cubicBezTo>
                  <a:cubicBezTo>
                    <a:pt x="2611" y="2547"/>
                    <a:pt x="2499" y="2361"/>
                    <a:pt x="2387" y="2174"/>
                  </a:cubicBezTo>
                  <a:cubicBezTo>
                    <a:pt x="2499" y="2174"/>
                    <a:pt x="2611" y="2174"/>
                    <a:pt x="2685" y="2137"/>
                  </a:cubicBezTo>
                  <a:cubicBezTo>
                    <a:pt x="2834" y="1988"/>
                    <a:pt x="2946" y="1951"/>
                    <a:pt x="3058" y="1727"/>
                  </a:cubicBezTo>
                  <a:cubicBezTo>
                    <a:pt x="3132" y="1653"/>
                    <a:pt x="3132" y="1541"/>
                    <a:pt x="3058" y="1466"/>
                  </a:cubicBezTo>
                  <a:cubicBezTo>
                    <a:pt x="3032" y="1434"/>
                    <a:pt x="3003" y="1405"/>
                    <a:pt x="2971" y="1380"/>
                  </a:cubicBezTo>
                  <a:lnTo>
                    <a:pt x="2971" y="1380"/>
                  </a:lnTo>
                  <a:cubicBezTo>
                    <a:pt x="3391" y="1284"/>
                    <a:pt x="3835" y="1058"/>
                    <a:pt x="3953" y="646"/>
                  </a:cubicBezTo>
                  <a:cubicBezTo>
                    <a:pt x="4069" y="210"/>
                    <a:pt x="3708" y="0"/>
                    <a:pt x="33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9"/>
            <p:cNvSpPr/>
            <p:nvPr/>
          </p:nvSpPr>
          <p:spPr>
            <a:xfrm>
              <a:off x="7492737" y="2986597"/>
              <a:ext cx="89386" cy="77104"/>
            </a:xfrm>
            <a:custGeom>
              <a:rect b="b" l="l" r="r" t="t"/>
              <a:pathLst>
                <a:path extrusionOk="0" h="2574" w="2984">
                  <a:moveTo>
                    <a:pt x="1389" y="906"/>
                  </a:moveTo>
                  <a:lnTo>
                    <a:pt x="1389" y="906"/>
                  </a:lnTo>
                  <a:cubicBezTo>
                    <a:pt x="1281" y="943"/>
                    <a:pt x="1182" y="1027"/>
                    <a:pt x="1119" y="1111"/>
                  </a:cubicBezTo>
                  <a:cubicBezTo>
                    <a:pt x="1055" y="1111"/>
                    <a:pt x="991" y="1107"/>
                    <a:pt x="928" y="1098"/>
                  </a:cubicBezTo>
                  <a:lnTo>
                    <a:pt x="928" y="1098"/>
                  </a:lnTo>
                  <a:cubicBezTo>
                    <a:pt x="1067" y="1014"/>
                    <a:pt x="1223" y="949"/>
                    <a:pt x="1389" y="906"/>
                  </a:cubicBezTo>
                  <a:close/>
                  <a:moveTo>
                    <a:pt x="2203" y="648"/>
                  </a:moveTo>
                  <a:cubicBezTo>
                    <a:pt x="2319" y="648"/>
                    <a:pt x="2346" y="1078"/>
                    <a:pt x="2312" y="1111"/>
                  </a:cubicBezTo>
                  <a:cubicBezTo>
                    <a:pt x="2312" y="1223"/>
                    <a:pt x="2238" y="1335"/>
                    <a:pt x="2201" y="1447"/>
                  </a:cubicBezTo>
                  <a:cubicBezTo>
                    <a:pt x="2177" y="1541"/>
                    <a:pt x="2168" y="1649"/>
                    <a:pt x="2174" y="1754"/>
                  </a:cubicBezTo>
                  <a:lnTo>
                    <a:pt x="2174" y="1754"/>
                  </a:lnTo>
                  <a:cubicBezTo>
                    <a:pt x="2171" y="1751"/>
                    <a:pt x="2167" y="1748"/>
                    <a:pt x="2163" y="1745"/>
                  </a:cubicBezTo>
                  <a:cubicBezTo>
                    <a:pt x="2126" y="1633"/>
                    <a:pt x="2089" y="1522"/>
                    <a:pt x="2014" y="1410"/>
                  </a:cubicBezTo>
                  <a:cubicBezTo>
                    <a:pt x="1940" y="1223"/>
                    <a:pt x="1790" y="1037"/>
                    <a:pt x="1641" y="925"/>
                  </a:cubicBezTo>
                  <a:cubicBezTo>
                    <a:pt x="1596" y="898"/>
                    <a:pt x="1548" y="886"/>
                    <a:pt x="1500" y="886"/>
                  </a:cubicBezTo>
                  <a:cubicBezTo>
                    <a:pt x="1487" y="886"/>
                    <a:pt x="1475" y="887"/>
                    <a:pt x="1462" y="888"/>
                  </a:cubicBezTo>
                  <a:lnTo>
                    <a:pt x="1462" y="888"/>
                  </a:lnTo>
                  <a:cubicBezTo>
                    <a:pt x="1545" y="870"/>
                    <a:pt x="1629" y="858"/>
                    <a:pt x="1716" y="850"/>
                  </a:cubicBezTo>
                  <a:cubicBezTo>
                    <a:pt x="1757" y="837"/>
                    <a:pt x="1829" y="782"/>
                    <a:pt x="1892" y="715"/>
                  </a:cubicBezTo>
                  <a:lnTo>
                    <a:pt x="1892" y="715"/>
                  </a:lnTo>
                  <a:cubicBezTo>
                    <a:pt x="1913" y="728"/>
                    <a:pt x="1938" y="735"/>
                    <a:pt x="1968" y="735"/>
                  </a:cubicBezTo>
                  <a:cubicBezTo>
                    <a:pt x="2019" y="735"/>
                    <a:pt x="2084" y="714"/>
                    <a:pt x="2163" y="664"/>
                  </a:cubicBezTo>
                  <a:cubicBezTo>
                    <a:pt x="2178" y="653"/>
                    <a:pt x="2191" y="648"/>
                    <a:pt x="2203" y="648"/>
                  </a:cubicBezTo>
                  <a:close/>
                  <a:moveTo>
                    <a:pt x="2455" y="0"/>
                  </a:moveTo>
                  <a:cubicBezTo>
                    <a:pt x="2315" y="0"/>
                    <a:pt x="2162" y="58"/>
                    <a:pt x="2014" y="179"/>
                  </a:cubicBezTo>
                  <a:cubicBezTo>
                    <a:pt x="1954" y="224"/>
                    <a:pt x="1908" y="282"/>
                    <a:pt x="1875" y="342"/>
                  </a:cubicBezTo>
                  <a:lnTo>
                    <a:pt x="1875" y="342"/>
                  </a:lnTo>
                  <a:cubicBezTo>
                    <a:pt x="1812" y="331"/>
                    <a:pt x="1746" y="325"/>
                    <a:pt x="1680" y="325"/>
                  </a:cubicBezTo>
                  <a:cubicBezTo>
                    <a:pt x="1098" y="325"/>
                    <a:pt x="435" y="742"/>
                    <a:pt x="150" y="1186"/>
                  </a:cubicBezTo>
                  <a:cubicBezTo>
                    <a:pt x="76" y="1298"/>
                    <a:pt x="1" y="1484"/>
                    <a:pt x="150" y="1559"/>
                  </a:cubicBezTo>
                  <a:cubicBezTo>
                    <a:pt x="323" y="1652"/>
                    <a:pt x="514" y="1697"/>
                    <a:pt x="705" y="1697"/>
                  </a:cubicBezTo>
                  <a:cubicBezTo>
                    <a:pt x="885" y="1697"/>
                    <a:pt x="1065" y="1656"/>
                    <a:pt x="1226" y="1576"/>
                  </a:cubicBezTo>
                  <a:lnTo>
                    <a:pt x="1226" y="1576"/>
                  </a:lnTo>
                  <a:cubicBezTo>
                    <a:pt x="1501" y="1903"/>
                    <a:pt x="1561" y="2501"/>
                    <a:pt x="2014" y="2565"/>
                  </a:cubicBezTo>
                  <a:cubicBezTo>
                    <a:pt x="2045" y="2571"/>
                    <a:pt x="2076" y="2573"/>
                    <a:pt x="2105" y="2573"/>
                  </a:cubicBezTo>
                  <a:cubicBezTo>
                    <a:pt x="2497" y="2573"/>
                    <a:pt x="2728" y="2132"/>
                    <a:pt x="2797" y="1820"/>
                  </a:cubicBezTo>
                  <a:cubicBezTo>
                    <a:pt x="2834" y="1596"/>
                    <a:pt x="2797" y="1372"/>
                    <a:pt x="2834" y="1186"/>
                  </a:cubicBezTo>
                  <a:cubicBezTo>
                    <a:pt x="2946" y="962"/>
                    <a:pt x="2983" y="739"/>
                    <a:pt x="2983" y="515"/>
                  </a:cubicBezTo>
                  <a:cubicBezTo>
                    <a:pt x="2912" y="182"/>
                    <a:pt x="2704" y="0"/>
                    <a:pt x="2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9"/>
            <p:cNvSpPr/>
            <p:nvPr/>
          </p:nvSpPr>
          <p:spPr>
            <a:xfrm>
              <a:off x="7679239" y="3966228"/>
              <a:ext cx="81268" cy="75726"/>
            </a:xfrm>
            <a:custGeom>
              <a:rect b="b" l="l" r="r" t="t"/>
              <a:pathLst>
                <a:path extrusionOk="0" h="2528" w="2713">
                  <a:moveTo>
                    <a:pt x="1079" y="0"/>
                  </a:moveTo>
                  <a:cubicBezTo>
                    <a:pt x="850" y="0"/>
                    <a:pt x="634" y="84"/>
                    <a:pt x="448" y="320"/>
                  </a:cubicBezTo>
                  <a:cubicBezTo>
                    <a:pt x="1" y="842"/>
                    <a:pt x="187" y="1625"/>
                    <a:pt x="75" y="2259"/>
                  </a:cubicBezTo>
                  <a:cubicBezTo>
                    <a:pt x="75" y="2333"/>
                    <a:pt x="75" y="2482"/>
                    <a:pt x="187" y="2482"/>
                  </a:cubicBezTo>
                  <a:cubicBezTo>
                    <a:pt x="301" y="2513"/>
                    <a:pt x="417" y="2528"/>
                    <a:pt x="532" y="2528"/>
                  </a:cubicBezTo>
                  <a:cubicBezTo>
                    <a:pt x="979" y="2528"/>
                    <a:pt x="1411" y="2301"/>
                    <a:pt x="1678" y="1886"/>
                  </a:cubicBezTo>
                  <a:cubicBezTo>
                    <a:pt x="1865" y="1662"/>
                    <a:pt x="2014" y="1438"/>
                    <a:pt x="2200" y="1215"/>
                  </a:cubicBezTo>
                  <a:cubicBezTo>
                    <a:pt x="2424" y="954"/>
                    <a:pt x="2573" y="655"/>
                    <a:pt x="2685" y="357"/>
                  </a:cubicBezTo>
                  <a:cubicBezTo>
                    <a:pt x="2712" y="193"/>
                    <a:pt x="2644" y="129"/>
                    <a:pt x="2545" y="129"/>
                  </a:cubicBezTo>
                  <a:cubicBezTo>
                    <a:pt x="2374" y="129"/>
                    <a:pt x="2112" y="318"/>
                    <a:pt x="2088" y="506"/>
                  </a:cubicBezTo>
                  <a:cubicBezTo>
                    <a:pt x="2014" y="767"/>
                    <a:pt x="1678" y="1140"/>
                    <a:pt x="1455" y="1438"/>
                  </a:cubicBezTo>
                  <a:cubicBezTo>
                    <a:pt x="1302" y="1682"/>
                    <a:pt x="1125" y="1925"/>
                    <a:pt x="822" y="1925"/>
                  </a:cubicBezTo>
                  <a:cubicBezTo>
                    <a:pt x="791" y="1925"/>
                    <a:pt x="759" y="1923"/>
                    <a:pt x="725" y="1918"/>
                  </a:cubicBezTo>
                  <a:lnTo>
                    <a:pt x="725" y="1918"/>
                  </a:lnTo>
                  <a:cubicBezTo>
                    <a:pt x="746" y="1598"/>
                    <a:pt x="746" y="1257"/>
                    <a:pt x="746" y="916"/>
                  </a:cubicBezTo>
                  <a:cubicBezTo>
                    <a:pt x="746" y="879"/>
                    <a:pt x="746" y="655"/>
                    <a:pt x="821" y="618"/>
                  </a:cubicBezTo>
                  <a:cubicBezTo>
                    <a:pt x="832" y="613"/>
                    <a:pt x="844" y="611"/>
                    <a:pt x="857" y="611"/>
                  </a:cubicBezTo>
                  <a:cubicBezTo>
                    <a:pt x="936" y="611"/>
                    <a:pt x="1050" y="693"/>
                    <a:pt x="1082" y="693"/>
                  </a:cubicBezTo>
                  <a:cubicBezTo>
                    <a:pt x="1268" y="767"/>
                    <a:pt x="1417" y="805"/>
                    <a:pt x="1604" y="805"/>
                  </a:cubicBezTo>
                  <a:cubicBezTo>
                    <a:pt x="1827" y="805"/>
                    <a:pt x="2238" y="395"/>
                    <a:pt x="1939" y="245"/>
                  </a:cubicBezTo>
                  <a:cubicBezTo>
                    <a:pt x="1653" y="123"/>
                    <a:pt x="1356" y="0"/>
                    <a:pt x="1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9"/>
            <p:cNvSpPr/>
            <p:nvPr/>
          </p:nvSpPr>
          <p:spPr>
            <a:xfrm>
              <a:off x="7945032" y="3967426"/>
              <a:ext cx="226729" cy="135696"/>
            </a:xfrm>
            <a:custGeom>
              <a:rect b="b" l="l" r="r" t="t"/>
              <a:pathLst>
                <a:path extrusionOk="0" h="4530" w="7569">
                  <a:moveTo>
                    <a:pt x="5622" y="919"/>
                  </a:moveTo>
                  <a:cubicBezTo>
                    <a:pt x="5710" y="919"/>
                    <a:pt x="5764" y="986"/>
                    <a:pt x="5741" y="1175"/>
                  </a:cubicBezTo>
                  <a:cubicBezTo>
                    <a:pt x="5406" y="1436"/>
                    <a:pt x="5033" y="1622"/>
                    <a:pt x="4660" y="1808"/>
                  </a:cubicBezTo>
                  <a:cubicBezTo>
                    <a:pt x="4237" y="2062"/>
                    <a:pt x="3750" y="2252"/>
                    <a:pt x="3296" y="2491"/>
                  </a:cubicBezTo>
                  <a:lnTo>
                    <a:pt x="3296" y="2491"/>
                  </a:lnTo>
                  <a:cubicBezTo>
                    <a:pt x="3881" y="2117"/>
                    <a:pt x="4438" y="1711"/>
                    <a:pt x="4996" y="1287"/>
                  </a:cubicBezTo>
                  <a:cubicBezTo>
                    <a:pt x="5022" y="1287"/>
                    <a:pt x="5415" y="919"/>
                    <a:pt x="5622" y="919"/>
                  </a:cubicBezTo>
                  <a:close/>
                  <a:moveTo>
                    <a:pt x="2823" y="2782"/>
                  </a:moveTo>
                  <a:lnTo>
                    <a:pt x="2823" y="2782"/>
                  </a:lnTo>
                  <a:cubicBezTo>
                    <a:pt x="2636" y="2955"/>
                    <a:pt x="2368" y="3306"/>
                    <a:pt x="2163" y="3374"/>
                  </a:cubicBezTo>
                  <a:cubicBezTo>
                    <a:pt x="2107" y="3472"/>
                    <a:pt x="2051" y="3522"/>
                    <a:pt x="1996" y="3522"/>
                  </a:cubicBezTo>
                  <a:cubicBezTo>
                    <a:pt x="1902" y="3522"/>
                    <a:pt x="1809" y="3380"/>
                    <a:pt x="1715" y="3076"/>
                  </a:cubicBezTo>
                  <a:cubicBezTo>
                    <a:pt x="1874" y="3012"/>
                    <a:pt x="2033" y="2949"/>
                    <a:pt x="2192" y="2885"/>
                  </a:cubicBezTo>
                  <a:lnTo>
                    <a:pt x="2192" y="2885"/>
                  </a:lnTo>
                  <a:cubicBezTo>
                    <a:pt x="2210" y="2960"/>
                    <a:pt x="2262" y="3012"/>
                    <a:pt x="2347" y="3012"/>
                  </a:cubicBezTo>
                  <a:cubicBezTo>
                    <a:pt x="2407" y="3012"/>
                    <a:pt x="2482" y="2987"/>
                    <a:pt x="2573" y="2927"/>
                  </a:cubicBezTo>
                  <a:cubicBezTo>
                    <a:pt x="2657" y="2879"/>
                    <a:pt x="2740" y="2831"/>
                    <a:pt x="2823" y="2782"/>
                  </a:cubicBezTo>
                  <a:close/>
                  <a:moveTo>
                    <a:pt x="6337" y="0"/>
                  </a:moveTo>
                  <a:cubicBezTo>
                    <a:pt x="5956" y="0"/>
                    <a:pt x="5480" y="336"/>
                    <a:pt x="5257" y="504"/>
                  </a:cubicBezTo>
                  <a:cubicBezTo>
                    <a:pt x="4342" y="1126"/>
                    <a:pt x="3427" y="1820"/>
                    <a:pt x="2477" y="2409"/>
                  </a:cubicBezTo>
                  <a:lnTo>
                    <a:pt x="2477" y="2409"/>
                  </a:lnTo>
                  <a:cubicBezTo>
                    <a:pt x="2462" y="2405"/>
                    <a:pt x="2444" y="2403"/>
                    <a:pt x="2424" y="2403"/>
                  </a:cubicBezTo>
                  <a:cubicBezTo>
                    <a:pt x="2412" y="2403"/>
                    <a:pt x="2400" y="2403"/>
                    <a:pt x="2386" y="2405"/>
                  </a:cubicBezTo>
                  <a:lnTo>
                    <a:pt x="2424" y="2405"/>
                  </a:lnTo>
                  <a:cubicBezTo>
                    <a:pt x="1752" y="2479"/>
                    <a:pt x="0" y="3300"/>
                    <a:pt x="746" y="4269"/>
                  </a:cubicBezTo>
                  <a:cubicBezTo>
                    <a:pt x="881" y="4458"/>
                    <a:pt x="1051" y="4530"/>
                    <a:pt x="1230" y="4530"/>
                  </a:cubicBezTo>
                  <a:cubicBezTo>
                    <a:pt x="1545" y="4530"/>
                    <a:pt x="1888" y="4310"/>
                    <a:pt x="2125" y="4120"/>
                  </a:cubicBezTo>
                  <a:cubicBezTo>
                    <a:pt x="2386" y="3896"/>
                    <a:pt x="2610" y="3598"/>
                    <a:pt x="2908" y="3374"/>
                  </a:cubicBezTo>
                  <a:cubicBezTo>
                    <a:pt x="3356" y="3076"/>
                    <a:pt x="3840" y="2852"/>
                    <a:pt x="4362" y="2629"/>
                  </a:cubicBezTo>
                  <a:cubicBezTo>
                    <a:pt x="4772" y="2405"/>
                    <a:pt x="7568" y="1026"/>
                    <a:pt x="6673" y="131"/>
                  </a:cubicBezTo>
                  <a:cubicBezTo>
                    <a:pt x="6580" y="38"/>
                    <a:pt x="6464" y="0"/>
                    <a:pt x="63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9"/>
            <p:cNvSpPr/>
            <p:nvPr/>
          </p:nvSpPr>
          <p:spPr>
            <a:xfrm>
              <a:off x="8150496" y="3848203"/>
              <a:ext cx="101667" cy="147738"/>
            </a:xfrm>
            <a:custGeom>
              <a:rect b="b" l="l" r="r" t="t"/>
              <a:pathLst>
                <a:path extrusionOk="0" h="4932" w="3394">
                  <a:moveTo>
                    <a:pt x="1729" y="592"/>
                  </a:moveTo>
                  <a:cubicBezTo>
                    <a:pt x="1795" y="592"/>
                    <a:pt x="1865" y="1264"/>
                    <a:pt x="1865" y="1352"/>
                  </a:cubicBezTo>
                  <a:cubicBezTo>
                    <a:pt x="1902" y="1650"/>
                    <a:pt x="1828" y="2023"/>
                    <a:pt x="1977" y="2284"/>
                  </a:cubicBezTo>
                  <a:cubicBezTo>
                    <a:pt x="2200" y="2620"/>
                    <a:pt x="2946" y="2657"/>
                    <a:pt x="2461" y="3142"/>
                  </a:cubicBezTo>
                  <a:cubicBezTo>
                    <a:pt x="2238" y="3403"/>
                    <a:pt x="1678" y="3552"/>
                    <a:pt x="1343" y="3775"/>
                  </a:cubicBezTo>
                  <a:cubicBezTo>
                    <a:pt x="1194" y="3887"/>
                    <a:pt x="1082" y="4036"/>
                    <a:pt x="933" y="4148"/>
                  </a:cubicBezTo>
                  <a:cubicBezTo>
                    <a:pt x="802" y="4257"/>
                    <a:pt x="761" y="4315"/>
                    <a:pt x="734" y="4315"/>
                  </a:cubicBezTo>
                  <a:cubicBezTo>
                    <a:pt x="715" y="4315"/>
                    <a:pt x="703" y="4285"/>
                    <a:pt x="672" y="4223"/>
                  </a:cubicBezTo>
                  <a:cubicBezTo>
                    <a:pt x="579" y="4005"/>
                    <a:pt x="745" y="3709"/>
                    <a:pt x="737" y="3444"/>
                  </a:cubicBezTo>
                  <a:lnTo>
                    <a:pt x="737" y="3444"/>
                  </a:lnTo>
                  <a:cubicBezTo>
                    <a:pt x="774" y="3427"/>
                    <a:pt x="814" y="3401"/>
                    <a:pt x="858" y="3365"/>
                  </a:cubicBezTo>
                  <a:cubicBezTo>
                    <a:pt x="1567" y="2806"/>
                    <a:pt x="1678" y="2210"/>
                    <a:pt x="1678" y="1352"/>
                  </a:cubicBezTo>
                  <a:cubicBezTo>
                    <a:pt x="1641" y="1166"/>
                    <a:pt x="1641" y="942"/>
                    <a:pt x="1678" y="756"/>
                  </a:cubicBezTo>
                  <a:cubicBezTo>
                    <a:pt x="1694" y="639"/>
                    <a:pt x="1711" y="592"/>
                    <a:pt x="1729" y="592"/>
                  </a:cubicBezTo>
                  <a:close/>
                  <a:moveTo>
                    <a:pt x="1887" y="1"/>
                  </a:moveTo>
                  <a:cubicBezTo>
                    <a:pt x="1797" y="1"/>
                    <a:pt x="1692" y="27"/>
                    <a:pt x="1567" y="85"/>
                  </a:cubicBezTo>
                  <a:cubicBezTo>
                    <a:pt x="485" y="569"/>
                    <a:pt x="1492" y="2247"/>
                    <a:pt x="709" y="2918"/>
                  </a:cubicBezTo>
                  <a:cubicBezTo>
                    <a:pt x="575" y="3007"/>
                    <a:pt x="507" y="3150"/>
                    <a:pt x="499" y="3268"/>
                  </a:cubicBezTo>
                  <a:lnTo>
                    <a:pt x="499" y="3268"/>
                  </a:lnTo>
                  <a:cubicBezTo>
                    <a:pt x="423" y="3306"/>
                    <a:pt x="354" y="3367"/>
                    <a:pt x="336" y="3403"/>
                  </a:cubicBezTo>
                  <a:lnTo>
                    <a:pt x="374" y="3403"/>
                  </a:lnTo>
                  <a:cubicBezTo>
                    <a:pt x="224" y="3775"/>
                    <a:pt x="1" y="4446"/>
                    <a:pt x="150" y="4856"/>
                  </a:cubicBezTo>
                  <a:cubicBezTo>
                    <a:pt x="150" y="4894"/>
                    <a:pt x="224" y="4931"/>
                    <a:pt x="262" y="4931"/>
                  </a:cubicBezTo>
                  <a:cubicBezTo>
                    <a:pt x="635" y="4894"/>
                    <a:pt x="933" y="4745"/>
                    <a:pt x="1156" y="4484"/>
                  </a:cubicBezTo>
                  <a:cubicBezTo>
                    <a:pt x="1678" y="4148"/>
                    <a:pt x="2163" y="3813"/>
                    <a:pt x="2722" y="3514"/>
                  </a:cubicBezTo>
                  <a:cubicBezTo>
                    <a:pt x="2983" y="3365"/>
                    <a:pt x="3356" y="3067"/>
                    <a:pt x="3393" y="2694"/>
                  </a:cubicBezTo>
                  <a:cubicBezTo>
                    <a:pt x="3393" y="2135"/>
                    <a:pt x="2722" y="2135"/>
                    <a:pt x="2536" y="1762"/>
                  </a:cubicBezTo>
                  <a:cubicBezTo>
                    <a:pt x="2339" y="1401"/>
                    <a:pt x="2546" y="1"/>
                    <a:pt x="18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9"/>
            <p:cNvSpPr/>
            <p:nvPr/>
          </p:nvSpPr>
          <p:spPr>
            <a:xfrm>
              <a:off x="7419106" y="2674043"/>
              <a:ext cx="50235" cy="70095"/>
            </a:xfrm>
            <a:custGeom>
              <a:rect b="b" l="l" r="r" t="t"/>
              <a:pathLst>
                <a:path extrusionOk="0" h="2340" w="1677">
                  <a:moveTo>
                    <a:pt x="1089" y="460"/>
                  </a:moveTo>
                  <a:cubicBezTo>
                    <a:pt x="999" y="669"/>
                    <a:pt x="968" y="907"/>
                    <a:pt x="968" y="1144"/>
                  </a:cubicBezTo>
                  <a:cubicBezTo>
                    <a:pt x="968" y="1196"/>
                    <a:pt x="914" y="1497"/>
                    <a:pt x="881" y="1690"/>
                  </a:cubicBezTo>
                  <a:lnTo>
                    <a:pt x="881" y="1690"/>
                  </a:lnTo>
                  <a:cubicBezTo>
                    <a:pt x="837" y="1670"/>
                    <a:pt x="785" y="1649"/>
                    <a:pt x="744" y="1629"/>
                  </a:cubicBezTo>
                  <a:cubicBezTo>
                    <a:pt x="595" y="1517"/>
                    <a:pt x="558" y="1293"/>
                    <a:pt x="632" y="1144"/>
                  </a:cubicBezTo>
                  <a:cubicBezTo>
                    <a:pt x="743" y="895"/>
                    <a:pt x="936" y="688"/>
                    <a:pt x="1089" y="460"/>
                  </a:cubicBezTo>
                  <a:close/>
                  <a:moveTo>
                    <a:pt x="1167" y="1"/>
                  </a:moveTo>
                  <a:cubicBezTo>
                    <a:pt x="1054" y="1"/>
                    <a:pt x="880" y="90"/>
                    <a:pt x="819" y="212"/>
                  </a:cubicBezTo>
                  <a:lnTo>
                    <a:pt x="856" y="175"/>
                  </a:lnTo>
                  <a:lnTo>
                    <a:pt x="856" y="175"/>
                  </a:lnTo>
                  <a:cubicBezTo>
                    <a:pt x="595" y="660"/>
                    <a:pt x="73" y="958"/>
                    <a:pt x="36" y="1554"/>
                  </a:cubicBezTo>
                  <a:cubicBezTo>
                    <a:pt x="0" y="1981"/>
                    <a:pt x="372" y="2340"/>
                    <a:pt x="794" y="2340"/>
                  </a:cubicBezTo>
                  <a:cubicBezTo>
                    <a:pt x="815" y="2340"/>
                    <a:pt x="835" y="2339"/>
                    <a:pt x="856" y="2337"/>
                  </a:cubicBezTo>
                  <a:cubicBezTo>
                    <a:pt x="1676" y="2151"/>
                    <a:pt x="1527" y="921"/>
                    <a:pt x="1639" y="324"/>
                  </a:cubicBezTo>
                  <a:cubicBezTo>
                    <a:pt x="1666" y="173"/>
                    <a:pt x="1613" y="118"/>
                    <a:pt x="1531" y="118"/>
                  </a:cubicBezTo>
                  <a:cubicBezTo>
                    <a:pt x="1426" y="118"/>
                    <a:pt x="1275" y="208"/>
                    <a:pt x="1185" y="302"/>
                  </a:cubicBezTo>
                  <a:lnTo>
                    <a:pt x="1185" y="302"/>
                  </a:lnTo>
                  <a:cubicBezTo>
                    <a:pt x="1200" y="273"/>
                    <a:pt x="1215" y="243"/>
                    <a:pt x="1229" y="212"/>
                  </a:cubicBezTo>
                  <a:cubicBezTo>
                    <a:pt x="1313" y="61"/>
                    <a:pt x="1260" y="1"/>
                    <a:pt x="1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9"/>
            <p:cNvSpPr/>
            <p:nvPr/>
          </p:nvSpPr>
          <p:spPr>
            <a:xfrm>
              <a:off x="7517330" y="2255657"/>
              <a:ext cx="190124" cy="305451"/>
            </a:xfrm>
            <a:custGeom>
              <a:rect b="b" l="l" r="r" t="t"/>
              <a:pathLst>
                <a:path extrusionOk="0" h="10197" w="6347">
                  <a:moveTo>
                    <a:pt x="3524" y="1251"/>
                  </a:moveTo>
                  <a:cubicBezTo>
                    <a:pt x="3615" y="1313"/>
                    <a:pt x="3708" y="1373"/>
                    <a:pt x="3803" y="1430"/>
                  </a:cubicBezTo>
                  <a:lnTo>
                    <a:pt x="4175" y="1616"/>
                  </a:lnTo>
                  <a:cubicBezTo>
                    <a:pt x="4735" y="1691"/>
                    <a:pt x="4735" y="1952"/>
                    <a:pt x="4250" y="2362"/>
                  </a:cubicBezTo>
                  <a:cubicBezTo>
                    <a:pt x="4240" y="2360"/>
                    <a:pt x="4229" y="2359"/>
                    <a:pt x="4217" y="2359"/>
                  </a:cubicBezTo>
                  <a:cubicBezTo>
                    <a:pt x="4087" y="2359"/>
                    <a:pt x="3912" y="2473"/>
                    <a:pt x="3812" y="2610"/>
                  </a:cubicBezTo>
                  <a:lnTo>
                    <a:pt x="3812" y="2610"/>
                  </a:lnTo>
                  <a:cubicBezTo>
                    <a:pt x="3703" y="2159"/>
                    <a:pt x="3608" y="1706"/>
                    <a:pt x="3524" y="1251"/>
                  </a:cubicBezTo>
                  <a:close/>
                  <a:moveTo>
                    <a:pt x="3993" y="3313"/>
                  </a:moveTo>
                  <a:cubicBezTo>
                    <a:pt x="4468" y="4108"/>
                    <a:pt x="4995" y="4894"/>
                    <a:pt x="5219" y="5791"/>
                  </a:cubicBezTo>
                  <a:cubicBezTo>
                    <a:pt x="5779" y="7916"/>
                    <a:pt x="3840" y="7506"/>
                    <a:pt x="2722" y="8140"/>
                  </a:cubicBezTo>
                  <a:cubicBezTo>
                    <a:pt x="2386" y="8326"/>
                    <a:pt x="2311" y="8513"/>
                    <a:pt x="2051" y="8737"/>
                  </a:cubicBezTo>
                  <a:cubicBezTo>
                    <a:pt x="1976" y="8811"/>
                    <a:pt x="1827" y="9408"/>
                    <a:pt x="1752" y="9408"/>
                  </a:cubicBezTo>
                  <a:cubicBezTo>
                    <a:pt x="1569" y="9408"/>
                    <a:pt x="1638" y="7902"/>
                    <a:pt x="1676" y="7562"/>
                  </a:cubicBezTo>
                  <a:lnTo>
                    <a:pt x="1676" y="7562"/>
                  </a:lnTo>
                  <a:cubicBezTo>
                    <a:pt x="1673" y="7668"/>
                    <a:pt x="1718" y="7748"/>
                    <a:pt x="1825" y="7748"/>
                  </a:cubicBezTo>
                  <a:cubicBezTo>
                    <a:pt x="1874" y="7748"/>
                    <a:pt x="1937" y="7731"/>
                    <a:pt x="2013" y="7693"/>
                  </a:cubicBezTo>
                  <a:cubicBezTo>
                    <a:pt x="3057" y="7245"/>
                    <a:pt x="4213" y="7096"/>
                    <a:pt x="4436" y="5754"/>
                  </a:cubicBezTo>
                  <a:cubicBezTo>
                    <a:pt x="4511" y="5195"/>
                    <a:pt x="4436" y="4673"/>
                    <a:pt x="4250" y="4188"/>
                  </a:cubicBezTo>
                  <a:cubicBezTo>
                    <a:pt x="4159" y="3898"/>
                    <a:pt x="4073" y="3606"/>
                    <a:pt x="3993" y="3313"/>
                  </a:cubicBezTo>
                  <a:close/>
                  <a:moveTo>
                    <a:pt x="3178" y="0"/>
                  </a:moveTo>
                  <a:cubicBezTo>
                    <a:pt x="2957" y="0"/>
                    <a:pt x="2691" y="292"/>
                    <a:pt x="2722" y="535"/>
                  </a:cubicBezTo>
                  <a:cubicBezTo>
                    <a:pt x="2796" y="1579"/>
                    <a:pt x="3020" y="2623"/>
                    <a:pt x="3318" y="3629"/>
                  </a:cubicBezTo>
                  <a:cubicBezTo>
                    <a:pt x="3467" y="4039"/>
                    <a:pt x="3616" y="4449"/>
                    <a:pt x="3691" y="4897"/>
                  </a:cubicBezTo>
                  <a:cubicBezTo>
                    <a:pt x="3616" y="5680"/>
                    <a:pt x="2722" y="6761"/>
                    <a:pt x="2013" y="7059"/>
                  </a:cubicBezTo>
                  <a:cubicBezTo>
                    <a:pt x="1834" y="7131"/>
                    <a:pt x="1706" y="7340"/>
                    <a:pt x="1680" y="7510"/>
                  </a:cubicBezTo>
                  <a:lnTo>
                    <a:pt x="1680" y="7510"/>
                  </a:lnTo>
                  <a:cubicBezTo>
                    <a:pt x="1680" y="7440"/>
                    <a:pt x="1643" y="7413"/>
                    <a:pt x="1592" y="7413"/>
                  </a:cubicBezTo>
                  <a:cubicBezTo>
                    <a:pt x="1489" y="7413"/>
                    <a:pt x="1329" y="7523"/>
                    <a:pt x="1305" y="7618"/>
                  </a:cubicBezTo>
                  <a:cubicBezTo>
                    <a:pt x="1081" y="8103"/>
                    <a:pt x="0" y="10041"/>
                    <a:pt x="1380" y="10190"/>
                  </a:cubicBezTo>
                  <a:cubicBezTo>
                    <a:pt x="1411" y="10195"/>
                    <a:pt x="1441" y="10197"/>
                    <a:pt x="1470" y="10197"/>
                  </a:cubicBezTo>
                  <a:cubicBezTo>
                    <a:pt x="2223" y="10197"/>
                    <a:pt x="2520" y="8874"/>
                    <a:pt x="3094" y="8587"/>
                  </a:cubicBezTo>
                  <a:cubicBezTo>
                    <a:pt x="4213" y="8103"/>
                    <a:pt x="5518" y="8364"/>
                    <a:pt x="5965" y="6947"/>
                  </a:cubicBezTo>
                  <a:cubicBezTo>
                    <a:pt x="6347" y="5610"/>
                    <a:pt x="5424" y="4191"/>
                    <a:pt x="4728" y="3039"/>
                  </a:cubicBezTo>
                  <a:lnTo>
                    <a:pt x="4728" y="3039"/>
                  </a:lnTo>
                  <a:cubicBezTo>
                    <a:pt x="5140" y="2966"/>
                    <a:pt x="5414" y="2733"/>
                    <a:pt x="5704" y="2250"/>
                  </a:cubicBezTo>
                  <a:cubicBezTo>
                    <a:pt x="5741" y="2175"/>
                    <a:pt x="5853" y="2026"/>
                    <a:pt x="5779" y="1914"/>
                  </a:cubicBezTo>
                  <a:cubicBezTo>
                    <a:pt x="5219" y="982"/>
                    <a:pt x="4175" y="721"/>
                    <a:pt x="3318" y="50"/>
                  </a:cubicBezTo>
                  <a:cubicBezTo>
                    <a:pt x="3276" y="16"/>
                    <a:pt x="3228" y="0"/>
                    <a:pt x="31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9"/>
            <p:cNvSpPr/>
            <p:nvPr/>
          </p:nvSpPr>
          <p:spPr>
            <a:xfrm>
              <a:off x="6141511" y="1711428"/>
              <a:ext cx="182845" cy="112032"/>
            </a:xfrm>
            <a:custGeom>
              <a:rect b="b" l="l" r="r" t="t"/>
              <a:pathLst>
                <a:path extrusionOk="0" h="3740" w="6104">
                  <a:moveTo>
                    <a:pt x="4884" y="659"/>
                  </a:moveTo>
                  <a:cubicBezTo>
                    <a:pt x="5369" y="659"/>
                    <a:pt x="4884" y="771"/>
                    <a:pt x="4660" y="846"/>
                  </a:cubicBezTo>
                  <a:cubicBezTo>
                    <a:pt x="4362" y="958"/>
                    <a:pt x="4064" y="1032"/>
                    <a:pt x="3766" y="1107"/>
                  </a:cubicBezTo>
                  <a:cubicBezTo>
                    <a:pt x="2983" y="1293"/>
                    <a:pt x="1827" y="1405"/>
                    <a:pt x="1380" y="2188"/>
                  </a:cubicBezTo>
                  <a:cubicBezTo>
                    <a:pt x="1155" y="2637"/>
                    <a:pt x="1288" y="2919"/>
                    <a:pt x="1553" y="3100"/>
                  </a:cubicBezTo>
                  <a:lnTo>
                    <a:pt x="1553" y="3100"/>
                  </a:lnTo>
                  <a:cubicBezTo>
                    <a:pt x="1089" y="3051"/>
                    <a:pt x="742" y="2491"/>
                    <a:pt x="1082" y="2039"/>
                  </a:cubicBezTo>
                  <a:cubicBezTo>
                    <a:pt x="1342" y="1666"/>
                    <a:pt x="1715" y="1405"/>
                    <a:pt x="2163" y="1256"/>
                  </a:cubicBezTo>
                  <a:cubicBezTo>
                    <a:pt x="2647" y="1070"/>
                    <a:pt x="3169" y="920"/>
                    <a:pt x="3728" y="846"/>
                  </a:cubicBezTo>
                  <a:cubicBezTo>
                    <a:pt x="4101" y="734"/>
                    <a:pt x="4474" y="659"/>
                    <a:pt x="4884" y="659"/>
                  </a:cubicBezTo>
                  <a:close/>
                  <a:moveTo>
                    <a:pt x="5159" y="0"/>
                  </a:moveTo>
                  <a:cubicBezTo>
                    <a:pt x="4838" y="0"/>
                    <a:pt x="4475" y="58"/>
                    <a:pt x="4250" y="100"/>
                  </a:cubicBezTo>
                  <a:cubicBezTo>
                    <a:pt x="2871" y="399"/>
                    <a:pt x="1417" y="697"/>
                    <a:pt x="522" y="1964"/>
                  </a:cubicBezTo>
                  <a:cubicBezTo>
                    <a:pt x="150" y="2449"/>
                    <a:pt x="0" y="3008"/>
                    <a:pt x="560" y="3455"/>
                  </a:cubicBezTo>
                  <a:cubicBezTo>
                    <a:pt x="789" y="3647"/>
                    <a:pt x="1068" y="3740"/>
                    <a:pt x="1345" y="3740"/>
                  </a:cubicBezTo>
                  <a:cubicBezTo>
                    <a:pt x="1608" y="3740"/>
                    <a:pt x="1870" y="3656"/>
                    <a:pt x="2088" y="3493"/>
                  </a:cubicBezTo>
                  <a:cubicBezTo>
                    <a:pt x="2140" y="3463"/>
                    <a:pt x="2187" y="3413"/>
                    <a:pt x="2224" y="3356"/>
                  </a:cubicBezTo>
                  <a:lnTo>
                    <a:pt x="2224" y="3356"/>
                  </a:lnTo>
                  <a:cubicBezTo>
                    <a:pt x="2266" y="3365"/>
                    <a:pt x="2308" y="3373"/>
                    <a:pt x="2349" y="3381"/>
                  </a:cubicBezTo>
                  <a:cubicBezTo>
                    <a:pt x="2357" y="3383"/>
                    <a:pt x="2365" y="3383"/>
                    <a:pt x="2374" y="3383"/>
                  </a:cubicBezTo>
                  <a:cubicBezTo>
                    <a:pt x="2560" y="3383"/>
                    <a:pt x="2824" y="3005"/>
                    <a:pt x="2610" y="2934"/>
                  </a:cubicBezTo>
                  <a:lnTo>
                    <a:pt x="2647" y="2934"/>
                  </a:lnTo>
                  <a:cubicBezTo>
                    <a:pt x="2312" y="2784"/>
                    <a:pt x="1715" y="2598"/>
                    <a:pt x="2163" y="2076"/>
                  </a:cubicBezTo>
                  <a:cubicBezTo>
                    <a:pt x="2274" y="1964"/>
                    <a:pt x="2647" y="1927"/>
                    <a:pt x="2796" y="1890"/>
                  </a:cubicBezTo>
                  <a:cubicBezTo>
                    <a:pt x="3244" y="1778"/>
                    <a:pt x="3654" y="1741"/>
                    <a:pt x="4101" y="1629"/>
                  </a:cubicBezTo>
                  <a:cubicBezTo>
                    <a:pt x="4660" y="1517"/>
                    <a:pt x="5182" y="1219"/>
                    <a:pt x="5592" y="809"/>
                  </a:cubicBezTo>
                  <a:cubicBezTo>
                    <a:pt x="6103" y="158"/>
                    <a:pt x="5688" y="0"/>
                    <a:pt x="51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9"/>
            <p:cNvSpPr/>
            <p:nvPr/>
          </p:nvSpPr>
          <p:spPr>
            <a:xfrm>
              <a:off x="5652370" y="1656370"/>
              <a:ext cx="194348" cy="73719"/>
            </a:xfrm>
            <a:custGeom>
              <a:rect b="b" l="l" r="r" t="t"/>
              <a:pathLst>
                <a:path extrusionOk="0" h="2461" w="6488">
                  <a:moveTo>
                    <a:pt x="5617" y="1"/>
                  </a:moveTo>
                  <a:cubicBezTo>
                    <a:pt x="4920" y="1"/>
                    <a:pt x="4072" y="357"/>
                    <a:pt x="3617" y="559"/>
                  </a:cubicBezTo>
                  <a:cubicBezTo>
                    <a:pt x="3361" y="687"/>
                    <a:pt x="3215" y="1201"/>
                    <a:pt x="3462" y="1201"/>
                  </a:cubicBezTo>
                  <a:cubicBezTo>
                    <a:pt x="3503" y="1201"/>
                    <a:pt x="3554" y="1187"/>
                    <a:pt x="3617" y="1155"/>
                  </a:cubicBezTo>
                  <a:cubicBezTo>
                    <a:pt x="4018" y="970"/>
                    <a:pt x="4547" y="708"/>
                    <a:pt x="4992" y="708"/>
                  </a:cubicBezTo>
                  <a:cubicBezTo>
                    <a:pt x="5085" y="708"/>
                    <a:pt x="5174" y="720"/>
                    <a:pt x="5257" y="745"/>
                  </a:cubicBezTo>
                  <a:cubicBezTo>
                    <a:pt x="5667" y="820"/>
                    <a:pt x="4959" y="857"/>
                    <a:pt x="4735" y="932"/>
                  </a:cubicBezTo>
                  <a:cubicBezTo>
                    <a:pt x="4636" y="971"/>
                    <a:pt x="4463" y="1106"/>
                    <a:pt x="4373" y="1246"/>
                  </a:cubicBezTo>
                  <a:lnTo>
                    <a:pt x="4373" y="1246"/>
                  </a:lnTo>
                  <a:cubicBezTo>
                    <a:pt x="4345" y="1240"/>
                    <a:pt x="4317" y="1235"/>
                    <a:pt x="4288" y="1230"/>
                  </a:cubicBezTo>
                  <a:cubicBezTo>
                    <a:pt x="4220" y="1219"/>
                    <a:pt x="4159" y="1213"/>
                    <a:pt x="4104" y="1213"/>
                  </a:cubicBezTo>
                  <a:cubicBezTo>
                    <a:pt x="3800" y="1213"/>
                    <a:pt x="3672" y="1376"/>
                    <a:pt x="3356" y="1565"/>
                  </a:cubicBezTo>
                  <a:cubicBezTo>
                    <a:pt x="3281" y="1603"/>
                    <a:pt x="3207" y="1864"/>
                    <a:pt x="3170" y="1864"/>
                  </a:cubicBezTo>
                  <a:cubicBezTo>
                    <a:pt x="3207" y="1864"/>
                    <a:pt x="2797" y="1603"/>
                    <a:pt x="2685" y="1528"/>
                  </a:cubicBezTo>
                  <a:cubicBezTo>
                    <a:pt x="2188" y="1280"/>
                    <a:pt x="1537" y="1264"/>
                    <a:pt x="945" y="1158"/>
                  </a:cubicBezTo>
                  <a:lnTo>
                    <a:pt x="945" y="1158"/>
                  </a:lnTo>
                  <a:cubicBezTo>
                    <a:pt x="1328" y="984"/>
                    <a:pt x="1969" y="968"/>
                    <a:pt x="2399" y="968"/>
                  </a:cubicBezTo>
                  <a:cubicBezTo>
                    <a:pt x="2494" y="968"/>
                    <a:pt x="2578" y="969"/>
                    <a:pt x="2648" y="969"/>
                  </a:cubicBezTo>
                  <a:cubicBezTo>
                    <a:pt x="2834" y="969"/>
                    <a:pt x="3132" y="559"/>
                    <a:pt x="2834" y="559"/>
                  </a:cubicBezTo>
                  <a:lnTo>
                    <a:pt x="2871" y="559"/>
                  </a:lnTo>
                  <a:cubicBezTo>
                    <a:pt x="2606" y="527"/>
                    <a:pt x="2317" y="501"/>
                    <a:pt x="2027" y="501"/>
                  </a:cubicBezTo>
                  <a:cubicBezTo>
                    <a:pt x="1297" y="501"/>
                    <a:pt x="561" y="664"/>
                    <a:pt x="187" y="1305"/>
                  </a:cubicBezTo>
                  <a:cubicBezTo>
                    <a:pt x="113" y="1416"/>
                    <a:pt x="1" y="1640"/>
                    <a:pt x="187" y="1715"/>
                  </a:cubicBezTo>
                  <a:cubicBezTo>
                    <a:pt x="709" y="1864"/>
                    <a:pt x="1268" y="1864"/>
                    <a:pt x="1828" y="2050"/>
                  </a:cubicBezTo>
                  <a:cubicBezTo>
                    <a:pt x="2200" y="2125"/>
                    <a:pt x="2536" y="2423"/>
                    <a:pt x="2909" y="2460"/>
                  </a:cubicBezTo>
                  <a:cubicBezTo>
                    <a:pt x="3132" y="2460"/>
                    <a:pt x="3319" y="2386"/>
                    <a:pt x="3505" y="2274"/>
                  </a:cubicBezTo>
                  <a:cubicBezTo>
                    <a:pt x="3769" y="2036"/>
                    <a:pt x="3678" y="1911"/>
                    <a:pt x="3827" y="1911"/>
                  </a:cubicBezTo>
                  <a:cubicBezTo>
                    <a:pt x="3889" y="1911"/>
                    <a:pt x="3991" y="1932"/>
                    <a:pt x="4176" y="1976"/>
                  </a:cubicBezTo>
                  <a:cubicBezTo>
                    <a:pt x="4421" y="2037"/>
                    <a:pt x="4677" y="2131"/>
                    <a:pt x="4907" y="2131"/>
                  </a:cubicBezTo>
                  <a:cubicBezTo>
                    <a:pt x="5098" y="2131"/>
                    <a:pt x="5271" y="2066"/>
                    <a:pt x="5406" y="1864"/>
                  </a:cubicBezTo>
                  <a:cubicBezTo>
                    <a:pt x="5586" y="1635"/>
                    <a:pt x="5587" y="1464"/>
                    <a:pt x="5496" y="1327"/>
                  </a:cubicBezTo>
                  <a:lnTo>
                    <a:pt x="5496" y="1327"/>
                  </a:lnTo>
                  <a:cubicBezTo>
                    <a:pt x="5905" y="1197"/>
                    <a:pt x="6280" y="1000"/>
                    <a:pt x="6450" y="596"/>
                  </a:cubicBezTo>
                  <a:cubicBezTo>
                    <a:pt x="6488" y="484"/>
                    <a:pt x="6488" y="373"/>
                    <a:pt x="6450" y="298"/>
                  </a:cubicBezTo>
                  <a:cubicBezTo>
                    <a:pt x="6246" y="82"/>
                    <a:pt x="5948" y="1"/>
                    <a:pt x="56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9"/>
            <p:cNvSpPr/>
            <p:nvPr/>
          </p:nvSpPr>
          <p:spPr>
            <a:xfrm>
              <a:off x="4660728" y="2163574"/>
              <a:ext cx="135157" cy="85941"/>
            </a:xfrm>
            <a:custGeom>
              <a:rect b="b" l="l" r="r" t="t"/>
              <a:pathLst>
                <a:path extrusionOk="0" h="2869" w="4512">
                  <a:moveTo>
                    <a:pt x="1861" y="833"/>
                  </a:moveTo>
                  <a:cubicBezTo>
                    <a:pt x="1862" y="839"/>
                    <a:pt x="1863" y="845"/>
                    <a:pt x="1864" y="850"/>
                  </a:cubicBezTo>
                  <a:cubicBezTo>
                    <a:pt x="1976" y="1111"/>
                    <a:pt x="2125" y="1335"/>
                    <a:pt x="2386" y="1447"/>
                  </a:cubicBezTo>
                  <a:cubicBezTo>
                    <a:pt x="2498" y="1521"/>
                    <a:pt x="2647" y="1596"/>
                    <a:pt x="2759" y="1670"/>
                  </a:cubicBezTo>
                  <a:cubicBezTo>
                    <a:pt x="2834" y="1708"/>
                    <a:pt x="2945" y="1782"/>
                    <a:pt x="3020" y="1857"/>
                  </a:cubicBezTo>
                  <a:cubicBezTo>
                    <a:pt x="3132" y="1931"/>
                    <a:pt x="3206" y="2006"/>
                    <a:pt x="3244" y="2118"/>
                  </a:cubicBezTo>
                  <a:lnTo>
                    <a:pt x="3057" y="2118"/>
                  </a:lnTo>
                  <a:cubicBezTo>
                    <a:pt x="2796" y="2118"/>
                    <a:pt x="2573" y="2080"/>
                    <a:pt x="2349" y="2080"/>
                  </a:cubicBezTo>
                  <a:cubicBezTo>
                    <a:pt x="2125" y="2080"/>
                    <a:pt x="1741" y="2161"/>
                    <a:pt x="1404" y="2161"/>
                  </a:cubicBezTo>
                  <a:cubicBezTo>
                    <a:pt x="1180" y="2161"/>
                    <a:pt x="977" y="2125"/>
                    <a:pt x="858" y="2006"/>
                  </a:cubicBezTo>
                  <a:cubicBezTo>
                    <a:pt x="671" y="1857"/>
                    <a:pt x="746" y="1894"/>
                    <a:pt x="895" y="1708"/>
                  </a:cubicBezTo>
                  <a:cubicBezTo>
                    <a:pt x="1044" y="1596"/>
                    <a:pt x="1193" y="1484"/>
                    <a:pt x="1342" y="1372"/>
                  </a:cubicBezTo>
                  <a:cubicBezTo>
                    <a:pt x="1513" y="1180"/>
                    <a:pt x="1683" y="1001"/>
                    <a:pt x="1861" y="833"/>
                  </a:cubicBezTo>
                  <a:close/>
                  <a:moveTo>
                    <a:pt x="2344" y="0"/>
                  </a:moveTo>
                  <a:cubicBezTo>
                    <a:pt x="2305" y="0"/>
                    <a:pt x="2257" y="9"/>
                    <a:pt x="2200" y="30"/>
                  </a:cubicBezTo>
                  <a:cubicBezTo>
                    <a:pt x="1641" y="254"/>
                    <a:pt x="1268" y="776"/>
                    <a:pt x="783" y="1148"/>
                  </a:cubicBezTo>
                  <a:cubicBezTo>
                    <a:pt x="485" y="1409"/>
                    <a:pt x="0" y="1745"/>
                    <a:pt x="38" y="2192"/>
                  </a:cubicBezTo>
                  <a:cubicBezTo>
                    <a:pt x="62" y="2723"/>
                    <a:pt x="632" y="2817"/>
                    <a:pt x="1173" y="2817"/>
                  </a:cubicBezTo>
                  <a:cubicBezTo>
                    <a:pt x="1468" y="2817"/>
                    <a:pt x="1755" y="2789"/>
                    <a:pt x="1939" y="2789"/>
                  </a:cubicBezTo>
                  <a:cubicBezTo>
                    <a:pt x="2265" y="2789"/>
                    <a:pt x="2645" y="2868"/>
                    <a:pt x="2996" y="2868"/>
                  </a:cubicBezTo>
                  <a:cubicBezTo>
                    <a:pt x="3366" y="2868"/>
                    <a:pt x="3704" y="2780"/>
                    <a:pt x="3915" y="2416"/>
                  </a:cubicBezTo>
                  <a:cubicBezTo>
                    <a:pt x="4511" y="1335"/>
                    <a:pt x="2834" y="1037"/>
                    <a:pt x="2535" y="366"/>
                  </a:cubicBezTo>
                  <a:cubicBezTo>
                    <a:pt x="2517" y="319"/>
                    <a:pt x="2491" y="287"/>
                    <a:pt x="2460" y="267"/>
                  </a:cubicBezTo>
                  <a:lnTo>
                    <a:pt x="2460" y="267"/>
                  </a:lnTo>
                  <a:cubicBezTo>
                    <a:pt x="2517" y="134"/>
                    <a:pt x="2494" y="0"/>
                    <a:pt x="23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9"/>
            <p:cNvSpPr/>
            <p:nvPr/>
          </p:nvSpPr>
          <p:spPr>
            <a:xfrm>
              <a:off x="4149271" y="2708881"/>
              <a:ext cx="174218" cy="78842"/>
            </a:xfrm>
            <a:custGeom>
              <a:rect b="b" l="l" r="r" t="t"/>
              <a:pathLst>
                <a:path extrusionOk="0" h="2632" w="5816">
                  <a:moveTo>
                    <a:pt x="1838" y="627"/>
                  </a:moveTo>
                  <a:cubicBezTo>
                    <a:pt x="1962" y="627"/>
                    <a:pt x="2084" y="639"/>
                    <a:pt x="2204" y="664"/>
                  </a:cubicBezTo>
                  <a:lnTo>
                    <a:pt x="2204" y="664"/>
                  </a:lnTo>
                  <a:cubicBezTo>
                    <a:pt x="2116" y="790"/>
                    <a:pt x="2077" y="935"/>
                    <a:pt x="2154" y="1034"/>
                  </a:cubicBezTo>
                  <a:lnTo>
                    <a:pt x="2154" y="1034"/>
                  </a:lnTo>
                  <a:cubicBezTo>
                    <a:pt x="1945" y="978"/>
                    <a:pt x="1737" y="925"/>
                    <a:pt x="1529" y="876"/>
                  </a:cubicBezTo>
                  <a:cubicBezTo>
                    <a:pt x="1380" y="839"/>
                    <a:pt x="1268" y="802"/>
                    <a:pt x="1156" y="764"/>
                  </a:cubicBezTo>
                  <a:cubicBezTo>
                    <a:pt x="1147" y="764"/>
                    <a:pt x="1138" y="765"/>
                    <a:pt x="1129" y="765"/>
                  </a:cubicBezTo>
                  <a:lnTo>
                    <a:pt x="1129" y="765"/>
                  </a:lnTo>
                  <a:cubicBezTo>
                    <a:pt x="1360" y="673"/>
                    <a:pt x="1600" y="627"/>
                    <a:pt x="1838" y="627"/>
                  </a:cubicBezTo>
                  <a:close/>
                  <a:moveTo>
                    <a:pt x="1933" y="1"/>
                  </a:moveTo>
                  <a:cubicBezTo>
                    <a:pt x="1273" y="1"/>
                    <a:pt x="449" y="351"/>
                    <a:pt x="298" y="802"/>
                  </a:cubicBezTo>
                  <a:cubicBezTo>
                    <a:pt x="0" y="1584"/>
                    <a:pt x="2013" y="1808"/>
                    <a:pt x="2498" y="1957"/>
                  </a:cubicBezTo>
                  <a:cubicBezTo>
                    <a:pt x="3169" y="2144"/>
                    <a:pt x="3952" y="2591"/>
                    <a:pt x="4623" y="2628"/>
                  </a:cubicBezTo>
                  <a:cubicBezTo>
                    <a:pt x="4649" y="2631"/>
                    <a:pt x="4675" y="2632"/>
                    <a:pt x="4701" y="2632"/>
                  </a:cubicBezTo>
                  <a:cubicBezTo>
                    <a:pt x="5084" y="2632"/>
                    <a:pt x="5453" y="2381"/>
                    <a:pt x="5592" y="2032"/>
                  </a:cubicBezTo>
                  <a:cubicBezTo>
                    <a:pt x="5816" y="1584"/>
                    <a:pt x="5592" y="1286"/>
                    <a:pt x="5145" y="1137"/>
                  </a:cubicBezTo>
                  <a:cubicBezTo>
                    <a:pt x="4293" y="989"/>
                    <a:pt x="3478" y="730"/>
                    <a:pt x="2699" y="434"/>
                  </a:cubicBezTo>
                  <a:lnTo>
                    <a:pt x="2699" y="434"/>
                  </a:lnTo>
                  <a:cubicBezTo>
                    <a:pt x="2715" y="381"/>
                    <a:pt x="2713" y="327"/>
                    <a:pt x="2684" y="280"/>
                  </a:cubicBezTo>
                  <a:cubicBezTo>
                    <a:pt x="2538" y="84"/>
                    <a:pt x="2255" y="1"/>
                    <a:pt x="19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9"/>
            <p:cNvSpPr/>
            <p:nvPr/>
          </p:nvSpPr>
          <p:spPr>
            <a:xfrm>
              <a:off x="4294434" y="2770799"/>
              <a:ext cx="108347" cy="53080"/>
            </a:xfrm>
            <a:custGeom>
              <a:rect b="b" l="l" r="r" t="t"/>
              <a:pathLst>
                <a:path extrusionOk="0" h="1772" w="3617">
                  <a:moveTo>
                    <a:pt x="2963" y="705"/>
                  </a:moveTo>
                  <a:cubicBezTo>
                    <a:pt x="3009" y="705"/>
                    <a:pt x="3026" y="763"/>
                    <a:pt x="2881" y="784"/>
                  </a:cubicBezTo>
                  <a:lnTo>
                    <a:pt x="2881" y="784"/>
                  </a:lnTo>
                  <a:cubicBezTo>
                    <a:pt x="2900" y="725"/>
                    <a:pt x="2937" y="705"/>
                    <a:pt x="2963" y="705"/>
                  </a:cubicBezTo>
                  <a:close/>
                  <a:moveTo>
                    <a:pt x="1609" y="607"/>
                  </a:moveTo>
                  <a:cubicBezTo>
                    <a:pt x="1639" y="639"/>
                    <a:pt x="1686" y="662"/>
                    <a:pt x="1753" y="673"/>
                  </a:cubicBezTo>
                  <a:cubicBezTo>
                    <a:pt x="1865" y="673"/>
                    <a:pt x="1939" y="897"/>
                    <a:pt x="2051" y="971"/>
                  </a:cubicBezTo>
                  <a:cubicBezTo>
                    <a:pt x="2057" y="974"/>
                    <a:pt x="2062" y="978"/>
                    <a:pt x="2068" y="980"/>
                  </a:cubicBezTo>
                  <a:lnTo>
                    <a:pt x="2068" y="980"/>
                  </a:lnTo>
                  <a:cubicBezTo>
                    <a:pt x="2012" y="990"/>
                    <a:pt x="1957" y="999"/>
                    <a:pt x="1902" y="1009"/>
                  </a:cubicBezTo>
                  <a:cubicBezTo>
                    <a:pt x="1759" y="1029"/>
                    <a:pt x="1492" y="1083"/>
                    <a:pt x="1231" y="1103"/>
                  </a:cubicBezTo>
                  <a:lnTo>
                    <a:pt x="1231" y="1103"/>
                  </a:lnTo>
                  <a:cubicBezTo>
                    <a:pt x="1351" y="952"/>
                    <a:pt x="1470" y="788"/>
                    <a:pt x="1576" y="619"/>
                  </a:cubicBezTo>
                  <a:lnTo>
                    <a:pt x="1576" y="619"/>
                  </a:lnTo>
                  <a:cubicBezTo>
                    <a:pt x="1587" y="616"/>
                    <a:pt x="1598" y="611"/>
                    <a:pt x="1609" y="607"/>
                  </a:cubicBezTo>
                  <a:close/>
                  <a:moveTo>
                    <a:pt x="2059" y="0"/>
                  </a:moveTo>
                  <a:cubicBezTo>
                    <a:pt x="1938" y="0"/>
                    <a:pt x="1807" y="81"/>
                    <a:pt x="1710" y="186"/>
                  </a:cubicBezTo>
                  <a:lnTo>
                    <a:pt x="1710" y="186"/>
                  </a:lnTo>
                  <a:cubicBezTo>
                    <a:pt x="1674" y="169"/>
                    <a:pt x="1639" y="160"/>
                    <a:pt x="1604" y="160"/>
                  </a:cubicBezTo>
                  <a:cubicBezTo>
                    <a:pt x="1566" y="160"/>
                    <a:pt x="1529" y="170"/>
                    <a:pt x="1492" y="188"/>
                  </a:cubicBezTo>
                  <a:cubicBezTo>
                    <a:pt x="1194" y="338"/>
                    <a:pt x="1156" y="710"/>
                    <a:pt x="895" y="859"/>
                  </a:cubicBezTo>
                  <a:cubicBezTo>
                    <a:pt x="858" y="897"/>
                    <a:pt x="634" y="897"/>
                    <a:pt x="560" y="934"/>
                  </a:cubicBezTo>
                  <a:cubicBezTo>
                    <a:pt x="448" y="971"/>
                    <a:pt x="336" y="1046"/>
                    <a:pt x="262" y="1158"/>
                  </a:cubicBezTo>
                  <a:cubicBezTo>
                    <a:pt x="150" y="1232"/>
                    <a:pt x="1" y="1493"/>
                    <a:pt x="150" y="1568"/>
                  </a:cubicBezTo>
                  <a:cubicBezTo>
                    <a:pt x="331" y="1719"/>
                    <a:pt x="597" y="1772"/>
                    <a:pt x="887" y="1772"/>
                  </a:cubicBezTo>
                  <a:cubicBezTo>
                    <a:pt x="1314" y="1772"/>
                    <a:pt x="1793" y="1657"/>
                    <a:pt x="2126" y="1568"/>
                  </a:cubicBezTo>
                  <a:cubicBezTo>
                    <a:pt x="2647" y="1456"/>
                    <a:pt x="3617" y="1270"/>
                    <a:pt x="3542" y="599"/>
                  </a:cubicBezTo>
                  <a:cubicBezTo>
                    <a:pt x="3542" y="561"/>
                    <a:pt x="3505" y="449"/>
                    <a:pt x="3468" y="449"/>
                  </a:cubicBezTo>
                  <a:cubicBezTo>
                    <a:pt x="3095" y="449"/>
                    <a:pt x="2759" y="375"/>
                    <a:pt x="2461" y="226"/>
                  </a:cubicBezTo>
                  <a:cubicBezTo>
                    <a:pt x="2312" y="114"/>
                    <a:pt x="2312" y="39"/>
                    <a:pt x="2088" y="2"/>
                  </a:cubicBezTo>
                  <a:cubicBezTo>
                    <a:pt x="2079" y="1"/>
                    <a:pt x="2069"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9"/>
            <p:cNvSpPr/>
            <p:nvPr/>
          </p:nvSpPr>
          <p:spPr>
            <a:xfrm>
              <a:off x="6798132" y="2982044"/>
              <a:ext cx="60359" cy="81927"/>
            </a:xfrm>
            <a:custGeom>
              <a:rect b="b" l="l" r="r" t="t"/>
              <a:pathLst>
                <a:path extrusionOk="0" h="2735" w="2015">
                  <a:moveTo>
                    <a:pt x="765" y="754"/>
                  </a:moveTo>
                  <a:lnTo>
                    <a:pt x="765" y="754"/>
                  </a:lnTo>
                  <a:cubicBezTo>
                    <a:pt x="997" y="972"/>
                    <a:pt x="1162" y="1251"/>
                    <a:pt x="1231" y="1562"/>
                  </a:cubicBezTo>
                  <a:cubicBezTo>
                    <a:pt x="1306" y="1674"/>
                    <a:pt x="1418" y="1897"/>
                    <a:pt x="1343" y="1972"/>
                  </a:cubicBezTo>
                  <a:cubicBezTo>
                    <a:pt x="1296" y="2043"/>
                    <a:pt x="1189" y="2069"/>
                    <a:pt x="1088" y="2069"/>
                  </a:cubicBezTo>
                  <a:cubicBezTo>
                    <a:pt x="1030" y="2069"/>
                    <a:pt x="974" y="2060"/>
                    <a:pt x="933" y="2046"/>
                  </a:cubicBezTo>
                  <a:cubicBezTo>
                    <a:pt x="587" y="1873"/>
                    <a:pt x="651" y="1258"/>
                    <a:pt x="765" y="754"/>
                  </a:cubicBezTo>
                  <a:close/>
                  <a:moveTo>
                    <a:pt x="880" y="0"/>
                  </a:moveTo>
                  <a:cubicBezTo>
                    <a:pt x="789" y="0"/>
                    <a:pt x="641" y="79"/>
                    <a:pt x="597" y="145"/>
                  </a:cubicBezTo>
                  <a:cubicBezTo>
                    <a:pt x="225" y="592"/>
                    <a:pt x="1" y="1226"/>
                    <a:pt x="38" y="1860"/>
                  </a:cubicBezTo>
                  <a:cubicBezTo>
                    <a:pt x="72" y="2327"/>
                    <a:pt x="284" y="2735"/>
                    <a:pt x="756" y="2735"/>
                  </a:cubicBezTo>
                  <a:cubicBezTo>
                    <a:pt x="812" y="2735"/>
                    <a:pt x="870" y="2729"/>
                    <a:pt x="933" y="2717"/>
                  </a:cubicBezTo>
                  <a:cubicBezTo>
                    <a:pt x="1455" y="2643"/>
                    <a:pt x="1902" y="2233"/>
                    <a:pt x="2014" y="1674"/>
                  </a:cubicBezTo>
                  <a:cubicBezTo>
                    <a:pt x="2014" y="1413"/>
                    <a:pt x="1939" y="1114"/>
                    <a:pt x="1790" y="891"/>
                  </a:cubicBezTo>
                  <a:cubicBezTo>
                    <a:pt x="1716" y="592"/>
                    <a:pt x="1529" y="331"/>
                    <a:pt x="1343" y="108"/>
                  </a:cubicBezTo>
                  <a:cubicBezTo>
                    <a:pt x="1294" y="64"/>
                    <a:pt x="1237" y="46"/>
                    <a:pt x="1178" y="46"/>
                  </a:cubicBezTo>
                  <a:cubicBezTo>
                    <a:pt x="1098" y="46"/>
                    <a:pt x="1015" y="80"/>
                    <a:pt x="938" y="133"/>
                  </a:cubicBezTo>
                  <a:lnTo>
                    <a:pt x="938" y="133"/>
                  </a:lnTo>
                  <a:cubicBezTo>
                    <a:pt x="976" y="35"/>
                    <a:pt x="941" y="0"/>
                    <a:pt x="8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9"/>
            <p:cNvSpPr/>
            <p:nvPr/>
          </p:nvSpPr>
          <p:spPr>
            <a:xfrm>
              <a:off x="5903635" y="2225881"/>
              <a:ext cx="262466" cy="145342"/>
            </a:xfrm>
            <a:custGeom>
              <a:rect b="b" l="l" r="r" t="t"/>
              <a:pathLst>
                <a:path extrusionOk="0" h="4852" w="8762">
                  <a:moveTo>
                    <a:pt x="5365" y="740"/>
                  </a:moveTo>
                  <a:cubicBezTo>
                    <a:pt x="5391" y="740"/>
                    <a:pt x="5417" y="742"/>
                    <a:pt x="5444" y="746"/>
                  </a:cubicBezTo>
                  <a:cubicBezTo>
                    <a:pt x="6077" y="783"/>
                    <a:pt x="5556" y="1380"/>
                    <a:pt x="5332" y="1715"/>
                  </a:cubicBezTo>
                  <a:cubicBezTo>
                    <a:pt x="5257" y="1790"/>
                    <a:pt x="5183" y="1976"/>
                    <a:pt x="5295" y="2088"/>
                  </a:cubicBezTo>
                  <a:cubicBezTo>
                    <a:pt x="5742" y="2535"/>
                    <a:pt x="8762" y="3915"/>
                    <a:pt x="6338" y="4027"/>
                  </a:cubicBezTo>
                  <a:cubicBezTo>
                    <a:pt x="5891" y="3952"/>
                    <a:pt x="5444" y="3840"/>
                    <a:pt x="4996" y="3728"/>
                  </a:cubicBezTo>
                  <a:cubicBezTo>
                    <a:pt x="4833" y="3715"/>
                    <a:pt x="4669" y="3706"/>
                    <a:pt x="4507" y="3706"/>
                  </a:cubicBezTo>
                  <a:cubicBezTo>
                    <a:pt x="4226" y="3706"/>
                    <a:pt x="3951" y="3732"/>
                    <a:pt x="3692" y="3803"/>
                  </a:cubicBezTo>
                  <a:cubicBezTo>
                    <a:pt x="3312" y="3849"/>
                    <a:pt x="2808" y="3962"/>
                    <a:pt x="2377" y="3962"/>
                  </a:cubicBezTo>
                  <a:cubicBezTo>
                    <a:pt x="1751" y="3962"/>
                    <a:pt x="1280" y="3722"/>
                    <a:pt x="1567" y="2685"/>
                  </a:cubicBezTo>
                  <a:cubicBezTo>
                    <a:pt x="1678" y="2386"/>
                    <a:pt x="1828" y="2163"/>
                    <a:pt x="1977" y="1902"/>
                  </a:cubicBezTo>
                  <a:cubicBezTo>
                    <a:pt x="2080" y="1593"/>
                    <a:pt x="2307" y="1426"/>
                    <a:pt x="2646" y="1426"/>
                  </a:cubicBezTo>
                  <a:cubicBezTo>
                    <a:pt x="2799" y="1426"/>
                    <a:pt x="2973" y="1460"/>
                    <a:pt x="3170" y="1529"/>
                  </a:cubicBezTo>
                  <a:lnTo>
                    <a:pt x="3170" y="2014"/>
                  </a:lnTo>
                  <a:cubicBezTo>
                    <a:pt x="3356" y="2237"/>
                    <a:pt x="3170" y="2275"/>
                    <a:pt x="3505" y="2461"/>
                  </a:cubicBezTo>
                  <a:cubicBezTo>
                    <a:pt x="3556" y="2499"/>
                    <a:pt x="3611" y="2515"/>
                    <a:pt x="3666" y="2515"/>
                  </a:cubicBezTo>
                  <a:cubicBezTo>
                    <a:pt x="3716" y="2515"/>
                    <a:pt x="3766" y="2502"/>
                    <a:pt x="3814" y="2479"/>
                  </a:cubicBezTo>
                  <a:lnTo>
                    <a:pt x="3814" y="2479"/>
                  </a:lnTo>
                  <a:cubicBezTo>
                    <a:pt x="3838" y="2501"/>
                    <a:pt x="3869" y="2513"/>
                    <a:pt x="3910" y="2513"/>
                  </a:cubicBezTo>
                  <a:cubicBezTo>
                    <a:pt x="3968" y="2513"/>
                    <a:pt x="4044" y="2487"/>
                    <a:pt x="4139" y="2424"/>
                  </a:cubicBezTo>
                  <a:cubicBezTo>
                    <a:pt x="4661" y="2051"/>
                    <a:pt x="5108" y="2051"/>
                    <a:pt x="5220" y="1380"/>
                  </a:cubicBezTo>
                  <a:cubicBezTo>
                    <a:pt x="5220" y="1268"/>
                    <a:pt x="4922" y="1119"/>
                    <a:pt x="4922" y="1082"/>
                  </a:cubicBezTo>
                  <a:cubicBezTo>
                    <a:pt x="4989" y="881"/>
                    <a:pt x="5145" y="740"/>
                    <a:pt x="5365" y="740"/>
                  </a:cubicBezTo>
                  <a:close/>
                  <a:moveTo>
                    <a:pt x="6170" y="1"/>
                  </a:moveTo>
                  <a:cubicBezTo>
                    <a:pt x="5934" y="1"/>
                    <a:pt x="5671" y="64"/>
                    <a:pt x="5444" y="112"/>
                  </a:cubicBezTo>
                  <a:cubicBezTo>
                    <a:pt x="4922" y="224"/>
                    <a:pt x="4251" y="448"/>
                    <a:pt x="4102" y="970"/>
                  </a:cubicBezTo>
                  <a:cubicBezTo>
                    <a:pt x="4027" y="1343"/>
                    <a:pt x="4251" y="1268"/>
                    <a:pt x="4288" y="1566"/>
                  </a:cubicBezTo>
                  <a:cubicBezTo>
                    <a:pt x="4288" y="1678"/>
                    <a:pt x="4400" y="1641"/>
                    <a:pt x="4400" y="1678"/>
                  </a:cubicBezTo>
                  <a:lnTo>
                    <a:pt x="4400" y="1678"/>
                  </a:lnTo>
                  <a:cubicBezTo>
                    <a:pt x="4400" y="1671"/>
                    <a:pt x="4396" y="1668"/>
                    <a:pt x="4388" y="1668"/>
                  </a:cubicBezTo>
                  <a:cubicBezTo>
                    <a:pt x="4338" y="1668"/>
                    <a:pt x="4129" y="1816"/>
                    <a:pt x="4019" y="1894"/>
                  </a:cubicBezTo>
                  <a:lnTo>
                    <a:pt x="4019" y="1894"/>
                  </a:lnTo>
                  <a:cubicBezTo>
                    <a:pt x="3474" y="1374"/>
                    <a:pt x="4097" y="782"/>
                    <a:pt x="3207" y="560"/>
                  </a:cubicBezTo>
                  <a:cubicBezTo>
                    <a:pt x="3140" y="550"/>
                    <a:pt x="3073" y="545"/>
                    <a:pt x="3007" y="545"/>
                  </a:cubicBezTo>
                  <a:cubicBezTo>
                    <a:pt x="2554" y="545"/>
                    <a:pt x="2120" y="761"/>
                    <a:pt x="1828" y="1119"/>
                  </a:cubicBezTo>
                  <a:cubicBezTo>
                    <a:pt x="970" y="2125"/>
                    <a:pt x="1" y="3915"/>
                    <a:pt x="1641" y="4735"/>
                  </a:cubicBezTo>
                  <a:cubicBezTo>
                    <a:pt x="1821" y="4815"/>
                    <a:pt x="2022" y="4852"/>
                    <a:pt x="2228" y="4852"/>
                  </a:cubicBezTo>
                  <a:cubicBezTo>
                    <a:pt x="2405" y="4852"/>
                    <a:pt x="2587" y="4824"/>
                    <a:pt x="2760" y="4772"/>
                  </a:cubicBezTo>
                  <a:cubicBezTo>
                    <a:pt x="3440" y="4609"/>
                    <a:pt x="3902" y="4426"/>
                    <a:pt x="4507" y="4426"/>
                  </a:cubicBezTo>
                  <a:cubicBezTo>
                    <a:pt x="4732" y="4426"/>
                    <a:pt x="4975" y="4451"/>
                    <a:pt x="5257" y="4511"/>
                  </a:cubicBezTo>
                  <a:cubicBezTo>
                    <a:pt x="5755" y="4616"/>
                    <a:pt x="6327" y="4850"/>
                    <a:pt x="6882" y="4850"/>
                  </a:cubicBezTo>
                  <a:cubicBezTo>
                    <a:pt x="7116" y="4850"/>
                    <a:pt x="7347" y="4808"/>
                    <a:pt x="7569" y="4698"/>
                  </a:cubicBezTo>
                  <a:cubicBezTo>
                    <a:pt x="8016" y="4511"/>
                    <a:pt x="8277" y="4064"/>
                    <a:pt x="8240" y="3579"/>
                  </a:cubicBezTo>
                  <a:cubicBezTo>
                    <a:pt x="8136" y="2436"/>
                    <a:pt x="6744" y="2194"/>
                    <a:pt x="6010" y="1657"/>
                  </a:cubicBezTo>
                  <a:lnTo>
                    <a:pt x="6010" y="1657"/>
                  </a:lnTo>
                  <a:cubicBezTo>
                    <a:pt x="6377" y="1348"/>
                    <a:pt x="6947" y="1135"/>
                    <a:pt x="6823" y="485"/>
                  </a:cubicBezTo>
                  <a:cubicBezTo>
                    <a:pt x="6739" y="106"/>
                    <a:pt x="6476" y="1"/>
                    <a:pt x="61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9"/>
            <p:cNvSpPr/>
            <p:nvPr/>
          </p:nvSpPr>
          <p:spPr>
            <a:xfrm>
              <a:off x="6193993" y="2237803"/>
              <a:ext cx="172002" cy="225082"/>
            </a:xfrm>
            <a:custGeom>
              <a:rect b="b" l="l" r="r" t="t"/>
              <a:pathLst>
                <a:path extrusionOk="0" h="7514" w="5742">
                  <a:moveTo>
                    <a:pt x="2926" y="0"/>
                  </a:moveTo>
                  <a:cubicBezTo>
                    <a:pt x="2855" y="0"/>
                    <a:pt x="2787" y="4"/>
                    <a:pt x="2722" y="13"/>
                  </a:cubicBezTo>
                  <a:cubicBezTo>
                    <a:pt x="1939" y="124"/>
                    <a:pt x="709" y="534"/>
                    <a:pt x="373" y="1355"/>
                  </a:cubicBezTo>
                  <a:cubicBezTo>
                    <a:pt x="1" y="2398"/>
                    <a:pt x="1044" y="3293"/>
                    <a:pt x="1604" y="4001"/>
                  </a:cubicBezTo>
                  <a:cubicBezTo>
                    <a:pt x="2349" y="5045"/>
                    <a:pt x="1678" y="6425"/>
                    <a:pt x="2871" y="7208"/>
                  </a:cubicBezTo>
                  <a:cubicBezTo>
                    <a:pt x="3159" y="7416"/>
                    <a:pt x="3495" y="7514"/>
                    <a:pt x="3829" y="7514"/>
                  </a:cubicBezTo>
                  <a:cubicBezTo>
                    <a:pt x="4274" y="7514"/>
                    <a:pt x="4714" y="7340"/>
                    <a:pt x="5033" y="7021"/>
                  </a:cubicBezTo>
                  <a:cubicBezTo>
                    <a:pt x="5630" y="6499"/>
                    <a:pt x="5742" y="5605"/>
                    <a:pt x="5294" y="4971"/>
                  </a:cubicBezTo>
                  <a:cubicBezTo>
                    <a:pt x="4959" y="4300"/>
                    <a:pt x="4474" y="3629"/>
                    <a:pt x="4101" y="2958"/>
                  </a:cubicBezTo>
                  <a:cubicBezTo>
                    <a:pt x="3915" y="2585"/>
                    <a:pt x="3579" y="2249"/>
                    <a:pt x="3169" y="2100"/>
                  </a:cubicBezTo>
                  <a:cubicBezTo>
                    <a:pt x="3160" y="2099"/>
                    <a:pt x="3151" y="2098"/>
                    <a:pt x="3142" y="2098"/>
                  </a:cubicBezTo>
                  <a:cubicBezTo>
                    <a:pt x="2914" y="2098"/>
                    <a:pt x="2546" y="2515"/>
                    <a:pt x="2797" y="2622"/>
                  </a:cubicBezTo>
                  <a:cubicBezTo>
                    <a:pt x="3468" y="2958"/>
                    <a:pt x="3691" y="3703"/>
                    <a:pt x="4027" y="4300"/>
                  </a:cubicBezTo>
                  <a:cubicBezTo>
                    <a:pt x="4139" y="4523"/>
                    <a:pt x="4288" y="4710"/>
                    <a:pt x="4400" y="4896"/>
                  </a:cubicBezTo>
                  <a:cubicBezTo>
                    <a:pt x="4549" y="5083"/>
                    <a:pt x="4661" y="5269"/>
                    <a:pt x="4735" y="5455"/>
                  </a:cubicBezTo>
                  <a:cubicBezTo>
                    <a:pt x="5257" y="6126"/>
                    <a:pt x="4847" y="6537"/>
                    <a:pt x="3505" y="6760"/>
                  </a:cubicBezTo>
                  <a:cubicBezTo>
                    <a:pt x="2573" y="6425"/>
                    <a:pt x="2908" y="5344"/>
                    <a:pt x="2871" y="4635"/>
                  </a:cubicBezTo>
                  <a:cubicBezTo>
                    <a:pt x="2834" y="4262"/>
                    <a:pt x="2647" y="3964"/>
                    <a:pt x="2386" y="3703"/>
                  </a:cubicBezTo>
                  <a:cubicBezTo>
                    <a:pt x="2014" y="3256"/>
                    <a:pt x="1343" y="2734"/>
                    <a:pt x="1194" y="2137"/>
                  </a:cubicBezTo>
                  <a:cubicBezTo>
                    <a:pt x="1082" y="1690"/>
                    <a:pt x="1268" y="1205"/>
                    <a:pt x="1678" y="982"/>
                  </a:cubicBezTo>
                  <a:cubicBezTo>
                    <a:pt x="2051" y="870"/>
                    <a:pt x="2424" y="758"/>
                    <a:pt x="2759" y="646"/>
                  </a:cubicBezTo>
                  <a:lnTo>
                    <a:pt x="3505" y="1243"/>
                  </a:lnTo>
                  <a:cubicBezTo>
                    <a:pt x="3468" y="1317"/>
                    <a:pt x="2871" y="1392"/>
                    <a:pt x="2722" y="1541"/>
                  </a:cubicBezTo>
                  <a:cubicBezTo>
                    <a:pt x="2610" y="1653"/>
                    <a:pt x="2498" y="1839"/>
                    <a:pt x="2461" y="2026"/>
                  </a:cubicBezTo>
                  <a:cubicBezTo>
                    <a:pt x="2434" y="2148"/>
                    <a:pt x="2476" y="2191"/>
                    <a:pt x="2544" y="2191"/>
                  </a:cubicBezTo>
                  <a:cubicBezTo>
                    <a:pt x="2663" y="2191"/>
                    <a:pt x="2861" y="2059"/>
                    <a:pt x="2908" y="1988"/>
                  </a:cubicBezTo>
                  <a:lnTo>
                    <a:pt x="2946" y="1988"/>
                  </a:lnTo>
                  <a:cubicBezTo>
                    <a:pt x="3207" y="1466"/>
                    <a:pt x="4250" y="1877"/>
                    <a:pt x="4250" y="945"/>
                  </a:cubicBezTo>
                  <a:cubicBezTo>
                    <a:pt x="4250" y="280"/>
                    <a:pt x="3510" y="0"/>
                    <a:pt x="29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9"/>
            <p:cNvSpPr/>
            <p:nvPr/>
          </p:nvSpPr>
          <p:spPr>
            <a:xfrm>
              <a:off x="6987989" y="2069903"/>
              <a:ext cx="62576" cy="99121"/>
            </a:xfrm>
            <a:custGeom>
              <a:rect b="b" l="l" r="r" t="t"/>
              <a:pathLst>
                <a:path extrusionOk="0" h="3309" w="2089">
                  <a:moveTo>
                    <a:pt x="1139" y="2408"/>
                  </a:moveTo>
                  <a:lnTo>
                    <a:pt x="1139" y="2408"/>
                  </a:lnTo>
                  <a:cubicBezTo>
                    <a:pt x="1098" y="2473"/>
                    <a:pt x="1055" y="2536"/>
                    <a:pt x="1007" y="2598"/>
                  </a:cubicBezTo>
                  <a:cubicBezTo>
                    <a:pt x="911" y="2694"/>
                    <a:pt x="754" y="2836"/>
                    <a:pt x="733" y="2836"/>
                  </a:cubicBezTo>
                  <a:cubicBezTo>
                    <a:pt x="721" y="2836"/>
                    <a:pt x="752" y="2792"/>
                    <a:pt x="858" y="2672"/>
                  </a:cubicBezTo>
                  <a:cubicBezTo>
                    <a:pt x="941" y="2589"/>
                    <a:pt x="1045" y="2506"/>
                    <a:pt x="1139" y="2408"/>
                  </a:cubicBezTo>
                  <a:close/>
                  <a:moveTo>
                    <a:pt x="1567" y="0"/>
                  </a:moveTo>
                  <a:cubicBezTo>
                    <a:pt x="1400" y="0"/>
                    <a:pt x="1119" y="294"/>
                    <a:pt x="1119" y="436"/>
                  </a:cubicBezTo>
                  <a:lnTo>
                    <a:pt x="1156" y="436"/>
                  </a:lnTo>
                  <a:cubicBezTo>
                    <a:pt x="1193" y="920"/>
                    <a:pt x="1119" y="1405"/>
                    <a:pt x="933" y="1815"/>
                  </a:cubicBezTo>
                  <a:cubicBezTo>
                    <a:pt x="746" y="2076"/>
                    <a:pt x="560" y="2300"/>
                    <a:pt x="373" y="2523"/>
                  </a:cubicBezTo>
                  <a:cubicBezTo>
                    <a:pt x="187" y="2784"/>
                    <a:pt x="1" y="3269"/>
                    <a:pt x="448" y="3306"/>
                  </a:cubicBezTo>
                  <a:cubicBezTo>
                    <a:pt x="466" y="3308"/>
                    <a:pt x="483" y="3308"/>
                    <a:pt x="501" y="3308"/>
                  </a:cubicBezTo>
                  <a:cubicBezTo>
                    <a:pt x="962" y="3308"/>
                    <a:pt x="1349" y="2847"/>
                    <a:pt x="1529" y="2523"/>
                  </a:cubicBezTo>
                  <a:cubicBezTo>
                    <a:pt x="1939" y="1964"/>
                    <a:pt x="2088" y="1293"/>
                    <a:pt x="2051" y="659"/>
                  </a:cubicBezTo>
                  <a:cubicBezTo>
                    <a:pt x="2028" y="546"/>
                    <a:pt x="1965" y="502"/>
                    <a:pt x="1888" y="502"/>
                  </a:cubicBezTo>
                  <a:cubicBezTo>
                    <a:pt x="1844" y="502"/>
                    <a:pt x="1795" y="517"/>
                    <a:pt x="1748" y="542"/>
                  </a:cubicBezTo>
                  <a:lnTo>
                    <a:pt x="1748" y="542"/>
                  </a:lnTo>
                  <a:cubicBezTo>
                    <a:pt x="1736" y="395"/>
                    <a:pt x="1713" y="247"/>
                    <a:pt x="1678" y="100"/>
                  </a:cubicBezTo>
                  <a:cubicBezTo>
                    <a:pt x="1660" y="29"/>
                    <a:pt x="1619" y="0"/>
                    <a:pt x="1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9"/>
            <p:cNvSpPr/>
            <p:nvPr/>
          </p:nvSpPr>
          <p:spPr>
            <a:xfrm>
              <a:off x="3408864" y="1952418"/>
              <a:ext cx="30195" cy="58412"/>
            </a:xfrm>
            <a:custGeom>
              <a:rect b="b" l="l" r="r" t="t"/>
              <a:pathLst>
                <a:path extrusionOk="0" h="1950" w="1008">
                  <a:moveTo>
                    <a:pt x="969" y="0"/>
                  </a:moveTo>
                  <a:cubicBezTo>
                    <a:pt x="924" y="0"/>
                    <a:pt x="858" y="33"/>
                    <a:pt x="858" y="33"/>
                  </a:cubicBezTo>
                  <a:cubicBezTo>
                    <a:pt x="841" y="75"/>
                    <a:pt x="827" y="115"/>
                    <a:pt x="813" y="153"/>
                  </a:cubicBezTo>
                  <a:lnTo>
                    <a:pt x="813" y="153"/>
                  </a:lnTo>
                  <a:cubicBezTo>
                    <a:pt x="804" y="162"/>
                    <a:pt x="794" y="172"/>
                    <a:pt x="784" y="182"/>
                  </a:cubicBezTo>
                  <a:cubicBezTo>
                    <a:pt x="784" y="191"/>
                    <a:pt x="787" y="199"/>
                    <a:pt x="794" y="207"/>
                  </a:cubicBezTo>
                  <a:lnTo>
                    <a:pt x="794" y="207"/>
                  </a:lnTo>
                  <a:cubicBezTo>
                    <a:pt x="755" y="318"/>
                    <a:pt x="722" y="418"/>
                    <a:pt x="672" y="518"/>
                  </a:cubicBezTo>
                  <a:cubicBezTo>
                    <a:pt x="597" y="667"/>
                    <a:pt x="485" y="853"/>
                    <a:pt x="411" y="965"/>
                  </a:cubicBezTo>
                  <a:cubicBezTo>
                    <a:pt x="336" y="1114"/>
                    <a:pt x="262" y="1301"/>
                    <a:pt x="187" y="1450"/>
                  </a:cubicBezTo>
                  <a:cubicBezTo>
                    <a:pt x="150" y="1524"/>
                    <a:pt x="113" y="1636"/>
                    <a:pt x="75" y="1711"/>
                  </a:cubicBezTo>
                  <a:cubicBezTo>
                    <a:pt x="38" y="1785"/>
                    <a:pt x="1" y="1860"/>
                    <a:pt x="38" y="1934"/>
                  </a:cubicBezTo>
                  <a:cubicBezTo>
                    <a:pt x="38" y="1945"/>
                    <a:pt x="44" y="1950"/>
                    <a:pt x="54" y="1950"/>
                  </a:cubicBezTo>
                  <a:cubicBezTo>
                    <a:pt x="78" y="1950"/>
                    <a:pt x="123" y="1924"/>
                    <a:pt x="150" y="1897"/>
                  </a:cubicBezTo>
                  <a:cubicBezTo>
                    <a:pt x="187" y="1823"/>
                    <a:pt x="224" y="1748"/>
                    <a:pt x="262" y="1673"/>
                  </a:cubicBezTo>
                  <a:cubicBezTo>
                    <a:pt x="299" y="1562"/>
                    <a:pt x="336" y="1487"/>
                    <a:pt x="373" y="1413"/>
                  </a:cubicBezTo>
                  <a:cubicBezTo>
                    <a:pt x="448" y="1263"/>
                    <a:pt x="523" y="1077"/>
                    <a:pt x="597" y="965"/>
                  </a:cubicBezTo>
                  <a:cubicBezTo>
                    <a:pt x="672" y="816"/>
                    <a:pt x="746" y="630"/>
                    <a:pt x="821" y="481"/>
                  </a:cubicBezTo>
                  <a:cubicBezTo>
                    <a:pt x="895" y="331"/>
                    <a:pt x="970" y="182"/>
                    <a:pt x="1007" y="33"/>
                  </a:cubicBezTo>
                  <a:cubicBezTo>
                    <a:pt x="1007" y="8"/>
                    <a:pt x="991" y="0"/>
                    <a:pt x="9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9"/>
            <p:cNvSpPr/>
            <p:nvPr/>
          </p:nvSpPr>
          <p:spPr>
            <a:xfrm>
              <a:off x="3413328" y="1949333"/>
              <a:ext cx="42985" cy="88397"/>
            </a:xfrm>
            <a:custGeom>
              <a:rect b="b" l="l" r="r" t="t"/>
              <a:pathLst>
                <a:path extrusionOk="0" h="2951" w="1435">
                  <a:moveTo>
                    <a:pt x="1379" y="1"/>
                  </a:moveTo>
                  <a:cubicBezTo>
                    <a:pt x="1340" y="1"/>
                    <a:pt x="1288" y="39"/>
                    <a:pt x="1268" y="99"/>
                  </a:cubicBezTo>
                  <a:cubicBezTo>
                    <a:pt x="1082" y="546"/>
                    <a:pt x="896" y="1068"/>
                    <a:pt x="672" y="1553"/>
                  </a:cubicBezTo>
                  <a:cubicBezTo>
                    <a:pt x="560" y="1776"/>
                    <a:pt x="448" y="2000"/>
                    <a:pt x="336" y="2261"/>
                  </a:cubicBezTo>
                  <a:cubicBezTo>
                    <a:pt x="262" y="2373"/>
                    <a:pt x="224" y="2485"/>
                    <a:pt x="150" y="2597"/>
                  </a:cubicBezTo>
                  <a:cubicBezTo>
                    <a:pt x="75" y="2708"/>
                    <a:pt x="38" y="2820"/>
                    <a:pt x="1" y="2895"/>
                  </a:cubicBezTo>
                  <a:cubicBezTo>
                    <a:pt x="1" y="2932"/>
                    <a:pt x="10" y="2951"/>
                    <a:pt x="24" y="2951"/>
                  </a:cubicBezTo>
                  <a:cubicBezTo>
                    <a:pt x="38" y="2951"/>
                    <a:pt x="57" y="2932"/>
                    <a:pt x="75" y="2895"/>
                  </a:cubicBezTo>
                  <a:cubicBezTo>
                    <a:pt x="224" y="2708"/>
                    <a:pt x="374" y="2522"/>
                    <a:pt x="485" y="2261"/>
                  </a:cubicBezTo>
                  <a:cubicBezTo>
                    <a:pt x="597" y="2037"/>
                    <a:pt x="709" y="1814"/>
                    <a:pt x="821" y="1553"/>
                  </a:cubicBezTo>
                  <a:cubicBezTo>
                    <a:pt x="1045" y="1105"/>
                    <a:pt x="1231" y="584"/>
                    <a:pt x="1417" y="99"/>
                  </a:cubicBezTo>
                  <a:cubicBezTo>
                    <a:pt x="1435" y="30"/>
                    <a:pt x="1412" y="1"/>
                    <a:pt x="1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9"/>
            <p:cNvSpPr/>
            <p:nvPr/>
          </p:nvSpPr>
          <p:spPr>
            <a:xfrm>
              <a:off x="3420038" y="1936752"/>
              <a:ext cx="62456" cy="116225"/>
            </a:xfrm>
            <a:custGeom>
              <a:rect b="b" l="l" r="r" t="t"/>
              <a:pathLst>
                <a:path extrusionOk="0" h="3880" w="2085">
                  <a:moveTo>
                    <a:pt x="2030" y="1"/>
                  </a:moveTo>
                  <a:cubicBezTo>
                    <a:pt x="1988" y="1"/>
                    <a:pt x="1922" y="31"/>
                    <a:pt x="1902" y="72"/>
                  </a:cubicBezTo>
                  <a:cubicBezTo>
                    <a:pt x="1529" y="705"/>
                    <a:pt x="1156" y="1339"/>
                    <a:pt x="821" y="1973"/>
                  </a:cubicBezTo>
                  <a:cubicBezTo>
                    <a:pt x="672" y="2308"/>
                    <a:pt x="522" y="2607"/>
                    <a:pt x="373" y="2942"/>
                  </a:cubicBezTo>
                  <a:cubicBezTo>
                    <a:pt x="299" y="3091"/>
                    <a:pt x="224" y="3240"/>
                    <a:pt x="187" y="3389"/>
                  </a:cubicBezTo>
                  <a:cubicBezTo>
                    <a:pt x="112" y="3539"/>
                    <a:pt x="38" y="3688"/>
                    <a:pt x="0" y="3837"/>
                  </a:cubicBezTo>
                  <a:cubicBezTo>
                    <a:pt x="0" y="3868"/>
                    <a:pt x="14" y="3880"/>
                    <a:pt x="29" y="3880"/>
                  </a:cubicBezTo>
                  <a:cubicBezTo>
                    <a:pt x="50" y="3880"/>
                    <a:pt x="75" y="3858"/>
                    <a:pt x="75" y="3837"/>
                  </a:cubicBezTo>
                  <a:cubicBezTo>
                    <a:pt x="299" y="3576"/>
                    <a:pt x="411" y="3278"/>
                    <a:pt x="522" y="2942"/>
                  </a:cubicBezTo>
                  <a:cubicBezTo>
                    <a:pt x="672" y="2607"/>
                    <a:pt x="821" y="2308"/>
                    <a:pt x="970" y="1973"/>
                  </a:cubicBezTo>
                  <a:cubicBezTo>
                    <a:pt x="1305" y="1339"/>
                    <a:pt x="1678" y="705"/>
                    <a:pt x="2051" y="72"/>
                  </a:cubicBezTo>
                  <a:cubicBezTo>
                    <a:pt x="2085" y="21"/>
                    <a:pt x="2065" y="1"/>
                    <a:pt x="20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9"/>
            <p:cNvSpPr/>
            <p:nvPr/>
          </p:nvSpPr>
          <p:spPr>
            <a:xfrm>
              <a:off x="3444601" y="1927106"/>
              <a:ext cx="62576" cy="107718"/>
            </a:xfrm>
            <a:custGeom>
              <a:rect b="b" l="l" r="r" t="t"/>
              <a:pathLst>
                <a:path extrusionOk="0" h="3596" w="2089">
                  <a:moveTo>
                    <a:pt x="2043" y="1"/>
                  </a:moveTo>
                  <a:cubicBezTo>
                    <a:pt x="1999" y="1"/>
                    <a:pt x="1939" y="48"/>
                    <a:pt x="1939" y="95"/>
                  </a:cubicBezTo>
                  <a:lnTo>
                    <a:pt x="1902" y="95"/>
                  </a:lnTo>
                  <a:cubicBezTo>
                    <a:pt x="1716" y="766"/>
                    <a:pt x="1380" y="1363"/>
                    <a:pt x="970" y="1922"/>
                  </a:cubicBezTo>
                  <a:cubicBezTo>
                    <a:pt x="821" y="2183"/>
                    <a:pt x="634" y="2444"/>
                    <a:pt x="485" y="2705"/>
                  </a:cubicBezTo>
                  <a:cubicBezTo>
                    <a:pt x="299" y="2966"/>
                    <a:pt x="112" y="3227"/>
                    <a:pt x="1" y="3562"/>
                  </a:cubicBezTo>
                  <a:cubicBezTo>
                    <a:pt x="1" y="3587"/>
                    <a:pt x="9" y="3595"/>
                    <a:pt x="21" y="3595"/>
                  </a:cubicBezTo>
                  <a:cubicBezTo>
                    <a:pt x="46" y="3595"/>
                    <a:pt x="88" y="3562"/>
                    <a:pt x="112" y="3562"/>
                  </a:cubicBezTo>
                  <a:cubicBezTo>
                    <a:pt x="187" y="3413"/>
                    <a:pt x="299" y="3264"/>
                    <a:pt x="373" y="3115"/>
                  </a:cubicBezTo>
                  <a:cubicBezTo>
                    <a:pt x="448" y="2966"/>
                    <a:pt x="523" y="2817"/>
                    <a:pt x="634" y="2668"/>
                  </a:cubicBezTo>
                  <a:cubicBezTo>
                    <a:pt x="784" y="2369"/>
                    <a:pt x="1007" y="2108"/>
                    <a:pt x="1194" y="1810"/>
                  </a:cubicBezTo>
                  <a:cubicBezTo>
                    <a:pt x="1604" y="1288"/>
                    <a:pt x="1902" y="692"/>
                    <a:pt x="2088" y="58"/>
                  </a:cubicBezTo>
                  <a:cubicBezTo>
                    <a:pt x="2088" y="17"/>
                    <a:pt x="2068"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9"/>
            <p:cNvSpPr/>
            <p:nvPr/>
          </p:nvSpPr>
          <p:spPr>
            <a:xfrm>
              <a:off x="3473628" y="1914435"/>
              <a:ext cx="63085" cy="114308"/>
            </a:xfrm>
            <a:custGeom>
              <a:rect b="b" l="l" r="r" t="t"/>
              <a:pathLst>
                <a:path extrusionOk="0" h="3816" w="2106">
                  <a:moveTo>
                    <a:pt x="2053" y="0"/>
                  </a:moveTo>
                  <a:cubicBezTo>
                    <a:pt x="2014" y="0"/>
                    <a:pt x="1960" y="30"/>
                    <a:pt x="1939" y="71"/>
                  </a:cubicBezTo>
                  <a:lnTo>
                    <a:pt x="1939" y="108"/>
                  </a:lnTo>
                  <a:cubicBezTo>
                    <a:pt x="1604" y="742"/>
                    <a:pt x="1306" y="1376"/>
                    <a:pt x="970" y="2009"/>
                  </a:cubicBezTo>
                  <a:cubicBezTo>
                    <a:pt x="784" y="2308"/>
                    <a:pt x="635" y="2606"/>
                    <a:pt x="448" y="2904"/>
                  </a:cubicBezTo>
                  <a:cubicBezTo>
                    <a:pt x="262" y="3202"/>
                    <a:pt x="113" y="3463"/>
                    <a:pt x="1" y="3799"/>
                  </a:cubicBezTo>
                  <a:cubicBezTo>
                    <a:pt x="1" y="3811"/>
                    <a:pt x="5" y="3815"/>
                    <a:pt x="11" y="3815"/>
                  </a:cubicBezTo>
                  <a:cubicBezTo>
                    <a:pt x="22" y="3815"/>
                    <a:pt x="38" y="3799"/>
                    <a:pt x="38" y="3799"/>
                  </a:cubicBezTo>
                  <a:cubicBezTo>
                    <a:pt x="262" y="3538"/>
                    <a:pt x="448" y="3240"/>
                    <a:pt x="597" y="2941"/>
                  </a:cubicBezTo>
                  <a:cubicBezTo>
                    <a:pt x="784" y="2643"/>
                    <a:pt x="933" y="2345"/>
                    <a:pt x="1082" y="2009"/>
                  </a:cubicBezTo>
                  <a:cubicBezTo>
                    <a:pt x="1418" y="1376"/>
                    <a:pt x="1753" y="742"/>
                    <a:pt x="2089" y="71"/>
                  </a:cubicBezTo>
                  <a:cubicBezTo>
                    <a:pt x="2105" y="20"/>
                    <a:pt x="2084" y="0"/>
                    <a:pt x="20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9"/>
            <p:cNvSpPr/>
            <p:nvPr/>
          </p:nvSpPr>
          <p:spPr>
            <a:xfrm>
              <a:off x="3502685" y="1913716"/>
              <a:ext cx="49156" cy="104663"/>
            </a:xfrm>
            <a:custGeom>
              <a:rect b="b" l="l" r="r" t="t"/>
              <a:pathLst>
                <a:path extrusionOk="0" h="3494" w="1641">
                  <a:moveTo>
                    <a:pt x="1595" y="1"/>
                  </a:moveTo>
                  <a:cubicBezTo>
                    <a:pt x="1551" y="1"/>
                    <a:pt x="1491" y="48"/>
                    <a:pt x="1491" y="95"/>
                  </a:cubicBezTo>
                  <a:cubicBezTo>
                    <a:pt x="1268" y="691"/>
                    <a:pt x="1007" y="1251"/>
                    <a:pt x="746" y="1810"/>
                  </a:cubicBezTo>
                  <a:lnTo>
                    <a:pt x="336" y="2630"/>
                  </a:lnTo>
                  <a:cubicBezTo>
                    <a:pt x="187" y="2891"/>
                    <a:pt x="75" y="3152"/>
                    <a:pt x="0" y="3450"/>
                  </a:cubicBezTo>
                  <a:cubicBezTo>
                    <a:pt x="0" y="3482"/>
                    <a:pt x="14" y="3493"/>
                    <a:pt x="29" y="3493"/>
                  </a:cubicBezTo>
                  <a:cubicBezTo>
                    <a:pt x="50" y="3493"/>
                    <a:pt x="75" y="3472"/>
                    <a:pt x="75" y="3450"/>
                  </a:cubicBezTo>
                  <a:cubicBezTo>
                    <a:pt x="261" y="3189"/>
                    <a:pt x="373" y="2928"/>
                    <a:pt x="485" y="2630"/>
                  </a:cubicBezTo>
                  <a:cubicBezTo>
                    <a:pt x="634" y="2332"/>
                    <a:pt x="783" y="2071"/>
                    <a:pt x="895" y="1773"/>
                  </a:cubicBezTo>
                  <a:cubicBezTo>
                    <a:pt x="1193" y="1213"/>
                    <a:pt x="1417" y="617"/>
                    <a:pt x="1641" y="58"/>
                  </a:cubicBezTo>
                  <a:cubicBezTo>
                    <a:pt x="1641" y="17"/>
                    <a:pt x="1620" y="1"/>
                    <a:pt x="15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9"/>
            <p:cNvSpPr/>
            <p:nvPr/>
          </p:nvSpPr>
          <p:spPr>
            <a:xfrm>
              <a:off x="3531711" y="1892088"/>
              <a:ext cx="48557" cy="110354"/>
            </a:xfrm>
            <a:custGeom>
              <a:rect b="b" l="l" r="r" t="t"/>
              <a:pathLst>
                <a:path extrusionOk="0" h="3684" w="1621">
                  <a:moveTo>
                    <a:pt x="1555" y="1"/>
                  </a:moveTo>
                  <a:cubicBezTo>
                    <a:pt x="1510" y="1"/>
                    <a:pt x="1454" y="30"/>
                    <a:pt x="1454" y="71"/>
                  </a:cubicBezTo>
                  <a:cubicBezTo>
                    <a:pt x="1193" y="668"/>
                    <a:pt x="932" y="1264"/>
                    <a:pt x="634" y="1861"/>
                  </a:cubicBezTo>
                  <a:cubicBezTo>
                    <a:pt x="522" y="2196"/>
                    <a:pt x="373" y="2495"/>
                    <a:pt x="261" y="2793"/>
                  </a:cubicBezTo>
                  <a:cubicBezTo>
                    <a:pt x="112" y="3054"/>
                    <a:pt x="38" y="3352"/>
                    <a:pt x="0" y="3650"/>
                  </a:cubicBezTo>
                  <a:cubicBezTo>
                    <a:pt x="0" y="3675"/>
                    <a:pt x="9" y="3683"/>
                    <a:pt x="20" y="3683"/>
                  </a:cubicBezTo>
                  <a:cubicBezTo>
                    <a:pt x="42" y="3683"/>
                    <a:pt x="75" y="3650"/>
                    <a:pt x="75" y="3650"/>
                  </a:cubicBezTo>
                  <a:cubicBezTo>
                    <a:pt x="224" y="3352"/>
                    <a:pt x="336" y="3054"/>
                    <a:pt x="448" y="2755"/>
                  </a:cubicBezTo>
                  <a:cubicBezTo>
                    <a:pt x="560" y="2457"/>
                    <a:pt x="672" y="2159"/>
                    <a:pt x="821" y="1861"/>
                  </a:cubicBezTo>
                  <a:cubicBezTo>
                    <a:pt x="1082" y="1264"/>
                    <a:pt x="1343" y="705"/>
                    <a:pt x="1604" y="71"/>
                  </a:cubicBezTo>
                  <a:cubicBezTo>
                    <a:pt x="1620" y="21"/>
                    <a:pt x="1592" y="1"/>
                    <a:pt x="15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9"/>
            <p:cNvSpPr/>
            <p:nvPr/>
          </p:nvSpPr>
          <p:spPr>
            <a:xfrm>
              <a:off x="3567448" y="1849552"/>
              <a:ext cx="22376" cy="54099"/>
            </a:xfrm>
            <a:custGeom>
              <a:rect b="b" l="l" r="r" t="t"/>
              <a:pathLst>
                <a:path extrusionOk="0" h="1806" w="747">
                  <a:moveTo>
                    <a:pt x="709" y="0"/>
                  </a:moveTo>
                  <a:cubicBezTo>
                    <a:pt x="671" y="0"/>
                    <a:pt x="634" y="37"/>
                    <a:pt x="597" y="75"/>
                  </a:cubicBezTo>
                  <a:cubicBezTo>
                    <a:pt x="448" y="373"/>
                    <a:pt x="336" y="634"/>
                    <a:pt x="224" y="932"/>
                  </a:cubicBezTo>
                  <a:cubicBezTo>
                    <a:pt x="150" y="1081"/>
                    <a:pt x="112" y="1230"/>
                    <a:pt x="75" y="1380"/>
                  </a:cubicBezTo>
                  <a:cubicBezTo>
                    <a:pt x="38" y="1454"/>
                    <a:pt x="38" y="1529"/>
                    <a:pt x="0" y="1603"/>
                  </a:cubicBezTo>
                  <a:cubicBezTo>
                    <a:pt x="0" y="1640"/>
                    <a:pt x="0" y="1715"/>
                    <a:pt x="0" y="1790"/>
                  </a:cubicBezTo>
                  <a:cubicBezTo>
                    <a:pt x="11" y="1801"/>
                    <a:pt x="22" y="1805"/>
                    <a:pt x="33" y="1805"/>
                  </a:cubicBezTo>
                  <a:cubicBezTo>
                    <a:pt x="60" y="1805"/>
                    <a:pt x="86" y="1779"/>
                    <a:pt x="112" y="1752"/>
                  </a:cubicBezTo>
                  <a:cubicBezTo>
                    <a:pt x="150" y="1678"/>
                    <a:pt x="187" y="1603"/>
                    <a:pt x="187" y="1529"/>
                  </a:cubicBezTo>
                  <a:cubicBezTo>
                    <a:pt x="187" y="1454"/>
                    <a:pt x="224" y="1380"/>
                    <a:pt x="261" y="1305"/>
                  </a:cubicBezTo>
                  <a:cubicBezTo>
                    <a:pt x="261" y="1230"/>
                    <a:pt x="336" y="1044"/>
                    <a:pt x="373" y="895"/>
                  </a:cubicBezTo>
                  <a:cubicBezTo>
                    <a:pt x="485" y="634"/>
                    <a:pt x="634" y="373"/>
                    <a:pt x="746" y="75"/>
                  </a:cubicBezTo>
                  <a:cubicBezTo>
                    <a:pt x="746" y="37"/>
                    <a:pt x="746" y="0"/>
                    <a:pt x="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9"/>
            <p:cNvSpPr/>
            <p:nvPr/>
          </p:nvSpPr>
          <p:spPr>
            <a:xfrm>
              <a:off x="3555166" y="1836671"/>
              <a:ext cx="60329" cy="167658"/>
            </a:xfrm>
            <a:custGeom>
              <a:rect b="b" l="l" r="r" t="t"/>
              <a:pathLst>
                <a:path extrusionOk="0" h="5597" w="2014">
                  <a:moveTo>
                    <a:pt x="1966" y="0"/>
                  </a:moveTo>
                  <a:cubicBezTo>
                    <a:pt x="1919" y="0"/>
                    <a:pt x="1851" y="47"/>
                    <a:pt x="1827" y="95"/>
                  </a:cubicBezTo>
                  <a:lnTo>
                    <a:pt x="1827" y="132"/>
                  </a:lnTo>
                  <a:cubicBezTo>
                    <a:pt x="1566" y="1064"/>
                    <a:pt x="1268" y="1959"/>
                    <a:pt x="932" y="2853"/>
                  </a:cubicBezTo>
                  <a:lnTo>
                    <a:pt x="485" y="4195"/>
                  </a:lnTo>
                  <a:cubicBezTo>
                    <a:pt x="299" y="4643"/>
                    <a:pt x="112" y="5053"/>
                    <a:pt x="0" y="5537"/>
                  </a:cubicBezTo>
                  <a:cubicBezTo>
                    <a:pt x="0" y="5581"/>
                    <a:pt x="23" y="5597"/>
                    <a:pt x="51" y="5597"/>
                  </a:cubicBezTo>
                  <a:cubicBezTo>
                    <a:pt x="94" y="5597"/>
                    <a:pt x="149" y="5560"/>
                    <a:pt x="149" y="5537"/>
                  </a:cubicBezTo>
                  <a:cubicBezTo>
                    <a:pt x="336" y="5127"/>
                    <a:pt x="485" y="4680"/>
                    <a:pt x="634" y="4270"/>
                  </a:cubicBezTo>
                  <a:lnTo>
                    <a:pt x="1119" y="2853"/>
                  </a:lnTo>
                  <a:cubicBezTo>
                    <a:pt x="1454" y="1921"/>
                    <a:pt x="1753" y="1027"/>
                    <a:pt x="2013" y="57"/>
                  </a:cubicBezTo>
                  <a:cubicBezTo>
                    <a:pt x="2013" y="16"/>
                    <a:pt x="1993" y="0"/>
                    <a:pt x="1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9"/>
            <p:cNvSpPr/>
            <p:nvPr/>
          </p:nvSpPr>
          <p:spPr>
            <a:xfrm>
              <a:off x="3578621" y="1829571"/>
              <a:ext cx="66410" cy="173949"/>
            </a:xfrm>
            <a:custGeom>
              <a:rect b="b" l="l" r="r" t="t"/>
              <a:pathLst>
                <a:path extrusionOk="0" h="5807" w="2217">
                  <a:moveTo>
                    <a:pt x="2160" y="0"/>
                  </a:moveTo>
                  <a:cubicBezTo>
                    <a:pt x="2118" y="0"/>
                    <a:pt x="2054" y="30"/>
                    <a:pt x="2013" y="71"/>
                  </a:cubicBezTo>
                  <a:cubicBezTo>
                    <a:pt x="1603" y="1003"/>
                    <a:pt x="1193" y="1935"/>
                    <a:pt x="858" y="2904"/>
                  </a:cubicBezTo>
                  <a:cubicBezTo>
                    <a:pt x="709" y="3351"/>
                    <a:pt x="522" y="3873"/>
                    <a:pt x="410" y="4358"/>
                  </a:cubicBezTo>
                  <a:cubicBezTo>
                    <a:pt x="224" y="4805"/>
                    <a:pt x="75" y="5290"/>
                    <a:pt x="0" y="5774"/>
                  </a:cubicBezTo>
                  <a:cubicBezTo>
                    <a:pt x="0" y="5798"/>
                    <a:pt x="11" y="5806"/>
                    <a:pt x="26" y="5806"/>
                  </a:cubicBezTo>
                  <a:cubicBezTo>
                    <a:pt x="59" y="5806"/>
                    <a:pt x="112" y="5763"/>
                    <a:pt x="112" y="5737"/>
                  </a:cubicBezTo>
                  <a:cubicBezTo>
                    <a:pt x="298" y="5290"/>
                    <a:pt x="448" y="4842"/>
                    <a:pt x="559" y="4395"/>
                  </a:cubicBezTo>
                  <a:cubicBezTo>
                    <a:pt x="709" y="3911"/>
                    <a:pt x="858" y="3426"/>
                    <a:pt x="1007" y="2941"/>
                  </a:cubicBezTo>
                  <a:cubicBezTo>
                    <a:pt x="1380" y="1972"/>
                    <a:pt x="1752" y="1003"/>
                    <a:pt x="2200" y="71"/>
                  </a:cubicBezTo>
                  <a:cubicBezTo>
                    <a:pt x="2217" y="20"/>
                    <a:pt x="2195" y="0"/>
                    <a:pt x="21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9"/>
            <p:cNvSpPr/>
            <p:nvPr/>
          </p:nvSpPr>
          <p:spPr>
            <a:xfrm>
              <a:off x="3594258" y="1817290"/>
              <a:ext cx="81418" cy="191023"/>
            </a:xfrm>
            <a:custGeom>
              <a:rect b="b" l="l" r="r" t="t"/>
              <a:pathLst>
                <a:path extrusionOk="0" h="6377" w="2718">
                  <a:moveTo>
                    <a:pt x="2663" y="0"/>
                  </a:moveTo>
                  <a:cubicBezTo>
                    <a:pt x="2621" y="0"/>
                    <a:pt x="2556" y="30"/>
                    <a:pt x="2535" y="71"/>
                  </a:cubicBezTo>
                  <a:lnTo>
                    <a:pt x="2572" y="71"/>
                  </a:lnTo>
                  <a:cubicBezTo>
                    <a:pt x="2125" y="1152"/>
                    <a:pt x="1678" y="2196"/>
                    <a:pt x="1230" y="3277"/>
                  </a:cubicBezTo>
                  <a:cubicBezTo>
                    <a:pt x="1044" y="3799"/>
                    <a:pt x="783" y="4321"/>
                    <a:pt x="559" y="4842"/>
                  </a:cubicBezTo>
                  <a:cubicBezTo>
                    <a:pt x="336" y="5327"/>
                    <a:pt x="149" y="5849"/>
                    <a:pt x="0" y="6334"/>
                  </a:cubicBezTo>
                  <a:cubicBezTo>
                    <a:pt x="0" y="6365"/>
                    <a:pt x="13" y="6377"/>
                    <a:pt x="29" y="6377"/>
                  </a:cubicBezTo>
                  <a:cubicBezTo>
                    <a:pt x="50" y="6377"/>
                    <a:pt x="75" y="6355"/>
                    <a:pt x="75" y="6334"/>
                  </a:cubicBezTo>
                  <a:cubicBezTo>
                    <a:pt x="336" y="5886"/>
                    <a:pt x="559" y="5402"/>
                    <a:pt x="746" y="4880"/>
                  </a:cubicBezTo>
                  <a:cubicBezTo>
                    <a:pt x="969" y="4358"/>
                    <a:pt x="1193" y="3836"/>
                    <a:pt x="1417" y="3277"/>
                  </a:cubicBezTo>
                  <a:cubicBezTo>
                    <a:pt x="1864" y="2233"/>
                    <a:pt x="2274" y="1152"/>
                    <a:pt x="2684" y="71"/>
                  </a:cubicBezTo>
                  <a:cubicBezTo>
                    <a:pt x="2718" y="20"/>
                    <a:pt x="2698" y="0"/>
                    <a:pt x="2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9"/>
            <p:cNvSpPr/>
            <p:nvPr/>
          </p:nvSpPr>
          <p:spPr>
            <a:xfrm>
              <a:off x="3628347" y="1810580"/>
              <a:ext cx="94867" cy="188507"/>
            </a:xfrm>
            <a:custGeom>
              <a:rect b="b" l="l" r="r" t="t"/>
              <a:pathLst>
                <a:path extrusionOk="0" h="6293" w="3167">
                  <a:moveTo>
                    <a:pt x="3113" y="0"/>
                  </a:moveTo>
                  <a:cubicBezTo>
                    <a:pt x="3075" y="0"/>
                    <a:pt x="3021" y="30"/>
                    <a:pt x="3000" y="71"/>
                  </a:cubicBezTo>
                  <a:lnTo>
                    <a:pt x="3000" y="108"/>
                  </a:lnTo>
                  <a:cubicBezTo>
                    <a:pt x="2516" y="1152"/>
                    <a:pt x="1994" y="2196"/>
                    <a:pt x="1509" y="3240"/>
                  </a:cubicBezTo>
                  <a:cubicBezTo>
                    <a:pt x="1248" y="3762"/>
                    <a:pt x="987" y="4246"/>
                    <a:pt x="763" y="4768"/>
                  </a:cubicBezTo>
                  <a:cubicBezTo>
                    <a:pt x="502" y="5290"/>
                    <a:pt x="204" y="5737"/>
                    <a:pt x="18" y="6222"/>
                  </a:cubicBezTo>
                  <a:cubicBezTo>
                    <a:pt x="1" y="6273"/>
                    <a:pt x="15" y="6293"/>
                    <a:pt x="38" y="6293"/>
                  </a:cubicBezTo>
                  <a:cubicBezTo>
                    <a:pt x="66" y="6293"/>
                    <a:pt x="109" y="6263"/>
                    <a:pt x="130" y="6222"/>
                  </a:cubicBezTo>
                  <a:cubicBezTo>
                    <a:pt x="428" y="5812"/>
                    <a:pt x="689" y="5327"/>
                    <a:pt x="875" y="4843"/>
                  </a:cubicBezTo>
                  <a:cubicBezTo>
                    <a:pt x="1136" y="4321"/>
                    <a:pt x="1397" y="3799"/>
                    <a:pt x="1658" y="3277"/>
                  </a:cubicBezTo>
                  <a:cubicBezTo>
                    <a:pt x="2143" y="2196"/>
                    <a:pt x="2665" y="1152"/>
                    <a:pt x="3149" y="71"/>
                  </a:cubicBezTo>
                  <a:cubicBezTo>
                    <a:pt x="3166" y="20"/>
                    <a:pt x="3145" y="0"/>
                    <a:pt x="3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9"/>
            <p:cNvSpPr/>
            <p:nvPr/>
          </p:nvSpPr>
          <p:spPr>
            <a:xfrm>
              <a:off x="3655157" y="1810100"/>
              <a:ext cx="84773" cy="177813"/>
            </a:xfrm>
            <a:custGeom>
              <a:rect b="b" l="l" r="r" t="t"/>
              <a:pathLst>
                <a:path extrusionOk="0" h="5936" w="2830">
                  <a:moveTo>
                    <a:pt x="2783" y="1"/>
                  </a:moveTo>
                  <a:cubicBezTo>
                    <a:pt x="2745" y="1"/>
                    <a:pt x="2686" y="44"/>
                    <a:pt x="2664" y="87"/>
                  </a:cubicBezTo>
                  <a:cubicBezTo>
                    <a:pt x="2292" y="1093"/>
                    <a:pt x="1844" y="2063"/>
                    <a:pt x="1360" y="3032"/>
                  </a:cubicBezTo>
                  <a:cubicBezTo>
                    <a:pt x="1136" y="3517"/>
                    <a:pt x="875" y="3964"/>
                    <a:pt x="651" y="4486"/>
                  </a:cubicBezTo>
                  <a:cubicBezTo>
                    <a:pt x="390" y="4933"/>
                    <a:pt x="204" y="5381"/>
                    <a:pt x="18" y="5865"/>
                  </a:cubicBezTo>
                  <a:cubicBezTo>
                    <a:pt x="1" y="5916"/>
                    <a:pt x="22" y="5936"/>
                    <a:pt x="50" y="5936"/>
                  </a:cubicBezTo>
                  <a:cubicBezTo>
                    <a:pt x="85" y="5936"/>
                    <a:pt x="129" y="5906"/>
                    <a:pt x="129" y="5865"/>
                  </a:cubicBezTo>
                  <a:cubicBezTo>
                    <a:pt x="390" y="5418"/>
                    <a:pt x="651" y="4971"/>
                    <a:pt x="838" y="4486"/>
                  </a:cubicBezTo>
                  <a:cubicBezTo>
                    <a:pt x="1061" y="4001"/>
                    <a:pt x="1322" y="3554"/>
                    <a:pt x="1546" y="3032"/>
                  </a:cubicBezTo>
                  <a:cubicBezTo>
                    <a:pt x="1993" y="2063"/>
                    <a:pt x="2441" y="1093"/>
                    <a:pt x="2814" y="87"/>
                  </a:cubicBezTo>
                  <a:cubicBezTo>
                    <a:pt x="2829" y="24"/>
                    <a:pt x="2812" y="1"/>
                    <a:pt x="2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9"/>
            <p:cNvSpPr/>
            <p:nvPr/>
          </p:nvSpPr>
          <p:spPr>
            <a:xfrm>
              <a:off x="3680799" y="1803870"/>
              <a:ext cx="94897" cy="207618"/>
            </a:xfrm>
            <a:custGeom>
              <a:rect b="b" l="l" r="r" t="t"/>
              <a:pathLst>
                <a:path extrusionOk="0" h="6931" w="3168">
                  <a:moveTo>
                    <a:pt x="3114" y="1"/>
                  </a:moveTo>
                  <a:cubicBezTo>
                    <a:pt x="3076" y="1"/>
                    <a:pt x="3022" y="30"/>
                    <a:pt x="3001" y="71"/>
                  </a:cubicBezTo>
                  <a:cubicBezTo>
                    <a:pt x="1995" y="2345"/>
                    <a:pt x="1026" y="4582"/>
                    <a:pt x="19" y="6856"/>
                  </a:cubicBezTo>
                  <a:cubicBezTo>
                    <a:pt x="0" y="6912"/>
                    <a:pt x="19" y="6931"/>
                    <a:pt x="52" y="6931"/>
                  </a:cubicBezTo>
                  <a:cubicBezTo>
                    <a:pt x="84" y="6931"/>
                    <a:pt x="131" y="6912"/>
                    <a:pt x="168" y="6893"/>
                  </a:cubicBezTo>
                  <a:cubicBezTo>
                    <a:pt x="429" y="6409"/>
                    <a:pt x="653" y="5887"/>
                    <a:pt x="839" y="5365"/>
                  </a:cubicBezTo>
                  <a:cubicBezTo>
                    <a:pt x="1100" y="4806"/>
                    <a:pt x="1324" y="4247"/>
                    <a:pt x="1585" y="3650"/>
                  </a:cubicBezTo>
                  <a:cubicBezTo>
                    <a:pt x="2107" y="2457"/>
                    <a:pt x="2629" y="1264"/>
                    <a:pt x="3150" y="71"/>
                  </a:cubicBezTo>
                  <a:cubicBezTo>
                    <a:pt x="3167" y="21"/>
                    <a:pt x="3146" y="1"/>
                    <a:pt x="31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9"/>
            <p:cNvSpPr/>
            <p:nvPr/>
          </p:nvSpPr>
          <p:spPr>
            <a:xfrm>
              <a:off x="3697724" y="1827984"/>
              <a:ext cx="90704" cy="200129"/>
            </a:xfrm>
            <a:custGeom>
              <a:rect b="b" l="l" r="r" t="t"/>
              <a:pathLst>
                <a:path extrusionOk="0" h="6681" w="3028">
                  <a:moveTo>
                    <a:pt x="2981" y="0"/>
                  </a:moveTo>
                  <a:cubicBezTo>
                    <a:pt x="2939" y="0"/>
                    <a:pt x="2868" y="43"/>
                    <a:pt x="2846" y="86"/>
                  </a:cubicBezTo>
                  <a:lnTo>
                    <a:pt x="2846" y="49"/>
                  </a:lnTo>
                  <a:cubicBezTo>
                    <a:pt x="2399" y="1168"/>
                    <a:pt x="1877" y="2286"/>
                    <a:pt x="1355" y="3367"/>
                  </a:cubicBezTo>
                  <a:cubicBezTo>
                    <a:pt x="1132" y="3926"/>
                    <a:pt x="908" y="4448"/>
                    <a:pt x="647" y="5007"/>
                  </a:cubicBezTo>
                  <a:cubicBezTo>
                    <a:pt x="386" y="5529"/>
                    <a:pt x="162" y="6088"/>
                    <a:pt x="13" y="6648"/>
                  </a:cubicBezTo>
                  <a:cubicBezTo>
                    <a:pt x="1" y="6673"/>
                    <a:pt x="5" y="6681"/>
                    <a:pt x="17" y="6681"/>
                  </a:cubicBezTo>
                  <a:cubicBezTo>
                    <a:pt x="42" y="6681"/>
                    <a:pt x="100" y="6648"/>
                    <a:pt x="125" y="6648"/>
                  </a:cubicBezTo>
                  <a:cubicBezTo>
                    <a:pt x="423" y="6126"/>
                    <a:pt x="572" y="5567"/>
                    <a:pt x="833" y="5007"/>
                  </a:cubicBezTo>
                  <a:cubicBezTo>
                    <a:pt x="1094" y="4485"/>
                    <a:pt x="1318" y="3889"/>
                    <a:pt x="1579" y="3330"/>
                  </a:cubicBezTo>
                  <a:cubicBezTo>
                    <a:pt x="2026" y="2249"/>
                    <a:pt x="2548" y="1168"/>
                    <a:pt x="2996" y="86"/>
                  </a:cubicBezTo>
                  <a:cubicBezTo>
                    <a:pt x="3027" y="23"/>
                    <a:pt x="3012" y="0"/>
                    <a:pt x="29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9"/>
            <p:cNvSpPr/>
            <p:nvPr/>
          </p:nvSpPr>
          <p:spPr>
            <a:xfrm>
              <a:off x="3732232" y="1817290"/>
              <a:ext cx="105981" cy="209715"/>
            </a:xfrm>
            <a:custGeom>
              <a:rect b="b" l="l" r="r" t="t"/>
              <a:pathLst>
                <a:path extrusionOk="0" h="7001" w="3538">
                  <a:moveTo>
                    <a:pt x="3482" y="0"/>
                  </a:moveTo>
                  <a:cubicBezTo>
                    <a:pt x="3439" y="0"/>
                    <a:pt x="3376" y="30"/>
                    <a:pt x="3335" y="71"/>
                  </a:cubicBezTo>
                  <a:lnTo>
                    <a:pt x="3335" y="108"/>
                  </a:lnTo>
                  <a:cubicBezTo>
                    <a:pt x="2813" y="1226"/>
                    <a:pt x="2254" y="2382"/>
                    <a:pt x="1694" y="3538"/>
                  </a:cubicBezTo>
                  <a:cubicBezTo>
                    <a:pt x="1433" y="4097"/>
                    <a:pt x="1173" y="4656"/>
                    <a:pt x="874" y="5215"/>
                  </a:cubicBezTo>
                  <a:cubicBezTo>
                    <a:pt x="576" y="5774"/>
                    <a:pt x="278" y="6334"/>
                    <a:pt x="17" y="6930"/>
                  </a:cubicBezTo>
                  <a:cubicBezTo>
                    <a:pt x="0" y="6981"/>
                    <a:pt x="6" y="7001"/>
                    <a:pt x="21" y="7001"/>
                  </a:cubicBezTo>
                  <a:cubicBezTo>
                    <a:pt x="39" y="7001"/>
                    <a:pt x="71" y="6971"/>
                    <a:pt x="91" y="6930"/>
                  </a:cubicBezTo>
                  <a:cubicBezTo>
                    <a:pt x="427" y="6408"/>
                    <a:pt x="725" y="5886"/>
                    <a:pt x="986" y="5290"/>
                  </a:cubicBezTo>
                  <a:cubicBezTo>
                    <a:pt x="1284" y="4731"/>
                    <a:pt x="1583" y="4171"/>
                    <a:pt x="1844" y="3575"/>
                  </a:cubicBezTo>
                  <a:cubicBezTo>
                    <a:pt x="2403" y="2419"/>
                    <a:pt x="2962" y="1264"/>
                    <a:pt x="3521" y="71"/>
                  </a:cubicBezTo>
                  <a:cubicBezTo>
                    <a:pt x="3538" y="20"/>
                    <a:pt x="3517" y="0"/>
                    <a:pt x="3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9"/>
            <p:cNvSpPr/>
            <p:nvPr/>
          </p:nvSpPr>
          <p:spPr>
            <a:xfrm>
              <a:off x="3733281" y="1826546"/>
              <a:ext cx="117154" cy="241347"/>
            </a:xfrm>
            <a:custGeom>
              <a:rect b="b" l="l" r="r" t="t"/>
              <a:pathLst>
                <a:path extrusionOk="0" h="8057" w="3911">
                  <a:moveTo>
                    <a:pt x="3862" y="1"/>
                  </a:moveTo>
                  <a:cubicBezTo>
                    <a:pt x="3816" y="1"/>
                    <a:pt x="3747" y="37"/>
                    <a:pt x="3747" y="60"/>
                  </a:cubicBezTo>
                  <a:lnTo>
                    <a:pt x="3747" y="97"/>
                  </a:lnTo>
                  <a:cubicBezTo>
                    <a:pt x="2741" y="2819"/>
                    <a:pt x="1287" y="5391"/>
                    <a:pt x="19" y="8000"/>
                  </a:cubicBezTo>
                  <a:cubicBezTo>
                    <a:pt x="0" y="8038"/>
                    <a:pt x="19" y="8056"/>
                    <a:pt x="47" y="8056"/>
                  </a:cubicBezTo>
                  <a:cubicBezTo>
                    <a:pt x="75" y="8056"/>
                    <a:pt x="112" y="8038"/>
                    <a:pt x="131" y="8000"/>
                  </a:cubicBezTo>
                  <a:cubicBezTo>
                    <a:pt x="877" y="6733"/>
                    <a:pt x="1473" y="5354"/>
                    <a:pt x="2144" y="4049"/>
                  </a:cubicBezTo>
                  <a:cubicBezTo>
                    <a:pt x="2778" y="2744"/>
                    <a:pt x="3374" y="1439"/>
                    <a:pt x="3896" y="60"/>
                  </a:cubicBezTo>
                  <a:cubicBezTo>
                    <a:pt x="3911" y="16"/>
                    <a:pt x="3891" y="1"/>
                    <a:pt x="38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9"/>
            <p:cNvSpPr/>
            <p:nvPr/>
          </p:nvSpPr>
          <p:spPr>
            <a:xfrm>
              <a:off x="3759013" y="1828014"/>
              <a:ext cx="108078" cy="233619"/>
            </a:xfrm>
            <a:custGeom>
              <a:rect b="b" l="l" r="r" t="t"/>
              <a:pathLst>
                <a:path extrusionOk="0" h="7799" w="3608">
                  <a:moveTo>
                    <a:pt x="3580" y="1"/>
                  </a:moveTo>
                  <a:cubicBezTo>
                    <a:pt x="3538" y="1"/>
                    <a:pt x="3447" y="71"/>
                    <a:pt x="3447" y="123"/>
                  </a:cubicBezTo>
                  <a:lnTo>
                    <a:pt x="3485" y="160"/>
                  </a:lnTo>
                  <a:cubicBezTo>
                    <a:pt x="3000" y="1465"/>
                    <a:pt x="2441" y="2770"/>
                    <a:pt x="1844" y="4074"/>
                  </a:cubicBezTo>
                  <a:cubicBezTo>
                    <a:pt x="1546" y="4671"/>
                    <a:pt x="1248" y="5267"/>
                    <a:pt x="950" y="5864"/>
                  </a:cubicBezTo>
                  <a:cubicBezTo>
                    <a:pt x="614" y="6498"/>
                    <a:pt x="279" y="7094"/>
                    <a:pt x="18" y="7728"/>
                  </a:cubicBezTo>
                  <a:cubicBezTo>
                    <a:pt x="1" y="7778"/>
                    <a:pt x="14" y="7798"/>
                    <a:pt x="38" y="7798"/>
                  </a:cubicBezTo>
                  <a:cubicBezTo>
                    <a:pt x="66" y="7798"/>
                    <a:pt x="109" y="7769"/>
                    <a:pt x="129" y="7728"/>
                  </a:cubicBezTo>
                  <a:cubicBezTo>
                    <a:pt x="465" y="7131"/>
                    <a:pt x="763" y="6535"/>
                    <a:pt x="1061" y="5901"/>
                  </a:cubicBezTo>
                  <a:cubicBezTo>
                    <a:pt x="1397" y="5267"/>
                    <a:pt x="1695" y="4596"/>
                    <a:pt x="1993" y="3963"/>
                  </a:cubicBezTo>
                  <a:cubicBezTo>
                    <a:pt x="2590" y="2695"/>
                    <a:pt x="3112" y="1390"/>
                    <a:pt x="3596" y="48"/>
                  </a:cubicBezTo>
                  <a:cubicBezTo>
                    <a:pt x="3608" y="14"/>
                    <a:pt x="3598" y="1"/>
                    <a:pt x="35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9"/>
            <p:cNvSpPr/>
            <p:nvPr/>
          </p:nvSpPr>
          <p:spPr>
            <a:xfrm>
              <a:off x="3728937" y="1825378"/>
              <a:ext cx="167898" cy="348706"/>
            </a:xfrm>
            <a:custGeom>
              <a:rect b="b" l="l" r="r" t="t"/>
              <a:pathLst>
                <a:path extrusionOk="0" h="11641" w="5605">
                  <a:moveTo>
                    <a:pt x="5529" y="0"/>
                  </a:moveTo>
                  <a:cubicBezTo>
                    <a:pt x="5477" y="0"/>
                    <a:pt x="5403" y="39"/>
                    <a:pt x="5383" y="99"/>
                  </a:cubicBezTo>
                  <a:lnTo>
                    <a:pt x="5383" y="62"/>
                  </a:lnTo>
                  <a:cubicBezTo>
                    <a:pt x="4526" y="2037"/>
                    <a:pt x="3557" y="3976"/>
                    <a:pt x="2625" y="5914"/>
                  </a:cubicBezTo>
                  <a:cubicBezTo>
                    <a:pt x="1693" y="7741"/>
                    <a:pt x="649" y="9642"/>
                    <a:pt x="15" y="11581"/>
                  </a:cubicBezTo>
                  <a:cubicBezTo>
                    <a:pt x="0" y="11625"/>
                    <a:pt x="14" y="11640"/>
                    <a:pt x="39" y="11640"/>
                  </a:cubicBezTo>
                  <a:cubicBezTo>
                    <a:pt x="78" y="11640"/>
                    <a:pt x="141" y="11604"/>
                    <a:pt x="164" y="11581"/>
                  </a:cubicBezTo>
                  <a:cubicBezTo>
                    <a:pt x="1096" y="9717"/>
                    <a:pt x="1916" y="7704"/>
                    <a:pt x="2848" y="5840"/>
                  </a:cubicBezTo>
                  <a:cubicBezTo>
                    <a:pt x="3780" y="3939"/>
                    <a:pt x="4712" y="2037"/>
                    <a:pt x="5570" y="99"/>
                  </a:cubicBezTo>
                  <a:cubicBezTo>
                    <a:pt x="5604" y="30"/>
                    <a:pt x="5575" y="0"/>
                    <a:pt x="55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9"/>
            <p:cNvSpPr/>
            <p:nvPr/>
          </p:nvSpPr>
          <p:spPr>
            <a:xfrm>
              <a:off x="3719412" y="1835862"/>
              <a:ext cx="191442" cy="378481"/>
            </a:xfrm>
            <a:custGeom>
              <a:rect b="b" l="l" r="r" t="t"/>
              <a:pathLst>
                <a:path extrusionOk="0" h="12635" w="6391">
                  <a:moveTo>
                    <a:pt x="6326" y="0"/>
                  </a:moveTo>
                  <a:cubicBezTo>
                    <a:pt x="6288" y="0"/>
                    <a:pt x="6242" y="28"/>
                    <a:pt x="6223" y="84"/>
                  </a:cubicBezTo>
                  <a:cubicBezTo>
                    <a:pt x="4397" y="4334"/>
                    <a:pt x="2309" y="8510"/>
                    <a:pt x="35" y="12536"/>
                  </a:cubicBezTo>
                  <a:cubicBezTo>
                    <a:pt x="0" y="12605"/>
                    <a:pt x="30" y="12634"/>
                    <a:pt x="75" y="12634"/>
                  </a:cubicBezTo>
                  <a:cubicBezTo>
                    <a:pt x="128" y="12634"/>
                    <a:pt x="201" y="12596"/>
                    <a:pt x="221" y="12536"/>
                  </a:cubicBezTo>
                  <a:cubicBezTo>
                    <a:pt x="2495" y="8510"/>
                    <a:pt x="4583" y="4334"/>
                    <a:pt x="6372" y="84"/>
                  </a:cubicBezTo>
                  <a:cubicBezTo>
                    <a:pt x="6391" y="28"/>
                    <a:pt x="6363" y="0"/>
                    <a:pt x="6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9"/>
            <p:cNvSpPr/>
            <p:nvPr/>
          </p:nvSpPr>
          <p:spPr>
            <a:xfrm>
              <a:off x="3737265" y="1830680"/>
              <a:ext cx="204802" cy="404872"/>
            </a:xfrm>
            <a:custGeom>
              <a:rect b="b" l="l" r="r" t="t"/>
              <a:pathLst>
                <a:path extrusionOk="0" h="13516" w="6837">
                  <a:moveTo>
                    <a:pt x="6784" y="0"/>
                  </a:moveTo>
                  <a:cubicBezTo>
                    <a:pt x="6746" y="0"/>
                    <a:pt x="6692" y="30"/>
                    <a:pt x="6671" y="71"/>
                  </a:cubicBezTo>
                  <a:cubicBezTo>
                    <a:pt x="5739" y="2345"/>
                    <a:pt x="4583" y="4545"/>
                    <a:pt x="3465" y="6707"/>
                  </a:cubicBezTo>
                  <a:cubicBezTo>
                    <a:pt x="2309" y="8906"/>
                    <a:pt x="1191" y="11218"/>
                    <a:pt x="35" y="13417"/>
                  </a:cubicBezTo>
                  <a:cubicBezTo>
                    <a:pt x="1" y="13486"/>
                    <a:pt x="30" y="13515"/>
                    <a:pt x="76" y="13515"/>
                  </a:cubicBezTo>
                  <a:cubicBezTo>
                    <a:pt x="128" y="13515"/>
                    <a:pt x="202" y="13477"/>
                    <a:pt x="222" y="13417"/>
                  </a:cubicBezTo>
                  <a:cubicBezTo>
                    <a:pt x="1415" y="11218"/>
                    <a:pt x="2496" y="8944"/>
                    <a:pt x="3651" y="6707"/>
                  </a:cubicBezTo>
                  <a:cubicBezTo>
                    <a:pt x="4807" y="4507"/>
                    <a:pt x="5888" y="2345"/>
                    <a:pt x="6820" y="71"/>
                  </a:cubicBezTo>
                  <a:cubicBezTo>
                    <a:pt x="6837" y="20"/>
                    <a:pt x="6816" y="0"/>
                    <a:pt x="67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9"/>
            <p:cNvSpPr/>
            <p:nvPr/>
          </p:nvSpPr>
          <p:spPr>
            <a:xfrm>
              <a:off x="3697993" y="1839906"/>
              <a:ext cx="269176" cy="529365"/>
            </a:xfrm>
            <a:custGeom>
              <a:rect b="b" l="l" r="r" t="t"/>
              <a:pathLst>
                <a:path extrusionOk="0" h="17672" w="8986">
                  <a:moveTo>
                    <a:pt x="8924" y="0"/>
                  </a:moveTo>
                  <a:cubicBezTo>
                    <a:pt x="8877" y="0"/>
                    <a:pt x="8805" y="39"/>
                    <a:pt x="8765" y="98"/>
                  </a:cubicBezTo>
                  <a:lnTo>
                    <a:pt x="8802" y="98"/>
                  </a:lnTo>
                  <a:cubicBezTo>
                    <a:pt x="7423" y="3081"/>
                    <a:pt x="6081" y="6063"/>
                    <a:pt x="4627" y="9046"/>
                  </a:cubicBezTo>
                  <a:cubicBezTo>
                    <a:pt x="3285" y="11991"/>
                    <a:pt x="1719" y="14824"/>
                    <a:pt x="41" y="17583"/>
                  </a:cubicBezTo>
                  <a:cubicBezTo>
                    <a:pt x="0" y="17644"/>
                    <a:pt x="16" y="17672"/>
                    <a:pt x="44" y="17672"/>
                  </a:cubicBezTo>
                  <a:cubicBezTo>
                    <a:pt x="67" y="17672"/>
                    <a:pt x="99" y="17654"/>
                    <a:pt x="116" y="17620"/>
                  </a:cubicBezTo>
                  <a:cubicBezTo>
                    <a:pt x="973" y="16352"/>
                    <a:pt x="1719" y="15048"/>
                    <a:pt x="2427" y="13706"/>
                  </a:cubicBezTo>
                  <a:cubicBezTo>
                    <a:pt x="3210" y="12252"/>
                    <a:pt x="3993" y="10723"/>
                    <a:pt x="4701" y="9232"/>
                  </a:cubicBezTo>
                  <a:cubicBezTo>
                    <a:pt x="6193" y="6212"/>
                    <a:pt x="7572" y="3155"/>
                    <a:pt x="8951" y="98"/>
                  </a:cubicBezTo>
                  <a:cubicBezTo>
                    <a:pt x="8986" y="29"/>
                    <a:pt x="8964" y="0"/>
                    <a:pt x="89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9"/>
            <p:cNvSpPr/>
            <p:nvPr/>
          </p:nvSpPr>
          <p:spPr>
            <a:xfrm>
              <a:off x="3750595" y="1837719"/>
              <a:ext cx="229395" cy="491472"/>
            </a:xfrm>
            <a:custGeom>
              <a:rect b="b" l="l" r="r" t="t"/>
              <a:pathLst>
                <a:path extrusionOk="0" h="16407" w="7658">
                  <a:moveTo>
                    <a:pt x="7606" y="1"/>
                  </a:moveTo>
                  <a:cubicBezTo>
                    <a:pt x="7557" y="1"/>
                    <a:pt x="7479" y="37"/>
                    <a:pt x="7456" y="60"/>
                  </a:cubicBezTo>
                  <a:lnTo>
                    <a:pt x="7494" y="97"/>
                  </a:lnTo>
                  <a:cubicBezTo>
                    <a:pt x="5406" y="5726"/>
                    <a:pt x="2796" y="11057"/>
                    <a:pt x="38" y="16351"/>
                  </a:cubicBezTo>
                  <a:cubicBezTo>
                    <a:pt x="0" y="16388"/>
                    <a:pt x="10" y="16407"/>
                    <a:pt x="33" y="16407"/>
                  </a:cubicBezTo>
                  <a:cubicBezTo>
                    <a:pt x="56" y="16407"/>
                    <a:pt x="94" y="16388"/>
                    <a:pt x="112" y="16351"/>
                  </a:cubicBezTo>
                  <a:cubicBezTo>
                    <a:pt x="895" y="15083"/>
                    <a:pt x="1603" y="13779"/>
                    <a:pt x="2200" y="12437"/>
                  </a:cubicBezTo>
                  <a:cubicBezTo>
                    <a:pt x="2871" y="11094"/>
                    <a:pt x="3579" y="9752"/>
                    <a:pt x="4213" y="8373"/>
                  </a:cubicBezTo>
                  <a:cubicBezTo>
                    <a:pt x="5480" y="5652"/>
                    <a:pt x="6599" y="2856"/>
                    <a:pt x="7643" y="60"/>
                  </a:cubicBezTo>
                  <a:cubicBezTo>
                    <a:pt x="7657" y="16"/>
                    <a:pt x="7638" y="1"/>
                    <a:pt x="76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9"/>
            <p:cNvSpPr/>
            <p:nvPr/>
          </p:nvSpPr>
          <p:spPr>
            <a:xfrm>
              <a:off x="3778513" y="1816810"/>
              <a:ext cx="239460" cy="527627"/>
            </a:xfrm>
            <a:custGeom>
              <a:rect b="b" l="l" r="r" t="t"/>
              <a:pathLst>
                <a:path extrusionOk="0" h="17614" w="7994">
                  <a:moveTo>
                    <a:pt x="7934" y="1"/>
                  </a:moveTo>
                  <a:cubicBezTo>
                    <a:pt x="7885" y="1"/>
                    <a:pt x="7813" y="44"/>
                    <a:pt x="7792" y="87"/>
                  </a:cubicBezTo>
                  <a:cubicBezTo>
                    <a:pt x="6673" y="3144"/>
                    <a:pt x="5406" y="6200"/>
                    <a:pt x="4027" y="9183"/>
                  </a:cubicBezTo>
                  <a:cubicBezTo>
                    <a:pt x="3356" y="10637"/>
                    <a:pt x="2647" y="12091"/>
                    <a:pt x="1902" y="13507"/>
                  </a:cubicBezTo>
                  <a:cubicBezTo>
                    <a:pt x="1231" y="14812"/>
                    <a:pt x="373" y="16117"/>
                    <a:pt x="0" y="17571"/>
                  </a:cubicBezTo>
                  <a:cubicBezTo>
                    <a:pt x="0" y="17602"/>
                    <a:pt x="14" y="17614"/>
                    <a:pt x="32" y="17614"/>
                  </a:cubicBezTo>
                  <a:cubicBezTo>
                    <a:pt x="57" y="17614"/>
                    <a:pt x="91" y="17592"/>
                    <a:pt x="112" y="17571"/>
                  </a:cubicBezTo>
                  <a:cubicBezTo>
                    <a:pt x="709" y="16154"/>
                    <a:pt x="1417" y="14812"/>
                    <a:pt x="2125" y="13433"/>
                  </a:cubicBezTo>
                  <a:cubicBezTo>
                    <a:pt x="2871" y="12091"/>
                    <a:pt x="3579" y="10562"/>
                    <a:pt x="4250" y="9108"/>
                  </a:cubicBezTo>
                  <a:cubicBezTo>
                    <a:pt x="5592" y="6163"/>
                    <a:pt x="6860" y="3144"/>
                    <a:pt x="7978" y="87"/>
                  </a:cubicBezTo>
                  <a:cubicBezTo>
                    <a:pt x="7994" y="24"/>
                    <a:pt x="7970" y="1"/>
                    <a:pt x="79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9"/>
            <p:cNvSpPr/>
            <p:nvPr/>
          </p:nvSpPr>
          <p:spPr>
            <a:xfrm>
              <a:off x="3857326" y="1827744"/>
              <a:ext cx="181827" cy="415086"/>
            </a:xfrm>
            <a:custGeom>
              <a:rect b="b" l="l" r="r" t="t"/>
              <a:pathLst>
                <a:path extrusionOk="0" h="13857" w="6070">
                  <a:moveTo>
                    <a:pt x="6026" y="0"/>
                  </a:moveTo>
                  <a:cubicBezTo>
                    <a:pt x="5981" y="0"/>
                    <a:pt x="5906" y="47"/>
                    <a:pt x="5906" y="94"/>
                  </a:cubicBezTo>
                  <a:cubicBezTo>
                    <a:pt x="5086" y="2480"/>
                    <a:pt x="4154" y="4829"/>
                    <a:pt x="3110" y="7140"/>
                  </a:cubicBezTo>
                  <a:cubicBezTo>
                    <a:pt x="2067" y="9340"/>
                    <a:pt x="911" y="11539"/>
                    <a:pt x="16" y="13813"/>
                  </a:cubicBezTo>
                  <a:cubicBezTo>
                    <a:pt x="0" y="13845"/>
                    <a:pt x="11" y="13856"/>
                    <a:pt x="32" y="13856"/>
                  </a:cubicBezTo>
                  <a:cubicBezTo>
                    <a:pt x="60" y="13856"/>
                    <a:pt x="107" y="13835"/>
                    <a:pt x="128" y="13813"/>
                  </a:cubicBezTo>
                  <a:cubicBezTo>
                    <a:pt x="1284" y="11577"/>
                    <a:pt x="2328" y="9228"/>
                    <a:pt x="3371" y="6954"/>
                  </a:cubicBezTo>
                  <a:cubicBezTo>
                    <a:pt x="4415" y="4680"/>
                    <a:pt x="5310" y="2406"/>
                    <a:pt x="6056" y="57"/>
                  </a:cubicBezTo>
                  <a:cubicBezTo>
                    <a:pt x="6069" y="16"/>
                    <a:pt x="6053" y="0"/>
                    <a:pt x="60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9"/>
            <p:cNvSpPr/>
            <p:nvPr/>
          </p:nvSpPr>
          <p:spPr>
            <a:xfrm>
              <a:off x="4026424" y="1825078"/>
              <a:ext cx="32921" cy="71892"/>
            </a:xfrm>
            <a:custGeom>
              <a:rect b="b" l="l" r="r" t="t"/>
              <a:pathLst>
                <a:path extrusionOk="0" h="2400" w="1099">
                  <a:moveTo>
                    <a:pt x="1033" y="1"/>
                  </a:moveTo>
                  <a:cubicBezTo>
                    <a:pt x="989" y="1"/>
                    <a:pt x="932" y="31"/>
                    <a:pt x="932" y="72"/>
                  </a:cubicBezTo>
                  <a:lnTo>
                    <a:pt x="932" y="34"/>
                  </a:lnTo>
                  <a:cubicBezTo>
                    <a:pt x="783" y="444"/>
                    <a:pt x="597" y="854"/>
                    <a:pt x="411" y="1265"/>
                  </a:cubicBezTo>
                  <a:cubicBezTo>
                    <a:pt x="336" y="1451"/>
                    <a:pt x="261" y="1637"/>
                    <a:pt x="187" y="1861"/>
                  </a:cubicBezTo>
                  <a:cubicBezTo>
                    <a:pt x="150" y="1936"/>
                    <a:pt x="112" y="2047"/>
                    <a:pt x="75" y="2122"/>
                  </a:cubicBezTo>
                  <a:cubicBezTo>
                    <a:pt x="38" y="2197"/>
                    <a:pt x="0" y="2308"/>
                    <a:pt x="0" y="2383"/>
                  </a:cubicBezTo>
                  <a:cubicBezTo>
                    <a:pt x="0" y="2395"/>
                    <a:pt x="13" y="2399"/>
                    <a:pt x="29" y="2399"/>
                  </a:cubicBezTo>
                  <a:cubicBezTo>
                    <a:pt x="63" y="2399"/>
                    <a:pt x="112" y="2383"/>
                    <a:pt x="112" y="2383"/>
                  </a:cubicBezTo>
                  <a:cubicBezTo>
                    <a:pt x="150" y="2308"/>
                    <a:pt x="224" y="2197"/>
                    <a:pt x="224" y="2122"/>
                  </a:cubicBezTo>
                  <a:cubicBezTo>
                    <a:pt x="261" y="2010"/>
                    <a:pt x="299" y="1898"/>
                    <a:pt x="336" y="1824"/>
                  </a:cubicBezTo>
                  <a:cubicBezTo>
                    <a:pt x="448" y="1600"/>
                    <a:pt x="522" y="1414"/>
                    <a:pt x="597" y="1227"/>
                  </a:cubicBezTo>
                  <a:cubicBezTo>
                    <a:pt x="783" y="854"/>
                    <a:pt x="932" y="444"/>
                    <a:pt x="1082" y="72"/>
                  </a:cubicBezTo>
                  <a:cubicBezTo>
                    <a:pt x="1098" y="21"/>
                    <a:pt x="1070" y="1"/>
                    <a:pt x="10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9"/>
            <p:cNvSpPr/>
            <p:nvPr/>
          </p:nvSpPr>
          <p:spPr>
            <a:xfrm>
              <a:off x="4052096" y="1826216"/>
              <a:ext cx="26241" cy="55087"/>
            </a:xfrm>
            <a:custGeom>
              <a:rect b="b" l="l" r="r" t="t"/>
              <a:pathLst>
                <a:path extrusionOk="0" h="1839" w="876">
                  <a:moveTo>
                    <a:pt x="806" y="0"/>
                  </a:moveTo>
                  <a:cubicBezTo>
                    <a:pt x="758" y="0"/>
                    <a:pt x="692" y="30"/>
                    <a:pt x="672" y="71"/>
                  </a:cubicBezTo>
                  <a:cubicBezTo>
                    <a:pt x="560" y="369"/>
                    <a:pt x="411" y="667"/>
                    <a:pt x="262" y="966"/>
                  </a:cubicBezTo>
                  <a:cubicBezTo>
                    <a:pt x="225" y="1077"/>
                    <a:pt x="150" y="1227"/>
                    <a:pt x="113" y="1413"/>
                  </a:cubicBezTo>
                  <a:cubicBezTo>
                    <a:pt x="113" y="1487"/>
                    <a:pt x="38" y="1525"/>
                    <a:pt x="38" y="1599"/>
                  </a:cubicBezTo>
                  <a:cubicBezTo>
                    <a:pt x="1" y="1674"/>
                    <a:pt x="1" y="1748"/>
                    <a:pt x="38" y="1823"/>
                  </a:cubicBezTo>
                  <a:cubicBezTo>
                    <a:pt x="49" y="1834"/>
                    <a:pt x="60" y="1838"/>
                    <a:pt x="70" y="1838"/>
                  </a:cubicBezTo>
                  <a:cubicBezTo>
                    <a:pt x="94" y="1838"/>
                    <a:pt x="113" y="1812"/>
                    <a:pt x="113" y="1786"/>
                  </a:cubicBezTo>
                  <a:cubicBezTo>
                    <a:pt x="150" y="1711"/>
                    <a:pt x="187" y="1637"/>
                    <a:pt x="187" y="1562"/>
                  </a:cubicBezTo>
                  <a:cubicBezTo>
                    <a:pt x="187" y="1487"/>
                    <a:pt x="262" y="1413"/>
                    <a:pt x="299" y="1338"/>
                  </a:cubicBezTo>
                  <a:cubicBezTo>
                    <a:pt x="336" y="1189"/>
                    <a:pt x="411" y="1077"/>
                    <a:pt x="448" y="928"/>
                  </a:cubicBezTo>
                  <a:cubicBezTo>
                    <a:pt x="597" y="630"/>
                    <a:pt x="709" y="369"/>
                    <a:pt x="858" y="71"/>
                  </a:cubicBezTo>
                  <a:cubicBezTo>
                    <a:pt x="875" y="20"/>
                    <a:pt x="846" y="0"/>
                    <a:pt x="8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9"/>
            <p:cNvSpPr/>
            <p:nvPr/>
          </p:nvSpPr>
          <p:spPr>
            <a:xfrm>
              <a:off x="4067732" y="1823850"/>
              <a:ext cx="19021" cy="47449"/>
            </a:xfrm>
            <a:custGeom>
              <a:rect b="b" l="l" r="r" t="t"/>
              <a:pathLst>
                <a:path extrusionOk="0" h="1584" w="635">
                  <a:moveTo>
                    <a:pt x="560" y="1"/>
                  </a:moveTo>
                  <a:cubicBezTo>
                    <a:pt x="523" y="1"/>
                    <a:pt x="485" y="38"/>
                    <a:pt x="485" y="75"/>
                  </a:cubicBezTo>
                  <a:cubicBezTo>
                    <a:pt x="411" y="336"/>
                    <a:pt x="299" y="597"/>
                    <a:pt x="224" y="821"/>
                  </a:cubicBezTo>
                  <a:cubicBezTo>
                    <a:pt x="187" y="970"/>
                    <a:pt x="150" y="1082"/>
                    <a:pt x="113" y="1194"/>
                  </a:cubicBezTo>
                  <a:cubicBezTo>
                    <a:pt x="38" y="1306"/>
                    <a:pt x="38" y="1343"/>
                    <a:pt x="38" y="1380"/>
                  </a:cubicBezTo>
                  <a:cubicBezTo>
                    <a:pt x="1" y="1455"/>
                    <a:pt x="1" y="1492"/>
                    <a:pt x="1" y="1566"/>
                  </a:cubicBezTo>
                  <a:cubicBezTo>
                    <a:pt x="1" y="1579"/>
                    <a:pt x="9" y="1583"/>
                    <a:pt x="20" y="1583"/>
                  </a:cubicBezTo>
                  <a:cubicBezTo>
                    <a:pt x="42" y="1583"/>
                    <a:pt x="75" y="1566"/>
                    <a:pt x="75" y="1566"/>
                  </a:cubicBezTo>
                  <a:cubicBezTo>
                    <a:pt x="150" y="1455"/>
                    <a:pt x="187" y="1343"/>
                    <a:pt x="224" y="1194"/>
                  </a:cubicBezTo>
                  <a:cubicBezTo>
                    <a:pt x="299" y="1082"/>
                    <a:pt x="336" y="933"/>
                    <a:pt x="374" y="821"/>
                  </a:cubicBezTo>
                  <a:cubicBezTo>
                    <a:pt x="448" y="560"/>
                    <a:pt x="523" y="299"/>
                    <a:pt x="635" y="38"/>
                  </a:cubicBezTo>
                  <a:cubicBezTo>
                    <a:pt x="635" y="1"/>
                    <a:pt x="597" y="1"/>
                    <a:pt x="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9"/>
            <p:cNvSpPr/>
            <p:nvPr/>
          </p:nvSpPr>
          <p:spPr>
            <a:xfrm>
              <a:off x="4084477" y="1826606"/>
              <a:ext cx="19021" cy="48018"/>
            </a:xfrm>
            <a:custGeom>
              <a:rect b="b" l="l" r="r" t="t"/>
              <a:pathLst>
                <a:path extrusionOk="0" h="1603" w="635">
                  <a:moveTo>
                    <a:pt x="589" y="1"/>
                  </a:moveTo>
                  <a:cubicBezTo>
                    <a:pt x="545" y="1"/>
                    <a:pt x="486" y="48"/>
                    <a:pt x="486" y="95"/>
                  </a:cubicBezTo>
                  <a:lnTo>
                    <a:pt x="448" y="95"/>
                  </a:lnTo>
                  <a:cubicBezTo>
                    <a:pt x="411" y="356"/>
                    <a:pt x="337" y="617"/>
                    <a:pt x="262" y="878"/>
                  </a:cubicBezTo>
                  <a:cubicBezTo>
                    <a:pt x="225" y="990"/>
                    <a:pt x="187" y="1139"/>
                    <a:pt x="150" y="1251"/>
                  </a:cubicBezTo>
                  <a:cubicBezTo>
                    <a:pt x="76" y="1363"/>
                    <a:pt x="76" y="1363"/>
                    <a:pt x="76" y="1437"/>
                  </a:cubicBezTo>
                  <a:cubicBezTo>
                    <a:pt x="38" y="1512"/>
                    <a:pt x="1" y="1549"/>
                    <a:pt x="76" y="1586"/>
                  </a:cubicBezTo>
                  <a:cubicBezTo>
                    <a:pt x="88" y="1599"/>
                    <a:pt x="96" y="1603"/>
                    <a:pt x="102" y="1603"/>
                  </a:cubicBezTo>
                  <a:cubicBezTo>
                    <a:pt x="113" y="1603"/>
                    <a:pt x="113" y="1586"/>
                    <a:pt x="113" y="1586"/>
                  </a:cubicBezTo>
                  <a:cubicBezTo>
                    <a:pt x="225" y="1512"/>
                    <a:pt x="262" y="1363"/>
                    <a:pt x="299" y="1251"/>
                  </a:cubicBezTo>
                  <a:cubicBezTo>
                    <a:pt x="337" y="1139"/>
                    <a:pt x="374" y="990"/>
                    <a:pt x="411" y="841"/>
                  </a:cubicBezTo>
                  <a:cubicBezTo>
                    <a:pt x="486" y="580"/>
                    <a:pt x="560" y="319"/>
                    <a:pt x="635" y="58"/>
                  </a:cubicBezTo>
                  <a:cubicBezTo>
                    <a:pt x="635" y="17"/>
                    <a:pt x="615" y="1"/>
                    <a:pt x="5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9"/>
            <p:cNvSpPr/>
            <p:nvPr/>
          </p:nvSpPr>
          <p:spPr>
            <a:xfrm>
              <a:off x="4094542" y="1844070"/>
              <a:ext cx="22856" cy="53679"/>
            </a:xfrm>
            <a:custGeom>
              <a:rect b="b" l="l" r="r" t="t"/>
              <a:pathLst>
                <a:path extrusionOk="0" h="1792" w="763">
                  <a:moveTo>
                    <a:pt x="710" y="1"/>
                  </a:moveTo>
                  <a:cubicBezTo>
                    <a:pt x="672" y="1"/>
                    <a:pt x="617" y="30"/>
                    <a:pt x="597" y="71"/>
                  </a:cubicBezTo>
                  <a:cubicBezTo>
                    <a:pt x="373" y="631"/>
                    <a:pt x="150" y="1190"/>
                    <a:pt x="1" y="1749"/>
                  </a:cubicBezTo>
                  <a:cubicBezTo>
                    <a:pt x="1" y="1780"/>
                    <a:pt x="14" y="1792"/>
                    <a:pt x="32" y="1792"/>
                  </a:cubicBezTo>
                  <a:cubicBezTo>
                    <a:pt x="57" y="1792"/>
                    <a:pt x="91" y="1770"/>
                    <a:pt x="112" y="1749"/>
                  </a:cubicBezTo>
                  <a:cubicBezTo>
                    <a:pt x="336" y="1190"/>
                    <a:pt x="522" y="631"/>
                    <a:pt x="746" y="71"/>
                  </a:cubicBezTo>
                  <a:cubicBezTo>
                    <a:pt x="763" y="21"/>
                    <a:pt x="742" y="1"/>
                    <a:pt x="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9"/>
            <p:cNvSpPr/>
            <p:nvPr/>
          </p:nvSpPr>
          <p:spPr>
            <a:xfrm>
              <a:off x="4084477" y="1839277"/>
              <a:ext cx="57813" cy="99960"/>
            </a:xfrm>
            <a:custGeom>
              <a:rect b="b" l="l" r="r" t="t"/>
              <a:pathLst>
                <a:path extrusionOk="0" h="3337" w="1930">
                  <a:moveTo>
                    <a:pt x="1890" y="0"/>
                  </a:moveTo>
                  <a:cubicBezTo>
                    <a:pt x="1884" y="0"/>
                    <a:pt x="1875" y="2"/>
                    <a:pt x="1865" y="8"/>
                  </a:cubicBezTo>
                  <a:lnTo>
                    <a:pt x="1828" y="8"/>
                  </a:lnTo>
                  <a:cubicBezTo>
                    <a:pt x="1641" y="157"/>
                    <a:pt x="1455" y="343"/>
                    <a:pt x="1343" y="567"/>
                  </a:cubicBezTo>
                  <a:cubicBezTo>
                    <a:pt x="1194" y="828"/>
                    <a:pt x="1082" y="1089"/>
                    <a:pt x="933" y="1350"/>
                  </a:cubicBezTo>
                  <a:cubicBezTo>
                    <a:pt x="784" y="1648"/>
                    <a:pt x="597" y="1946"/>
                    <a:pt x="448" y="2244"/>
                  </a:cubicBezTo>
                  <a:cubicBezTo>
                    <a:pt x="374" y="2431"/>
                    <a:pt x="262" y="2580"/>
                    <a:pt x="187" y="2766"/>
                  </a:cubicBezTo>
                  <a:cubicBezTo>
                    <a:pt x="76" y="2953"/>
                    <a:pt x="1" y="3102"/>
                    <a:pt x="1" y="3288"/>
                  </a:cubicBezTo>
                  <a:cubicBezTo>
                    <a:pt x="1" y="3324"/>
                    <a:pt x="16" y="3337"/>
                    <a:pt x="36" y="3337"/>
                  </a:cubicBezTo>
                  <a:cubicBezTo>
                    <a:pt x="81" y="3337"/>
                    <a:pt x="150" y="3276"/>
                    <a:pt x="150" y="3251"/>
                  </a:cubicBezTo>
                  <a:cubicBezTo>
                    <a:pt x="262" y="3102"/>
                    <a:pt x="299" y="2915"/>
                    <a:pt x="374" y="2766"/>
                  </a:cubicBezTo>
                  <a:cubicBezTo>
                    <a:pt x="448" y="2580"/>
                    <a:pt x="560" y="2394"/>
                    <a:pt x="635" y="2244"/>
                  </a:cubicBezTo>
                  <a:cubicBezTo>
                    <a:pt x="784" y="1983"/>
                    <a:pt x="933" y="1723"/>
                    <a:pt x="1045" y="1462"/>
                  </a:cubicBezTo>
                  <a:cubicBezTo>
                    <a:pt x="1194" y="1201"/>
                    <a:pt x="1306" y="977"/>
                    <a:pt x="1418" y="716"/>
                  </a:cubicBezTo>
                  <a:cubicBezTo>
                    <a:pt x="1529" y="492"/>
                    <a:pt x="1679" y="306"/>
                    <a:pt x="1865" y="119"/>
                  </a:cubicBezTo>
                  <a:cubicBezTo>
                    <a:pt x="1897" y="87"/>
                    <a:pt x="1929" y="0"/>
                    <a:pt x="18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9"/>
            <p:cNvSpPr/>
            <p:nvPr/>
          </p:nvSpPr>
          <p:spPr>
            <a:xfrm>
              <a:off x="4096789" y="1836671"/>
              <a:ext cx="61857" cy="117394"/>
            </a:xfrm>
            <a:custGeom>
              <a:rect b="b" l="l" r="r" t="t"/>
              <a:pathLst>
                <a:path extrusionOk="0" h="3919" w="2065">
                  <a:moveTo>
                    <a:pt x="2031" y="0"/>
                  </a:moveTo>
                  <a:cubicBezTo>
                    <a:pt x="1993" y="0"/>
                    <a:pt x="1925" y="47"/>
                    <a:pt x="1901" y="95"/>
                  </a:cubicBezTo>
                  <a:lnTo>
                    <a:pt x="1901" y="132"/>
                  </a:lnTo>
                  <a:cubicBezTo>
                    <a:pt x="1640" y="803"/>
                    <a:pt x="1342" y="1437"/>
                    <a:pt x="969" y="2070"/>
                  </a:cubicBezTo>
                  <a:lnTo>
                    <a:pt x="485" y="2965"/>
                  </a:lnTo>
                  <a:cubicBezTo>
                    <a:pt x="261" y="3263"/>
                    <a:pt x="112" y="3562"/>
                    <a:pt x="0" y="3860"/>
                  </a:cubicBezTo>
                  <a:cubicBezTo>
                    <a:pt x="0" y="3904"/>
                    <a:pt x="17" y="3919"/>
                    <a:pt x="38" y="3919"/>
                  </a:cubicBezTo>
                  <a:cubicBezTo>
                    <a:pt x="71" y="3919"/>
                    <a:pt x="112" y="3883"/>
                    <a:pt x="112" y="3860"/>
                  </a:cubicBezTo>
                  <a:cubicBezTo>
                    <a:pt x="298" y="3599"/>
                    <a:pt x="485" y="3301"/>
                    <a:pt x="634" y="2965"/>
                  </a:cubicBezTo>
                  <a:cubicBezTo>
                    <a:pt x="820" y="2630"/>
                    <a:pt x="969" y="2331"/>
                    <a:pt x="1156" y="1996"/>
                  </a:cubicBezTo>
                  <a:cubicBezTo>
                    <a:pt x="1491" y="1362"/>
                    <a:pt x="1827" y="728"/>
                    <a:pt x="2050" y="57"/>
                  </a:cubicBezTo>
                  <a:cubicBezTo>
                    <a:pt x="2064" y="16"/>
                    <a:pt x="2053" y="0"/>
                    <a:pt x="20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9"/>
            <p:cNvSpPr/>
            <p:nvPr/>
          </p:nvSpPr>
          <p:spPr>
            <a:xfrm>
              <a:off x="4123060" y="1855543"/>
              <a:ext cx="47958" cy="91063"/>
            </a:xfrm>
            <a:custGeom>
              <a:rect b="b" l="l" r="r" t="t"/>
              <a:pathLst>
                <a:path extrusionOk="0" h="3040" w="1601">
                  <a:moveTo>
                    <a:pt x="1541" y="0"/>
                  </a:moveTo>
                  <a:cubicBezTo>
                    <a:pt x="1498" y="0"/>
                    <a:pt x="1437" y="39"/>
                    <a:pt x="1397" y="98"/>
                  </a:cubicBezTo>
                  <a:lnTo>
                    <a:pt x="1434" y="98"/>
                  </a:lnTo>
                  <a:cubicBezTo>
                    <a:pt x="987" y="1068"/>
                    <a:pt x="540" y="2037"/>
                    <a:pt x="18" y="2969"/>
                  </a:cubicBezTo>
                  <a:cubicBezTo>
                    <a:pt x="1" y="3019"/>
                    <a:pt x="22" y="3040"/>
                    <a:pt x="54" y="3040"/>
                  </a:cubicBezTo>
                  <a:cubicBezTo>
                    <a:pt x="92" y="3040"/>
                    <a:pt x="146" y="3010"/>
                    <a:pt x="167" y="2969"/>
                  </a:cubicBezTo>
                  <a:cubicBezTo>
                    <a:pt x="689" y="2037"/>
                    <a:pt x="1173" y="1068"/>
                    <a:pt x="1584" y="98"/>
                  </a:cubicBezTo>
                  <a:cubicBezTo>
                    <a:pt x="1601" y="29"/>
                    <a:pt x="1578" y="0"/>
                    <a:pt x="15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9"/>
            <p:cNvSpPr/>
            <p:nvPr/>
          </p:nvSpPr>
          <p:spPr>
            <a:xfrm>
              <a:off x="4019714" y="1915424"/>
              <a:ext cx="4493" cy="6740"/>
            </a:xfrm>
            <a:custGeom>
              <a:rect b="b" l="l" r="r" t="t"/>
              <a:pathLst>
                <a:path extrusionOk="0" h="225" w="150">
                  <a:moveTo>
                    <a:pt x="75" y="1"/>
                  </a:moveTo>
                  <a:cubicBezTo>
                    <a:pt x="75" y="38"/>
                    <a:pt x="75" y="38"/>
                    <a:pt x="38" y="75"/>
                  </a:cubicBezTo>
                  <a:lnTo>
                    <a:pt x="1" y="113"/>
                  </a:lnTo>
                  <a:cubicBezTo>
                    <a:pt x="1" y="113"/>
                    <a:pt x="1" y="113"/>
                    <a:pt x="1" y="150"/>
                  </a:cubicBezTo>
                  <a:lnTo>
                    <a:pt x="75" y="150"/>
                  </a:lnTo>
                  <a:lnTo>
                    <a:pt x="38" y="224"/>
                  </a:lnTo>
                  <a:lnTo>
                    <a:pt x="113" y="113"/>
                  </a:lnTo>
                  <a:lnTo>
                    <a:pt x="150" y="75"/>
                  </a:lnTo>
                  <a:lnTo>
                    <a:pt x="150" y="38"/>
                  </a:lnTo>
                  <a:cubicBezTo>
                    <a:pt x="150" y="1"/>
                    <a:pt x="150" y="1"/>
                    <a:pt x="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9"/>
            <p:cNvSpPr/>
            <p:nvPr/>
          </p:nvSpPr>
          <p:spPr>
            <a:xfrm>
              <a:off x="3917656" y="1912698"/>
              <a:ext cx="111013" cy="240149"/>
            </a:xfrm>
            <a:custGeom>
              <a:rect b="b" l="l" r="r" t="t"/>
              <a:pathLst>
                <a:path extrusionOk="0" h="8017" w="3706">
                  <a:moveTo>
                    <a:pt x="3687" y="1"/>
                  </a:moveTo>
                  <a:cubicBezTo>
                    <a:pt x="3665" y="1"/>
                    <a:pt x="3631" y="17"/>
                    <a:pt x="3631" y="17"/>
                  </a:cubicBezTo>
                  <a:lnTo>
                    <a:pt x="3445" y="166"/>
                  </a:lnTo>
                  <a:cubicBezTo>
                    <a:pt x="3445" y="193"/>
                    <a:pt x="3445" y="219"/>
                    <a:pt x="3458" y="219"/>
                  </a:cubicBezTo>
                  <a:cubicBezTo>
                    <a:pt x="3464" y="219"/>
                    <a:pt x="3471" y="214"/>
                    <a:pt x="3482" y="204"/>
                  </a:cubicBezTo>
                  <a:lnTo>
                    <a:pt x="3482" y="241"/>
                  </a:lnTo>
                  <a:cubicBezTo>
                    <a:pt x="3537" y="202"/>
                    <a:pt x="3569" y="185"/>
                    <a:pt x="3585" y="185"/>
                  </a:cubicBezTo>
                  <a:cubicBezTo>
                    <a:pt x="3643" y="185"/>
                    <a:pt x="3474" y="413"/>
                    <a:pt x="3445" y="502"/>
                  </a:cubicBezTo>
                  <a:cubicBezTo>
                    <a:pt x="3408" y="614"/>
                    <a:pt x="3296" y="875"/>
                    <a:pt x="3221" y="1024"/>
                  </a:cubicBezTo>
                  <a:cubicBezTo>
                    <a:pt x="3072" y="1359"/>
                    <a:pt x="2923" y="1657"/>
                    <a:pt x="2811" y="1956"/>
                  </a:cubicBezTo>
                  <a:cubicBezTo>
                    <a:pt x="2476" y="2627"/>
                    <a:pt x="2178" y="3298"/>
                    <a:pt x="1879" y="3931"/>
                  </a:cubicBezTo>
                  <a:cubicBezTo>
                    <a:pt x="1283" y="5274"/>
                    <a:pt x="649" y="6616"/>
                    <a:pt x="15" y="7958"/>
                  </a:cubicBezTo>
                  <a:cubicBezTo>
                    <a:pt x="1" y="8002"/>
                    <a:pt x="15" y="8017"/>
                    <a:pt x="39" y="8017"/>
                  </a:cubicBezTo>
                  <a:cubicBezTo>
                    <a:pt x="78" y="8017"/>
                    <a:pt x="142" y="7980"/>
                    <a:pt x="164" y="7958"/>
                  </a:cubicBezTo>
                  <a:cubicBezTo>
                    <a:pt x="873" y="6616"/>
                    <a:pt x="1544" y="5236"/>
                    <a:pt x="2103" y="3820"/>
                  </a:cubicBezTo>
                  <a:cubicBezTo>
                    <a:pt x="2401" y="3111"/>
                    <a:pt x="2737" y="2440"/>
                    <a:pt x="3035" y="1769"/>
                  </a:cubicBezTo>
                  <a:cubicBezTo>
                    <a:pt x="3184" y="1434"/>
                    <a:pt x="3333" y="1098"/>
                    <a:pt x="3482" y="763"/>
                  </a:cubicBezTo>
                  <a:cubicBezTo>
                    <a:pt x="3594" y="539"/>
                    <a:pt x="3669" y="278"/>
                    <a:pt x="3706" y="17"/>
                  </a:cubicBezTo>
                  <a:cubicBezTo>
                    <a:pt x="3706" y="5"/>
                    <a:pt x="3698" y="1"/>
                    <a:pt x="36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9"/>
            <p:cNvSpPr/>
            <p:nvPr/>
          </p:nvSpPr>
          <p:spPr>
            <a:xfrm>
              <a:off x="3982390" y="1923362"/>
              <a:ext cx="64044" cy="155317"/>
            </a:xfrm>
            <a:custGeom>
              <a:rect b="b" l="l" r="r" t="t"/>
              <a:pathLst>
                <a:path extrusionOk="0" h="5185" w="2138">
                  <a:moveTo>
                    <a:pt x="2083" y="1"/>
                  </a:moveTo>
                  <a:cubicBezTo>
                    <a:pt x="2041" y="1"/>
                    <a:pt x="1976" y="30"/>
                    <a:pt x="1955" y="71"/>
                  </a:cubicBezTo>
                  <a:cubicBezTo>
                    <a:pt x="1321" y="1749"/>
                    <a:pt x="650" y="3426"/>
                    <a:pt x="17" y="5141"/>
                  </a:cubicBezTo>
                  <a:cubicBezTo>
                    <a:pt x="1" y="5173"/>
                    <a:pt x="12" y="5184"/>
                    <a:pt x="32" y="5184"/>
                  </a:cubicBezTo>
                  <a:cubicBezTo>
                    <a:pt x="60" y="5184"/>
                    <a:pt x="107" y="5163"/>
                    <a:pt x="128" y="5141"/>
                  </a:cubicBezTo>
                  <a:cubicBezTo>
                    <a:pt x="837" y="3464"/>
                    <a:pt x="1470" y="1749"/>
                    <a:pt x="2104" y="71"/>
                  </a:cubicBezTo>
                  <a:cubicBezTo>
                    <a:pt x="2138" y="21"/>
                    <a:pt x="2118" y="1"/>
                    <a:pt x="20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9"/>
            <p:cNvSpPr/>
            <p:nvPr/>
          </p:nvSpPr>
          <p:spPr>
            <a:xfrm>
              <a:off x="4038706" y="1922313"/>
              <a:ext cx="23485" cy="51103"/>
            </a:xfrm>
            <a:custGeom>
              <a:rect b="b" l="l" r="r" t="t"/>
              <a:pathLst>
                <a:path extrusionOk="0" h="1706" w="784">
                  <a:moveTo>
                    <a:pt x="753" y="1"/>
                  </a:moveTo>
                  <a:cubicBezTo>
                    <a:pt x="709" y="1"/>
                    <a:pt x="634" y="53"/>
                    <a:pt x="634" y="106"/>
                  </a:cubicBezTo>
                  <a:cubicBezTo>
                    <a:pt x="560" y="367"/>
                    <a:pt x="485" y="665"/>
                    <a:pt x="336" y="889"/>
                  </a:cubicBezTo>
                  <a:lnTo>
                    <a:pt x="150" y="1299"/>
                  </a:lnTo>
                  <a:cubicBezTo>
                    <a:pt x="112" y="1374"/>
                    <a:pt x="75" y="1448"/>
                    <a:pt x="75" y="1523"/>
                  </a:cubicBezTo>
                  <a:cubicBezTo>
                    <a:pt x="38" y="1597"/>
                    <a:pt x="1" y="1635"/>
                    <a:pt x="38" y="1672"/>
                  </a:cubicBezTo>
                  <a:cubicBezTo>
                    <a:pt x="50" y="1697"/>
                    <a:pt x="63" y="1705"/>
                    <a:pt x="74" y="1705"/>
                  </a:cubicBezTo>
                  <a:cubicBezTo>
                    <a:pt x="96" y="1705"/>
                    <a:pt x="112" y="1672"/>
                    <a:pt x="112" y="1672"/>
                  </a:cubicBezTo>
                  <a:cubicBezTo>
                    <a:pt x="224" y="1560"/>
                    <a:pt x="261" y="1448"/>
                    <a:pt x="336" y="1299"/>
                  </a:cubicBezTo>
                  <a:cubicBezTo>
                    <a:pt x="373" y="1150"/>
                    <a:pt x="448" y="1001"/>
                    <a:pt x="522" y="889"/>
                  </a:cubicBezTo>
                  <a:cubicBezTo>
                    <a:pt x="672" y="628"/>
                    <a:pt x="746" y="330"/>
                    <a:pt x="783" y="32"/>
                  </a:cubicBezTo>
                  <a:cubicBezTo>
                    <a:pt x="783" y="10"/>
                    <a:pt x="771" y="1"/>
                    <a:pt x="7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9"/>
            <p:cNvSpPr/>
            <p:nvPr/>
          </p:nvSpPr>
          <p:spPr>
            <a:xfrm>
              <a:off x="4061052" y="1917670"/>
              <a:ext cx="16775" cy="37983"/>
            </a:xfrm>
            <a:custGeom>
              <a:rect b="b" l="l" r="r" t="t"/>
              <a:pathLst>
                <a:path extrusionOk="0" h="1268" w="560">
                  <a:moveTo>
                    <a:pt x="522" y="0"/>
                  </a:moveTo>
                  <a:cubicBezTo>
                    <a:pt x="447" y="0"/>
                    <a:pt x="410" y="38"/>
                    <a:pt x="410" y="112"/>
                  </a:cubicBezTo>
                  <a:cubicBezTo>
                    <a:pt x="298" y="485"/>
                    <a:pt x="149" y="858"/>
                    <a:pt x="37" y="1193"/>
                  </a:cubicBezTo>
                  <a:cubicBezTo>
                    <a:pt x="0" y="1230"/>
                    <a:pt x="37" y="1268"/>
                    <a:pt x="75" y="1268"/>
                  </a:cubicBezTo>
                  <a:cubicBezTo>
                    <a:pt x="112" y="1268"/>
                    <a:pt x="149" y="1230"/>
                    <a:pt x="149" y="1193"/>
                  </a:cubicBezTo>
                  <a:cubicBezTo>
                    <a:pt x="336" y="820"/>
                    <a:pt x="447" y="448"/>
                    <a:pt x="559" y="75"/>
                  </a:cubicBezTo>
                  <a:cubicBezTo>
                    <a:pt x="559" y="0"/>
                    <a:pt x="559" y="0"/>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9"/>
            <p:cNvSpPr/>
            <p:nvPr/>
          </p:nvSpPr>
          <p:spPr>
            <a:xfrm>
              <a:off x="3657344" y="2249336"/>
              <a:ext cx="75157" cy="133479"/>
            </a:xfrm>
            <a:custGeom>
              <a:rect b="b" l="l" r="r" t="t"/>
              <a:pathLst>
                <a:path extrusionOk="0" h="4456" w="2509">
                  <a:moveTo>
                    <a:pt x="2442" y="0"/>
                  </a:moveTo>
                  <a:cubicBezTo>
                    <a:pt x="2451" y="0"/>
                    <a:pt x="2458" y="1"/>
                    <a:pt x="2463" y="3"/>
                  </a:cubicBezTo>
                  <a:lnTo>
                    <a:pt x="2463" y="3"/>
                  </a:lnTo>
                  <a:cubicBezTo>
                    <a:pt x="2469" y="2"/>
                    <a:pt x="2474" y="1"/>
                    <a:pt x="2480" y="0"/>
                  </a:cubicBezTo>
                  <a:close/>
                  <a:moveTo>
                    <a:pt x="2463" y="3"/>
                  </a:moveTo>
                  <a:cubicBezTo>
                    <a:pt x="2212" y="50"/>
                    <a:pt x="2068" y="340"/>
                    <a:pt x="1995" y="560"/>
                  </a:cubicBezTo>
                  <a:cubicBezTo>
                    <a:pt x="1809" y="895"/>
                    <a:pt x="1659" y="1268"/>
                    <a:pt x="1473" y="1603"/>
                  </a:cubicBezTo>
                  <a:cubicBezTo>
                    <a:pt x="1249" y="2088"/>
                    <a:pt x="988" y="2535"/>
                    <a:pt x="765" y="3020"/>
                  </a:cubicBezTo>
                  <a:cubicBezTo>
                    <a:pt x="504" y="3467"/>
                    <a:pt x="243" y="3915"/>
                    <a:pt x="19" y="4399"/>
                  </a:cubicBezTo>
                  <a:cubicBezTo>
                    <a:pt x="0" y="4437"/>
                    <a:pt x="10" y="4455"/>
                    <a:pt x="28" y="4455"/>
                  </a:cubicBezTo>
                  <a:cubicBezTo>
                    <a:pt x="47" y="4455"/>
                    <a:pt x="75" y="4437"/>
                    <a:pt x="94" y="4399"/>
                  </a:cubicBezTo>
                  <a:cubicBezTo>
                    <a:pt x="392" y="4027"/>
                    <a:pt x="616" y="3654"/>
                    <a:pt x="802" y="3244"/>
                  </a:cubicBezTo>
                  <a:cubicBezTo>
                    <a:pt x="1026" y="2834"/>
                    <a:pt x="1287" y="2386"/>
                    <a:pt x="1473" y="1976"/>
                  </a:cubicBezTo>
                  <a:cubicBezTo>
                    <a:pt x="1659" y="1529"/>
                    <a:pt x="1809" y="1268"/>
                    <a:pt x="1995" y="895"/>
                  </a:cubicBezTo>
                  <a:cubicBezTo>
                    <a:pt x="2107" y="634"/>
                    <a:pt x="2219" y="224"/>
                    <a:pt x="2442" y="75"/>
                  </a:cubicBezTo>
                  <a:cubicBezTo>
                    <a:pt x="2475" y="75"/>
                    <a:pt x="2508" y="16"/>
                    <a:pt x="2463" y="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9"/>
            <p:cNvSpPr/>
            <p:nvPr/>
          </p:nvSpPr>
          <p:spPr>
            <a:xfrm>
              <a:off x="3653420" y="2381229"/>
              <a:ext cx="34568" cy="63565"/>
            </a:xfrm>
            <a:custGeom>
              <a:rect b="b" l="l" r="r" t="t"/>
              <a:pathLst>
                <a:path extrusionOk="0" h="2122" w="1154">
                  <a:moveTo>
                    <a:pt x="1114" y="0"/>
                  </a:moveTo>
                  <a:cubicBezTo>
                    <a:pt x="1082" y="0"/>
                    <a:pt x="1028" y="30"/>
                    <a:pt x="1008" y="71"/>
                  </a:cubicBezTo>
                  <a:cubicBezTo>
                    <a:pt x="858" y="406"/>
                    <a:pt x="709" y="779"/>
                    <a:pt x="523" y="1115"/>
                  </a:cubicBezTo>
                  <a:cubicBezTo>
                    <a:pt x="448" y="1301"/>
                    <a:pt x="374" y="1488"/>
                    <a:pt x="262" y="1637"/>
                  </a:cubicBezTo>
                  <a:cubicBezTo>
                    <a:pt x="225" y="1711"/>
                    <a:pt x="187" y="1786"/>
                    <a:pt x="113" y="1860"/>
                  </a:cubicBezTo>
                  <a:cubicBezTo>
                    <a:pt x="76" y="1935"/>
                    <a:pt x="1" y="2009"/>
                    <a:pt x="1" y="2084"/>
                  </a:cubicBezTo>
                  <a:cubicBezTo>
                    <a:pt x="1" y="2121"/>
                    <a:pt x="1" y="2121"/>
                    <a:pt x="38" y="2121"/>
                  </a:cubicBezTo>
                  <a:cubicBezTo>
                    <a:pt x="187" y="2009"/>
                    <a:pt x="299" y="1860"/>
                    <a:pt x="374" y="1711"/>
                  </a:cubicBezTo>
                  <a:cubicBezTo>
                    <a:pt x="486" y="1525"/>
                    <a:pt x="597" y="1376"/>
                    <a:pt x="672" y="1189"/>
                  </a:cubicBezTo>
                  <a:cubicBezTo>
                    <a:pt x="858" y="817"/>
                    <a:pt x="1008" y="444"/>
                    <a:pt x="1119" y="71"/>
                  </a:cubicBezTo>
                  <a:cubicBezTo>
                    <a:pt x="1153" y="20"/>
                    <a:pt x="1141"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9"/>
            <p:cNvSpPr/>
            <p:nvPr/>
          </p:nvSpPr>
          <p:spPr>
            <a:xfrm>
              <a:off x="3667948" y="2349117"/>
              <a:ext cx="72012" cy="142736"/>
            </a:xfrm>
            <a:custGeom>
              <a:rect b="b" l="l" r="r" t="t"/>
              <a:pathLst>
                <a:path extrusionOk="0" h="4765" w="2404">
                  <a:moveTo>
                    <a:pt x="2348" y="1"/>
                  </a:moveTo>
                  <a:cubicBezTo>
                    <a:pt x="2309" y="1"/>
                    <a:pt x="2257" y="39"/>
                    <a:pt x="2237" y="99"/>
                  </a:cubicBezTo>
                  <a:lnTo>
                    <a:pt x="2237" y="62"/>
                  </a:lnTo>
                  <a:cubicBezTo>
                    <a:pt x="1902" y="882"/>
                    <a:pt x="1492" y="1628"/>
                    <a:pt x="1119" y="2410"/>
                  </a:cubicBezTo>
                  <a:cubicBezTo>
                    <a:pt x="895" y="2821"/>
                    <a:pt x="709" y="3193"/>
                    <a:pt x="523" y="3603"/>
                  </a:cubicBezTo>
                  <a:cubicBezTo>
                    <a:pt x="299" y="3939"/>
                    <a:pt x="150" y="4312"/>
                    <a:pt x="1" y="4722"/>
                  </a:cubicBezTo>
                  <a:cubicBezTo>
                    <a:pt x="1" y="4753"/>
                    <a:pt x="21" y="4765"/>
                    <a:pt x="46" y="4765"/>
                  </a:cubicBezTo>
                  <a:cubicBezTo>
                    <a:pt x="82" y="4765"/>
                    <a:pt x="128" y="4743"/>
                    <a:pt x="150" y="4722"/>
                  </a:cubicBezTo>
                  <a:cubicBezTo>
                    <a:pt x="336" y="4349"/>
                    <a:pt x="523" y="3976"/>
                    <a:pt x="672" y="3566"/>
                  </a:cubicBezTo>
                  <a:cubicBezTo>
                    <a:pt x="895" y="3193"/>
                    <a:pt x="1082" y="2821"/>
                    <a:pt x="1268" y="2410"/>
                  </a:cubicBezTo>
                  <a:cubicBezTo>
                    <a:pt x="1678" y="1628"/>
                    <a:pt x="2051" y="882"/>
                    <a:pt x="2387" y="99"/>
                  </a:cubicBezTo>
                  <a:cubicBezTo>
                    <a:pt x="2404" y="30"/>
                    <a:pt x="2381" y="1"/>
                    <a:pt x="2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9"/>
            <p:cNvSpPr/>
            <p:nvPr/>
          </p:nvSpPr>
          <p:spPr>
            <a:xfrm>
              <a:off x="3687689" y="2367360"/>
              <a:ext cx="82856" cy="158821"/>
            </a:xfrm>
            <a:custGeom>
              <a:rect b="b" l="l" r="r" t="t"/>
              <a:pathLst>
                <a:path extrusionOk="0" h="5302" w="2766">
                  <a:moveTo>
                    <a:pt x="2720" y="0"/>
                  </a:moveTo>
                  <a:cubicBezTo>
                    <a:pt x="2678" y="0"/>
                    <a:pt x="2606" y="44"/>
                    <a:pt x="2585" y="87"/>
                  </a:cubicBezTo>
                  <a:lnTo>
                    <a:pt x="2585" y="49"/>
                  </a:lnTo>
                  <a:cubicBezTo>
                    <a:pt x="2100" y="907"/>
                    <a:pt x="1653" y="1764"/>
                    <a:pt x="1168" y="2659"/>
                  </a:cubicBezTo>
                  <a:cubicBezTo>
                    <a:pt x="945" y="3069"/>
                    <a:pt x="758" y="3516"/>
                    <a:pt x="535" y="3964"/>
                  </a:cubicBezTo>
                  <a:cubicBezTo>
                    <a:pt x="311" y="4374"/>
                    <a:pt x="162" y="4821"/>
                    <a:pt x="13" y="5268"/>
                  </a:cubicBezTo>
                  <a:cubicBezTo>
                    <a:pt x="0" y="5293"/>
                    <a:pt x="9" y="5302"/>
                    <a:pt x="26" y="5302"/>
                  </a:cubicBezTo>
                  <a:cubicBezTo>
                    <a:pt x="62" y="5302"/>
                    <a:pt x="137" y="5268"/>
                    <a:pt x="162" y="5268"/>
                  </a:cubicBezTo>
                  <a:cubicBezTo>
                    <a:pt x="385" y="4821"/>
                    <a:pt x="572" y="4336"/>
                    <a:pt x="758" y="3889"/>
                  </a:cubicBezTo>
                  <a:cubicBezTo>
                    <a:pt x="982" y="3479"/>
                    <a:pt x="1168" y="3032"/>
                    <a:pt x="1392" y="2622"/>
                  </a:cubicBezTo>
                  <a:cubicBezTo>
                    <a:pt x="1802" y="1764"/>
                    <a:pt x="2287" y="944"/>
                    <a:pt x="2734" y="87"/>
                  </a:cubicBezTo>
                  <a:cubicBezTo>
                    <a:pt x="2766" y="24"/>
                    <a:pt x="2750" y="0"/>
                    <a:pt x="27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9"/>
            <p:cNvSpPr/>
            <p:nvPr/>
          </p:nvSpPr>
          <p:spPr>
            <a:xfrm>
              <a:off x="3693650" y="2433981"/>
              <a:ext cx="66949" cy="139111"/>
            </a:xfrm>
            <a:custGeom>
              <a:rect b="b" l="l" r="r" t="t"/>
              <a:pathLst>
                <a:path extrusionOk="0" h="4644" w="2235">
                  <a:moveTo>
                    <a:pt x="2176" y="1"/>
                  </a:moveTo>
                  <a:cubicBezTo>
                    <a:pt x="2133" y="1"/>
                    <a:pt x="2070" y="39"/>
                    <a:pt x="2050" y="99"/>
                  </a:cubicBezTo>
                  <a:lnTo>
                    <a:pt x="2050" y="62"/>
                  </a:lnTo>
                  <a:cubicBezTo>
                    <a:pt x="1678" y="845"/>
                    <a:pt x="1305" y="1591"/>
                    <a:pt x="932" y="2336"/>
                  </a:cubicBezTo>
                  <a:cubicBezTo>
                    <a:pt x="746" y="2709"/>
                    <a:pt x="597" y="3119"/>
                    <a:pt x="410" y="3492"/>
                  </a:cubicBezTo>
                  <a:cubicBezTo>
                    <a:pt x="224" y="3827"/>
                    <a:pt x="112" y="4200"/>
                    <a:pt x="0" y="4610"/>
                  </a:cubicBezTo>
                  <a:cubicBezTo>
                    <a:pt x="0" y="4635"/>
                    <a:pt x="8" y="4643"/>
                    <a:pt x="21" y="4643"/>
                  </a:cubicBezTo>
                  <a:cubicBezTo>
                    <a:pt x="46" y="4643"/>
                    <a:pt x="87" y="4610"/>
                    <a:pt x="112" y="4610"/>
                  </a:cubicBezTo>
                  <a:cubicBezTo>
                    <a:pt x="298" y="4237"/>
                    <a:pt x="447" y="3827"/>
                    <a:pt x="634" y="3417"/>
                  </a:cubicBezTo>
                  <a:cubicBezTo>
                    <a:pt x="783" y="3044"/>
                    <a:pt x="969" y="2709"/>
                    <a:pt x="1118" y="2336"/>
                  </a:cubicBezTo>
                  <a:cubicBezTo>
                    <a:pt x="1491" y="1591"/>
                    <a:pt x="1864" y="845"/>
                    <a:pt x="2200" y="99"/>
                  </a:cubicBezTo>
                  <a:cubicBezTo>
                    <a:pt x="2234" y="30"/>
                    <a:pt x="2212" y="1"/>
                    <a:pt x="21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9"/>
            <p:cNvSpPr/>
            <p:nvPr/>
          </p:nvSpPr>
          <p:spPr>
            <a:xfrm>
              <a:off x="3682477" y="2586603"/>
              <a:ext cx="26810" cy="57963"/>
            </a:xfrm>
            <a:custGeom>
              <a:rect b="b" l="l" r="r" t="t"/>
              <a:pathLst>
                <a:path extrusionOk="0" h="1935" w="895">
                  <a:moveTo>
                    <a:pt x="851" y="1"/>
                  </a:moveTo>
                  <a:cubicBezTo>
                    <a:pt x="807" y="1"/>
                    <a:pt x="746" y="64"/>
                    <a:pt x="746" y="112"/>
                  </a:cubicBezTo>
                  <a:cubicBezTo>
                    <a:pt x="671" y="447"/>
                    <a:pt x="559" y="745"/>
                    <a:pt x="410" y="1044"/>
                  </a:cubicBezTo>
                  <a:cubicBezTo>
                    <a:pt x="336" y="1193"/>
                    <a:pt x="261" y="1342"/>
                    <a:pt x="187" y="1491"/>
                  </a:cubicBezTo>
                  <a:lnTo>
                    <a:pt x="75" y="1715"/>
                  </a:lnTo>
                  <a:cubicBezTo>
                    <a:pt x="38" y="1752"/>
                    <a:pt x="0" y="1827"/>
                    <a:pt x="0" y="1901"/>
                  </a:cubicBezTo>
                  <a:cubicBezTo>
                    <a:pt x="13" y="1926"/>
                    <a:pt x="21" y="1934"/>
                    <a:pt x="28" y="1934"/>
                  </a:cubicBezTo>
                  <a:cubicBezTo>
                    <a:pt x="42" y="1934"/>
                    <a:pt x="50" y="1901"/>
                    <a:pt x="75" y="1901"/>
                  </a:cubicBezTo>
                  <a:cubicBezTo>
                    <a:pt x="149" y="1864"/>
                    <a:pt x="187" y="1789"/>
                    <a:pt x="224" y="1715"/>
                  </a:cubicBezTo>
                  <a:cubicBezTo>
                    <a:pt x="261" y="1640"/>
                    <a:pt x="298" y="1566"/>
                    <a:pt x="336" y="1491"/>
                  </a:cubicBezTo>
                  <a:cubicBezTo>
                    <a:pt x="448" y="1342"/>
                    <a:pt x="522" y="1193"/>
                    <a:pt x="597" y="1044"/>
                  </a:cubicBezTo>
                  <a:cubicBezTo>
                    <a:pt x="746" y="708"/>
                    <a:pt x="858" y="410"/>
                    <a:pt x="895" y="74"/>
                  </a:cubicBezTo>
                  <a:cubicBezTo>
                    <a:pt x="895" y="21"/>
                    <a:pt x="876" y="1"/>
                    <a:pt x="8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9"/>
            <p:cNvSpPr/>
            <p:nvPr/>
          </p:nvSpPr>
          <p:spPr>
            <a:xfrm>
              <a:off x="3702577" y="2618955"/>
              <a:ext cx="14528" cy="42985"/>
            </a:xfrm>
            <a:custGeom>
              <a:rect b="b" l="l" r="r" t="t"/>
              <a:pathLst>
                <a:path extrusionOk="0" h="1435" w="485">
                  <a:moveTo>
                    <a:pt x="448" y="1"/>
                  </a:moveTo>
                  <a:cubicBezTo>
                    <a:pt x="410" y="1"/>
                    <a:pt x="336" y="38"/>
                    <a:pt x="336" y="113"/>
                  </a:cubicBezTo>
                  <a:lnTo>
                    <a:pt x="336" y="76"/>
                  </a:lnTo>
                  <a:cubicBezTo>
                    <a:pt x="261" y="299"/>
                    <a:pt x="187" y="560"/>
                    <a:pt x="149" y="784"/>
                  </a:cubicBezTo>
                  <a:cubicBezTo>
                    <a:pt x="112" y="896"/>
                    <a:pt x="75" y="1008"/>
                    <a:pt x="38" y="1119"/>
                  </a:cubicBezTo>
                  <a:cubicBezTo>
                    <a:pt x="0" y="1194"/>
                    <a:pt x="0" y="1306"/>
                    <a:pt x="0" y="1418"/>
                  </a:cubicBezTo>
                  <a:cubicBezTo>
                    <a:pt x="0" y="1430"/>
                    <a:pt x="4" y="1434"/>
                    <a:pt x="11" y="1434"/>
                  </a:cubicBezTo>
                  <a:cubicBezTo>
                    <a:pt x="25" y="1434"/>
                    <a:pt x="50" y="1418"/>
                    <a:pt x="75" y="1418"/>
                  </a:cubicBezTo>
                  <a:cubicBezTo>
                    <a:pt x="112" y="1306"/>
                    <a:pt x="187" y="1194"/>
                    <a:pt x="187" y="1082"/>
                  </a:cubicBezTo>
                  <a:lnTo>
                    <a:pt x="299" y="747"/>
                  </a:lnTo>
                  <a:cubicBezTo>
                    <a:pt x="373" y="523"/>
                    <a:pt x="410" y="262"/>
                    <a:pt x="485" y="76"/>
                  </a:cubicBezTo>
                  <a:cubicBezTo>
                    <a:pt x="485" y="1"/>
                    <a:pt x="485" y="1"/>
                    <a:pt x="4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9"/>
            <p:cNvSpPr/>
            <p:nvPr/>
          </p:nvSpPr>
          <p:spPr>
            <a:xfrm>
              <a:off x="3712612" y="2638366"/>
              <a:ext cx="18932" cy="44783"/>
            </a:xfrm>
            <a:custGeom>
              <a:rect b="b" l="l" r="r" t="t"/>
              <a:pathLst>
                <a:path extrusionOk="0" h="1495" w="632">
                  <a:moveTo>
                    <a:pt x="577" y="0"/>
                  </a:moveTo>
                  <a:cubicBezTo>
                    <a:pt x="539" y="0"/>
                    <a:pt x="485" y="39"/>
                    <a:pt x="485" y="99"/>
                  </a:cubicBezTo>
                  <a:lnTo>
                    <a:pt x="485" y="61"/>
                  </a:lnTo>
                  <a:cubicBezTo>
                    <a:pt x="374" y="285"/>
                    <a:pt x="299" y="509"/>
                    <a:pt x="187" y="770"/>
                  </a:cubicBezTo>
                  <a:cubicBezTo>
                    <a:pt x="150" y="881"/>
                    <a:pt x="113" y="1031"/>
                    <a:pt x="75" y="1142"/>
                  </a:cubicBezTo>
                  <a:cubicBezTo>
                    <a:pt x="38" y="1254"/>
                    <a:pt x="38" y="1254"/>
                    <a:pt x="38" y="1329"/>
                  </a:cubicBezTo>
                  <a:cubicBezTo>
                    <a:pt x="1" y="1366"/>
                    <a:pt x="1" y="1403"/>
                    <a:pt x="38" y="1478"/>
                  </a:cubicBezTo>
                  <a:cubicBezTo>
                    <a:pt x="51" y="1490"/>
                    <a:pt x="59" y="1494"/>
                    <a:pt x="66" y="1494"/>
                  </a:cubicBezTo>
                  <a:cubicBezTo>
                    <a:pt x="80" y="1494"/>
                    <a:pt x="88" y="1478"/>
                    <a:pt x="113" y="1478"/>
                  </a:cubicBezTo>
                  <a:cubicBezTo>
                    <a:pt x="150" y="1366"/>
                    <a:pt x="224" y="1254"/>
                    <a:pt x="224" y="1142"/>
                  </a:cubicBezTo>
                  <a:cubicBezTo>
                    <a:pt x="262" y="1031"/>
                    <a:pt x="299" y="881"/>
                    <a:pt x="336" y="770"/>
                  </a:cubicBezTo>
                  <a:cubicBezTo>
                    <a:pt x="448" y="546"/>
                    <a:pt x="523" y="322"/>
                    <a:pt x="597" y="99"/>
                  </a:cubicBezTo>
                  <a:cubicBezTo>
                    <a:pt x="632" y="29"/>
                    <a:pt x="610" y="0"/>
                    <a:pt x="5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9"/>
            <p:cNvSpPr/>
            <p:nvPr/>
          </p:nvSpPr>
          <p:spPr>
            <a:xfrm>
              <a:off x="3727140" y="2668112"/>
              <a:ext cx="11203" cy="20130"/>
            </a:xfrm>
            <a:custGeom>
              <a:rect b="b" l="l" r="r" t="t"/>
              <a:pathLst>
                <a:path extrusionOk="0" h="672" w="374">
                  <a:moveTo>
                    <a:pt x="336" y="0"/>
                  </a:moveTo>
                  <a:cubicBezTo>
                    <a:pt x="299" y="0"/>
                    <a:pt x="261" y="38"/>
                    <a:pt x="224" y="75"/>
                  </a:cubicBezTo>
                  <a:lnTo>
                    <a:pt x="112" y="336"/>
                  </a:lnTo>
                  <a:lnTo>
                    <a:pt x="0" y="634"/>
                  </a:lnTo>
                  <a:cubicBezTo>
                    <a:pt x="0" y="671"/>
                    <a:pt x="38" y="671"/>
                    <a:pt x="75" y="671"/>
                  </a:cubicBezTo>
                  <a:cubicBezTo>
                    <a:pt x="112" y="671"/>
                    <a:pt x="150" y="634"/>
                    <a:pt x="150" y="597"/>
                  </a:cubicBezTo>
                  <a:cubicBezTo>
                    <a:pt x="187" y="522"/>
                    <a:pt x="224" y="448"/>
                    <a:pt x="261" y="336"/>
                  </a:cubicBezTo>
                  <a:lnTo>
                    <a:pt x="373" y="75"/>
                  </a:lnTo>
                  <a:cubicBezTo>
                    <a:pt x="373" y="38"/>
                    <a:pt x="373" y="0"/>
                    <a:pt x="3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9"/>
            <p:cNvSpPr/>
            <p:nvPr/>
          </p:nvSpPr>
          <p:spPr>
            <a:xfrm>
              <a:off x="3776267" y="2274019"/>
              <a:ext cx="68657" cy="134079"/>
            </a:xfrm>
            <a:custGeom>
              <a:rect b="b" l="l" r="r" t="t"/>
              <a:pathLst>
                <a:path extrusionOk="0" h="4476" w="2292">
                  <a:moveTo>
                    <a:pt x="2242" y="0"/>
                  </a:moveTo>
                  <a:cubicBezTo>
                    <a:pt x="2208" y="0"/>
                    <a:pt x="2163" y="30"/>
                    <a:pt x="2163" y="71"/>
                  </a:cubicBezTo>
                  <a:cubicBezTo>
                    <a:pt x="1827" y="817"/>
                    <a:pt x="1455" y="1562"/>
                    <a:pt x="1082" y="2271"/>
                  </a:cubicBezTo>
                  <a:cubicBezTo>
                    <a:pt x="858" y="2643"/>
                    <a:pt x="672" y="2979"/>
                    <a:pt x="485" y="3352"/>
                  </a:cubicBezTo>
                  <a:cubicBezTo>
                    <a:pt x="299" y="3687"/>
                    <a:pt x="113" y="4060"/>
                    <a:pt x="1" y="4433"/>
                  </a:cubicBezTo>
                  <a:cubicBezTo>
                    <a:pt x="1" y="4464"/>
                    <a:pt x="14" y="4476"/>
                    <a:pt x="32" y="4476"/>
                  </a:cubicBezTo>
                  <a:cubicBezTo>
                    <a:pt x="57" y="4476"/>
                    <a:pt x="91" y="4454"/>
                    <a:pt x="113" y="4433"/>
                  </a:cubicBezTo>
                  <a:cubicBezTo>
                    <a:pt x="299" y="4097"/>
                    <a:pt x="485" y="3724"/>
                    <a:pt x="635" y="3389"/>
                  </a:cubicBezTo>
                  <a:lnTo>
                    <a:pt x="1231" y="2271"/>
                  </a:lnTo>
                  <a:cubicBezTo>
                    <a:pt x="1604" y="1562"/>
                    <a:pt x="1977" y="817"/>
                    <a:pt x="2275" y="71"/>
                  </a:cubicBezTo>
                  <a:cubicBezTo>
                    <a:pt x="2292" y="21"/>
                    <a:pt x="2271" y="0"/>
                    <a:pt x="22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9"/>
            <p:cNvSpPr/>
            <p:nvPr/>
          </p:nvSpPr>
          <p:spPr>
            <a:xfrm>
              <a:off x="3746761" y="2190264"/>
              <a:ext cx="160080" cy="319470"/>
            </a:xfrm>
            <a:custGeom>
              <a:rect b="b" l="l" r="r" t="t"/>
              <a:pathLst>
                <a:path extrusionOk="0" h="10665" w="5344">
                  <a:moveTo>
                    <a:pt x="5289" y="0"/>
                  </a:moveTo>
                  <a:cubicBezTo>
                    <a:pt x="5247" y="0"/>
                    <a:pt x="5182" y="30"/>
                    <a:pt x="5161" y="71"/>
                  </a:cubicBezTo>
                  <a:cubicBezTo>
                    <a:pt x="4341" y="1860"/>
                    <a:pt x="3446" y="3650"/>
                    <a:pt x="2552" y="5439"/>
                  </a:cubicBezTo>
                  <a:lnTo>
                    <a:pt x="1284" y="8012"/>
                  </a:lnTo>
                  <a:cubicBezTo>
                    <a:pt x="799" y="8832"/>
                    <a:pt x="389" y="9727"/>
                    <a:pt x="16" y="10621"/>
                  </a:cubicBezTo>
                  <a:cubicBezTo>
                    <a:pt x="1" y="10653"/>
                    <a:pt x="12" y="10664"/>
                    <a:pt x="32" y="10664"/>
                  </a:cubicBezTo>
                  <a:cubicBezTo>
                    <a:pt x="60" y="10664"/>
                    <a:pt x="107" y="10643"/>
                    <a:pt x="128" y="10621"/>
                  </a:cubicBezTo>
                  <a:cubicBezTo>
                    <a:pt x="613" y="9764"/>
                    <a:pt x="1060" y="8906"/>
                    <a:pt x="1470" y="8012"/>
                  </a:cubicBezTo>
                  <a:cubicBezTo>
                    <a:pt x="1880" y="7154"/>
                    <a:pt x="2328" y="6297"/>
                    <a:pt x="2738" y="5439"/>
                  </a:cubicBezTo>
                  <a:cubicBezTo>
                    <a:pt x="3633" y="3650"/>
                    <a:pt x="4490" y="1860"/>
                    <a:pt x="5310" y="71"/>
                  </a:cubicBezTo>
                  <a:cubicBezTo>
                    <a:pt x="5344" y="21"/>
                    <a:pt x="5324" y="0"/>
                    <a:pt x="52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9"/>
            <p:cNvSpPr/>
            <p:nvPr/>
          </p:nvSpPr>
          <p:spPr>
            <a:xfrm>
              <a:off x="3758953" y="2238582"/>
              <a:ext cx="154628" cy="307278"/>
            </a:xfrm>
            <a:custGeom>
              <a:rect b="b" l="l" r="r" t="t"/>
              <a:pathLst>
                <a:path extrusionOk="0" h="10258" w="5162">
                  <a:moveTo>
                    <a:pt x="5103" y="0"/>
                  </a:moveTo>
                  <a:cubicBezTo>
                    <a:pt x="5060" y="0"/>
                    <a:pt x="4998" y="39"/>
                    <a:pt x="4978" y="98"/>
                  </a:cubicBezTo>
                  <a:cubicBezTo>
                    <a:pt x="4195" y="1813"/>
                    <a:pt x="3412" y="3528"/>
                    <a:pt x="2592" y="5206"/>
                  </a:cubicBezTo>
                  <a:cubicBezTo>
                    <a:pt x="2182" y="6063"/>
                    <a:pt x="1772" y="6883"/>
                    <a:pt x="1362" y="7703"/>
                  </a:cubicBezTo>
                  <a:cubicBezTo>
                    <a:pt x="914" y="8486"/>
                    <a:pt x="430" y="9344"/>
                    <a:pt x="20" y="10201"/>
                  </a:cubicBezTo>
                  <a:cubicBezTo>
                    <a:pt x="1" y="10238"/>
                    <a:pt x="20" y="10257"/>
                    <a:pt x="48" y="10257"/>
                  </a:cubicBezTo>
                  <a:cubicBezTo>
                    <a:pt x="75" y="10257"/>
                    <a:pt x="113" y="10238"/>
                    <a:pt x="131" y="10201"/>
                  </a:cubicBezTo>
                  <a:cubicBezTo>
                    <a:pt x="1101" y="8635"/>
                    <a:pt x="1995" y="6995"/>
                    <a:pt x="2741" y="5280"/>
                  </a:cubicBezTo>
                  <a:cubicBezTo>
                    <a:pt x="3561" y="3565"/>
                    <a:pt x="4381" y="1851"/>
                    <a:pt x="5127" y="98"/>
                  </a:cubicBezTo>
                  <a:cubicBezTo>
                    <a:pt x="5162" y="29"/>
                    <a:pt x="5140" y="0"/>
                    <a:pt x="51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9"/>
            <p:cNvSpPr/>
            <p:nvPr/>
          </p:nvSpPr>
          <p:spPr>
            <a:xfrm>
              <a:off x="3756167" y="2294119"/>
              <a:ext cx="157384" cy="291372"/>
            </a:xfrm>
            <a:custGeom>
              <a:rect b="b" l="l" r="r" t="t"/>
              <a:pathLst>
                <a:path extrusionOk="0" h="9727" w="5254">
                  <a:moveTo>
                    <a:pt x="5199" y="1"/>
                  </a:moveTo>
                  <a:cubicBezTo>
                    <a:pt x="5157" y="1"/>
                    <a:pt x="5091" y="30"/>
                    <a:pt x="5071" y="71"/>
                  </a:cubicBezTo>
                  <a:cubicBezTo>
                    <a:pt x="3542" y="3352"/>
                    <a:pt x="1865" y="6558"/>
                    <a:pt x="38" y="9652"/>
                  </a:cubicBezTo>
                  <a:cubicBezTo>
                    <a:pt x="1" y="9708"/>
                    <a:pt x="19" y="9727"/>
                    <a:pt x="52" y="9727"/>
                  </a:cubicBezTo>
                  <a:cubicBezTo>
                    <a:pt x="85" y="9727"/>
                    <a:pt x="131" y="9708"/>
                    <a:pt x="150" y="9689"/>
                  </a:cubicBezTo>
                  <a:cubicBezTo>
                    <a:pt x="597" y="9018"/>
                    <a:pt x="1007" y="8310"/>
                    <a:pt x="1380" y="7602"/>
                  </a:cubicBezTo>
                  <a:cubicBezTo>
                    <a:pt x="1865" y="6781"/>
                    <a:pt x="2312" y="5924"/>
                    <a:pt x="2759" y="5104"/>
                  </a:cubicBezTo>
                  <a:cubicBezTo>
                    <a:pt x="3617" y="3464"/>
                    <a:pt x="4437" y="1786"/>
                    <a:pt x="5220" y="71"/>
                  </a:cubicBezTo>
                  <a:cubicBezTo>
                    <a:pt x="5254" y="21"/>
                    <a:pt x="5234" y="1"/>
                    <a:pt x="5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9"/>
            <p:cNvSpPr/>
            <p:nvPr/>
          </p:nvSpPr>
          <p:spPr>
            <a:xfrm>
              <a:off x="3770126" y="2340191"/>
              <a:ext cx="156844" cy="281607"/>
            </a:xfrm>
            <a:custGeom>
              <a:rect b="b" l="l" r="r" t="t"/>
              <a:pathLst>
                <a:path extrusionOk="0" h="9401" w="5236">
                  <a:moveTo>
                    <a:pt x="5161" y="0"/>
                  </a:moveTo>
                  <a:cubicBezTo>
                    <a:pt x="5108" y="0"/>
                    <a:pt x="5035" y="39"/>
                    <a:pt x="5015" y="99"/>
                  </a:cubicBezTo>
                  <a:cubicBezTo>
                    <a:pt x="4157" y="1627"/>
                    <a:pt x="3337" y="3156"/>
                    <a:pt x="2480" y="4684"/>
                  </a:cubicBezTo>
                  <a:cubicBezTo>
                    <a:pt x="2070" y="5430"/>
                    <a:pt x="1660" y="6175"/>
                    <a:pt x="1250" y="6921"/>
                  </a:cubicBezTo>
                  <a:cubicBezTo>
                    <a:pt x="802" y="7704"/>
                    <a:pt x="392" y="8487"/>
                    <a:pt x="19" y="9344"/>
                  </a:cubicBezTo>
                  <a:cubicBezTo>
                    <a:pt x="1" y="9382"/>
                    <a:pt x="19" y="9400"/>
                    <a:pt x="47" y="9400"/>
                  </a:cubicBezTo>
                  <a:cubicBezTo>
                    <a:pt x="75" y="9400"/>
                    <a:pt x="113" y="9382"/>
                    <a:pt x="131" y="9344"/>
                  </a:cubicBezTo>
                  <a:cubicBezTo>
                    <a:pt x="616" y="8636"/>
                    <a:pt x="951" y="7853"/>
                    <a:pt x="1361" y="7070"/>
                  </a:cubicBezTo>
                  <a:cubicBezTo>
                    <a:pt x="1772" y="6325"/>
                    <a:pt x="2182" y="5542"/>
                    <a:pt x="2629" y="4759"/>
                  </a:cubicBezTo>
                  <a:cubicBezTo>
                    <a:pt x="3486" y="3193"/>
                    <a:pt x="4344" y="1627"/>
                    <a:pt x="5201" y="99"/>
                  </a:cubicBezTo>
                  <a:cubicBezTo>
                    <a:pt x="5236" y="30"/>
                    <a:pt x="5206" y="0"/>
                    <a:pt x="5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9"/>
            <p:cNvSpPr/>
            <p:nvPr/>
          </p:nvSpPr>
          <p:spPr>
            <a:xfrm>
              <a:off x="3773571" y="2374819"/>
              <a:ext cx="163464" cy="280079"/>
            </a:xfrm>
            <a:custGeom>
              <a:rect b="b" l="l" r="r" t="t"/>
              <a:pathLst>
                <a:path extrusionOk="0" h="9350" w="5457">
                  <a:moveTo>
                    <a:pt x="5381" y="0"/>
                  </a:moveTo>
                  <a:cubicBezTo>
                    <a:pt x="5329" y="0"/>
                    <a:pt x="5255" y="39"/>
                    <a:pt x="5235" y="99"/>
                  </a:cubicBezTo>
                  <a:cubicBezTo>
                    <a:pt x="4378" y="1664"/>
                    <a:pt x="3558" y="3193"/>
                    <a:pt x="2663" y="4721"/>
                  </a:cubicBezTo>
                  <a:cubicBezTo>
                    <a:pt x="1806" y="6287"/>
                    <a:pt x="836" y="7741"/>
                    <a:pt x="16" y="9307"/>
                  </a:cubicBezTo>
                  <a:cubicBezTo>
                    <a:pt x="0" y="9338"/>
                    <a:pt x="11" y="9350"/>
                    <a:pt x="32" y="9350"/>
                  </a:cubicBezTo>
                  <a:cubicBezTo>
                    <a:pt x="60" y="9350"/>
                    <a:pt x="107" y="9328"/>
                    <a:pt x="128" y="9307"/>
                  </a:cubicBezTo>
                  <a:cubicBezTo>
                    <a:pt x="1097" y="7853"/>
                    <a:pt x="1992" y="6362"/>
                    <a:pt x="2812" y="4796"/>
                  </a:cubicBezTo>
                  <a:cubicBezTo>
                    <a:pt x="3670" y="3230"/>
                    <a:pt x="4527" y="1664"/>
                    <a:pt x="5422" y="99"/>
                  </a:cubicBezTo>
                  <a:cubicBezTo>
                    <a:pt x="5456" y="29"/>
                    <a:pt x="5427" y="0"/>
                    <a:pt x="53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9"/>
            <p:cNvSpPr/>
            <p:nvPr/>
          </p:nvSpPr>
          <p:spPr>
            <a:xfrm>
              <a:off x="3827520" y="2397974"/>
              <a:ext cx="118412" cy="205821"/>
            </a:xfrm>
            <a:custGeom>
              <a:rect b="b" l="l" r="r" t="t"/>
              <a:pathLst>
                <a:path extrusionOk="0" h="6871" w="3953">
                  <a:moveTo>
                    <a:pt x="3895" y="1"/>
                  </a:moveTo>
                  <a:cubicBezTo>
                    <a:pt x="3848" y="1"/>
                    <a:pt x="3774" y="30"/>
                    <a:pt x="3733" y="71"/>
                  </a:cubicBezTo>
                  <a:lnTo>
                    <a:pt x="3770" y="71"/>
                  </a:lnTo>
                  <a:cubicBezTo>
                    <a:pt x="2502" y="2308"/>
                    <a:pt x="1235" y="4545"/>
                    <a:pt x="42" y="6781"/>
                  </a:cubicBezTo>
                  <a:cubicBezTo>
                    <a:pt x="1" y="6843"/>
                    <a:pt x="28" y="6871"/>
                    <a:pt x="66" y="6871"/>
                  </a:cubicBezTo>
                  <a:cubicBezTo>
                    <a:pt x="98" y="6871"/>
                    <a:pt x="137" y="6852"/>
                    <a:pt x="154" y="6819"/>
                  </a:cubicBezTo>
                  <a:cubicBezTo>
                    <a:pt x="1459" y="4619"/>
                    <a:pt x="2651" y="2308"/>
                    <a:pt x="3919" y="71"/>
                  </a:cubicBezTo>
                  <a:cubicBezTo>
                    <a:pt x="3953" y="21"/>
                    <a:pt x="3933" y="1"/>
                    <a:pt x="38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9"/>
            <p:cNvSpPr/>
            <p:nvPr/>
          </p:nvSpPr>
          <p:spPr>
            <a:xfrm>
              <a:off x="3781868" y="2615121"/>
              <a:ext cx="35766" cy="57484"/>
            </a:xfrm>
            <a:custGeom>
              <a:rect b="b" l="l" r="r" t="t"/>
              <a:pathLst>
                <a:path extrusionOk="0" h="1919" w="1194">
                  <a:moveTo>
                    <a:pt x="1119" y="1"/>
                  </a:moveTo>
                  <a:cubicBezTo>
                    <a:pt x="1094" y="1"/>
                    <a:pt x="1069" y="17"/>
                    <a:pt x="1044" y="17"/>
                  </a:cubicBezTo>
                  <a:cubicBezTo>
                    <a:pt x="1007" y="17"/>
                    <a:pt x="1007" y="92"/>
                    <a:pt x="1044" y="92"/>
                  </a:cubicBezTo>
                  <a:lnTo>
                    <a:pt x="1007" y="166"/>
                  </a:lnTo>
                  <a:cubicBezTo>
                    <a:pt x="1007" y="204"/>
                    <a:pt x="969" y="278"/>
                    <a:pt x="932" y="315"/>
                  </a:cubicBezTo>
                  <a:cubicBezTo>
                    <a:pt x="895" y="390"/>
                    <a:pt x="783" y="539"/>
                    <a:pt x="746" y="651"/>
                  </a:cubicBezTo>
                  <a:cubicBezTo>
                    <a:pt x="597" y="837"/>
                    <a:pt x="485" y="1061"/>
                    <a:pt x="336" y="1285"/>
                  </a:cubicBezTo>
                  <a:lnTo>
                    <a:pt x="149" y="1583"/>
                  </a:lnTo>
                  <a:cubicBezTo>
                    <a:pt x="112" y="1657"/>
                    <a:pt x="0" y="1769"/>
                    <a:pt x="0" y="1881"/>
                  </a:cubicBezTo>
                  <a:cubicBezTo>
                    <a:pt x="0" y="1918"/>
                    <a:pt x="37" y="1918"/>
                    <a:pt x="37" y="1918"/>
                  </a:cubicBezTo>
                  <a:cubicBezTo>
                    <a:pt x="187" y="1807"/>
                    <a:pt x="261" y="1695"/>
                    <a:pt x="336" y="1546"/>
                  </a:cubicBezTo>
                  <a:cubicBezTo>
                    <a:pt x="410" y="1434"/>
                    <a:pt x="485" y="1285"/>
                    <a:pt x="559" y="1173"/>
                  </a:cubicBezTo>
                  <a:cubicBezTo>
                    <a:pt x="671" y="949"/>
                    <a:pt x="820" y="763"/>
                    <a:pt x="932" y="539"/>
                  </a:cubicBezTo>
                  <a:cubicBezTo>
                    <a:pt x="1044" y="427"/>
                    <a:pt x="1081" y="278"/>
                    <a:pt x="1156" y="129"/>
                  </a:cubicBezTo>
                  <a:cubicBezTo>
                    <a:pt x="1156" y="92"/>
                    <a:pt x="1193" y="54"/>
                    <a:pt x="1156" y="17"/>
                  </a:cubicBezTo>
                  <a:cubicBezTo>
                    <a:pt x="1143" y="5"/>
                    <a:pt x="1131" y="1"/>
                    <a:pt x="1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9"/>
            <p:cNvSpPr/>
            <p:nvPr/>
          </p:nvSpPr>
          <p:spPr>
            <a:xfrm>
              <a:off x="3802897" y="2485923"/>
              <a:ext cx="123714" cy="195396"/>
            </a:xfrm>
            <a:custGeom>
              <a:rect b="b" l="l" r="r" t="t"/>
              <a:pathLst>
                <a:path extrusionOk="0" h="6523" w="4130">
                  <a:moveTo>
                    <a:pt x="4062" y="1"/>
                  </a:moveTo>
                  <a:cubicBezTo>
                    <a:pt x="4025" y="1"/>
                    <a:pt x="3975" y="28"/>
                    <a:pt x="3958" y="80"/>
                  </a:cubicBezTo>
                  <a:cubicBezTo>
                    <a:pt x="2653" y="2205"/>
                    <a:pt x="1349" y="4293"/>
                    <a:pt x="44" y="6418"/>
                  </a:cubicBezTo>
                  <a:cubicBezTo>
                    <a:pt x="0" y="6483"/>
                    <a:pt x="33" y="6523"/>
                    <a:pt x="75" y="6523"/>
                  </a:cubicBezTo>
                  <a:cubicBezTo>
                    <a:pt x="105" y="6523"/>
                    <a:pt x="140" y="6502"/>
                    <a:pt x="156" y="6455"/>
                  </a:cubicBezTo>
                  <a:cubicBezTo>
                    <a:pt x="1498" y="4367"/>
                    <a:pt x="2802" y="2242"/>
                    <a:pt x="4070" y="118"/>
                  </a:cubicBezTo>
                  <a:cubicBezTo>
                    <a:pt x="4130" y="38"/>
                    <a:pt x="4104" y="1"/>
                    <a:pt x="40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9"/>
            <p:cNvSpPr/>
            <p:nvPr/>
          </p:nvSpPr>
          <p:spPr>
            <a:xfrm>
              <a:off x="3784714" y="2499583"/>
              <a:ext cx="151183" cy="246590"/>
            </a:xfrm>
            <a:custGeom>
              <a:rect b="b" l="l" r="r" t="t"/>
              <a:pathLst>
                <a:path extrusionOk="0" h="8232" w="5047">
                  <a:moveTo>
                    <a:pt x="4992" y="1"/>
                  </a:moveTo>
                  <a:cubicBezTo>
                    <a:pt x="4949" y="1"/>
                    <a:pt x="4884" y="31"/>
                    <a:pt x="4863" y="72"/>
                  </a:cubicBezTo>
                  <a:lnTo>
                    <a:pt x="4863" y="109"/>
                  </a:lnTo>
                  <a:cubicBezTo>
                    <a:pt x="4080" y="1488"/>
                    <a:pt x="3223" y="2868"/>
                    <a:pt x="2366" y="4247"/>
                  </a:cubicBezTo>
                  <a:cubicBezTo>
                    <a:pt x="1918" y="4881"/>
                    <a:pt x="1508" y="5552"/>
                    <a:pt x="1098" y="6223"/>
                  </a:cubicBezTo>
                  <a:cubicBezTo>
                    <a:pt x="688" y="6819"/>
                    <a:pt x="315" y="7490"/>
                    <a:pt x="17" y="8161"/>
                  </a:cubicBezTo>
                  <a:cubicBezTo>
                    <a:pt x="0" y="8212"/>
                    <a:pt x="14" y="8232"/>
                    <a:pt x="37" y="8232"/>
                  </a:cubicBezTo>
                  <a:cubicBezTo>
                    <a:pt x="65" y="8232"/>
                    <a:pt x="108" y="8202"/>
                    <a:pt x="129" y="8161"/>
                  </a:cubicBezTo>
                  <a:cubicBezTo>
                    <a:pt x="539" y="7490"/>
                    <a:pt x="949" y="6745"/>
                    <a:pt x="1359" y="6036"/>
                  </a:cubicBezTo>
                  <a:cubicBezTo>
                    <a:pt x="1806" y="5365"/>
                    <a:pt x="2217" y="4732"/>
                    <a:pt x="2627" y="4061"/>
                  </a:cubicBezTo>
                  <a:cubicBezTo>
                    <a:pt x="3447" y="2756"/>
                    <a:pt x="4267" y="1451"/>
                    <a:pt x="5012" y="72"/>
                  </a:cubicBezTo>
                  <a:cubicBezTo>
                    <a:pt x="5046" y="21"/>
                    <a:pt x="5027" y="1"/>
                    <a:pt x="49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9"/>
            <p:cNvSpPr/>
            <p:nvPr/>
          </p:nvSpPr>
          <p:spPr>
            <a:xfrm>
              <a:off x="3809787" y="2505454"/>
              <a:ext cx="136175" cy="231342"/>
            </a:xfrm>
            <a:custGeom>
              <a:rect b="b" l="l" r="r" t="t"/>
              <a:pathLst>
                <a:path extrusionOk="0" h="7723" w="4546">
                  <a:moveTo>
                    <a:pt x="4487" y="1"/>
                  </a:moveTo>
                  <a:cubicBezTo>
                    <a:pt x="4445" y="1"/>
                    <a:pt x="4382" y="39"/>
                    <a:pt x="4362" y="99"/>
                  </a:cubicBezTo>
                  <a:cubicBezTo>
                    <a:pt x="2983" y="2672"/>
                    <a:pt x="1380" y="5095"/>
                    <a:pt x="37" y="7667"/>
                  </a:cubicBezTo>
                  <a:cubicBezTo>
                    <a:pt x="0" y="7704"/>
                    <a:pt x="19" y="7723"/>
                    <a:pt x="51" y="7723"/>
                  </a:cubicBezTo>
                  <a:cubicBezTo>
                    <a:pt x="84" y="7723"/>
                    <a:pt x="131" y="7704"/>
                    <a:pt x="149" y="7667"/>
                  </a:cubicBezTo>
                  <a:cubicBezTo>
                    <a:pt x="1678" y="5169"/>
                    <a:pt x="3169" y="2672"/>
                    <a:pt x="4511" y="99"/>
                  </a:cubicBezTo>
                  <a:cubicBezTo>
                    <a:pt x="4546" y="30"/>
                    <a:pt x="4524" y="1"/>
                    <a:pt x="4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9"/>
            <p:cNvSpPr/>
            <p:nvPr/>
          </p:nvSpPr>
          <p:spPr>
            <a:xfrm>
              <a:off x="3806851" y="2533103"/>
              <a:ext cx="152501" cy="243983"/>
            </a:xfrm>
            <a:custGeom>
              <a:rect b="b" l="l" r="r" t="t"/>
              <a:pathLst>
                <a:path extrusionOk="0" h="8145" w="5091">
                  <a:moveTo>
                    <a:pt x="5036" y="0"/>
                  </a:moveTo>
                  <a:cubicBezTo>
                    <a:pt x="4993" y="0"/>
                    <a:pt x="4928" y="30"/>
                    <a:pt x="4907" y="71"/>
                  </a:cubicBezTo>
                  <a:cubicBezTo>
                    <a:pt x="4013" y="1562"/>
                    <a:pt x="3118" y="3053"/>
                    <a:pt x="2186" y="4545"/>
                  </a:cubicBezTo>
                  <a:cubicBezTo>
                    <a:pt x="1776" y="5253"/>
                    <a:pt x="1328" y="5998"/>
                    <a:pt x="881" y="6707"/>
                  </a:cubicBezTo>
                  <a:cubicBezTo>
                    <a:pt x="695" y="6968"/>
                    <a:pt x="508" y="7229"/>
                    <a:pt x="359" y="7527"/>
                  </a:cubicBezTo>
                  <a:cubicBezTo>
                    <a:pt x="285" y="7676"/>
                    <a:pt x="173" y="7862"/>
                    <a:pt x="61" y="8012"/>
                  </a:cubicBezTo>
                  <a:cubicBezTo>
                    <a:pt x="31" y="8042"/>
                    <a:pt x="1" y="8144"/>
                    <a:pt x="29" y="8144"/>
                  </a:cubicBezTo>
                  <a:cubicBezTo>
                    <a:pt x="36" y="8144"/>
                    <a:pt x="46" y="8138"/>
                    <a:pt x="61" y="8123"/>
                  </a:cubicBezTo>
                  <a:cubicBezTo>
                    <a:pt x="359" y="7937"/>
                    <a:pt x="546" y="7415"/>
                    <a:pt x="732" y="7154"/>
                  </a:cubicBezTo>
                  <a:cubicBezTo>
                    <a:pt x="1254" y="6334"/>
                    <a:pt x="1738" y="5551"/>
                    <a:pt x="2223" y="4731"/>
                  </a:cubicBezTo>
                  <a:cubicBezTo>
                    <a:pt x="3192" y="3165"/>
                    <a:pt x="4124" y="1637"/>
                    <a:pt x="5056" y="71"/>
                  </a:cubicBezTo>
                  <a:cubicBezTo>
                    <a:pt x="5090" y="20"/>
                    <a:pt x="5071" y="0"/>
                    <a:pt x="50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9"/>
            <p:cNvSpPr/>
            <p:nvPr/>
          </p:nvSpPr>
          <p:spPr>
            <a:xfrm>
              <a:off x="3807540" y="2574412"/>
              <a:ext cx="145102" cy="224093"/>
            </a:xfrm>
            <a:custGeom>
              <a:rect b="b" l="l" r="r" t="t"/>
              <a:pathLst>
                <a:path extrusionOk="0" h="7481" w="4844">
                  <a:moveTo>
                    <a:pt x="4785" y="1"/>
                  </a:moveTo>
                  <a:cubicBezTo>
                    <a:pt x="4739" y="1"/>
                    <a:pt x="4664" y="30"/>
                    <a:pt x="4623" y="71"/>
                  </a:cubicBezTo>
                  <a:cubicBezTo>
                    <a:pt x="3915" y="1376"/>
                    <a:pt x="3132" y="2644"/>
                    <a:pt x="2349" y="3911"/>
                  </a:cubicBezTo>
                  <a:cubicBezTo>
                    <a:pt x="1939" y="4508"/>
                    <a:pt x="1566" y="5104"/>
                    <a:pt x="1156" y="5701"/>
                  </a:cubicBezTo>
                  <a:cubicBezTo>
                    <a:pt x="783" y="6260"/>
                    <a:pt x="336" y="6819"/>
                    <a:pt x="1" y="7453"/>
                  </a:cubicBezTo>
                  <a:cubicBezTo>
                    <a:pt x="1" y="7471"/>
                    <a:pt x="10" y="7481"/>
                    <a:pt x="24" y="7481"/>
                  </a:cubicBezTo>
                  <a:cubicBezTo>
                    <a:pt x="38" y="7481"/>
                    <a:pt x="57" y="7471"/>
                    <a:pt x="75" y="7453"/>
                  </a:cubicBezTo>
                  <a:cubicBezTo>
                    <a:pt x="523" y="6931"/>
                    <a:pt x="933" y="6334"/>
                    <a:pt x="1305" y="5738"/>
                  </a:cubicBezTo>
                  <a:cubicBezTo>
                    <a:pt x="1715" y="5141"/>
                    <a:pt x="2163" y="4508"/>
                    <a:pt x="2573" y="3837"/>
                  </a:cubicBezTo>
                  <a:cubicBezTo>
                    <a:pt x="3356" y="2606"/>
                    <a:pt x="4101" y="1339"/>
                    <a:pt x="4810" y="71"/>
                  </a:cubicBezTo>
                  <a:cubicBezTo>
                    <a:pt x="4843" y="21"/>
                    <a:pt x="4824" y="1"/>
                    <a:pt x="47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9"/>
            <p:cNvSpPr/>
            <p:nvPr/>
          </p:nvSpPr>
          <p:spPr>
            <a:xfrm>
              <a:off x="3847261" y="2617128"/>
              <a:ext cx="105412" cy="176255"/>
            </a:xfrm>
            <a:custGeom>
              <a:rect b="b" l="l" r="r" t="t"/>
              <a:pathLst>
                <a:path extrusionOk="0" h="5884" w="3519">
                  <a:moveTo>
                    <a:pt x="3460" y="1"/>
                  </a:moveTo>
                  <a:cubicBezTo>
                    <a:pt x="3417" y="1"/>
                    <a:pt x="3355" y="39"/>
                    <a:pt x="3335" y="99"/>
                  </a:cubicBezTo>
                  <a:lnTo>
                    <a:pt x="3297" y="99"/>
                  </a:lnTo>
                  <a:cubicBezTo>
                    <a:pt x="2775" y="1069"/>
                    <a:pt x="2253" y="2038"/>
                    <a:pt x="1694" y="2970"/>
                  </a:cubicBezTo>
                  <a:cubicBezTo>
                    <a:pt x="1433" y="3492"/>
                    <a:pt x="1135" y="3976"/>
                    <a:pt x="837" y="4498"/>
                  </a:cubicBezTo>
                  <a:cubicBezTo>
                    <a:pt x="539" y="4983"/>
                    <a:pt x="240" y="5356"/>
                    <a:pt x="17" y="5840"/>
                  </a:cubicBezTo>
                  <a:cubicBezTo>
                    <a:pt x="1" y="5872"/>
                    <a:pt x="5" y="5883"/>
                    <a:pt x="18" y="5883"/>
                  </a:cubicBezTo>
                  <a:cubicBezTo>
                    <a:pt x="36" y="5883"/>
                    <a:pt x="70" y="5862"/>
                    <a:pt x="91" y="5840"/>
                  </a:cubicBezTo>
                  <a:cubicBezTo>
                    <a:pt x="427" y="5393"/>
                    <a:pt x="762" y="4908"/>
                    <a:pt x="1023" y="4424"/>
                  </a:cubicBezTo>
                  <a:cubicBezTo>
                    <a:pt x="1321" y="3976"/>
                    <a:pt x="1582" y="3492"/>
                    <a:pt x="1881" y="3044"/>
                  </a:cubicBezTo>
                  <a:cubicBezTo>
                    <a:pt x="2440" y="2038"/>
                    <a:pt x="2962" y="1069"/>
                    <a:pt x="3484" y="99"/>
                  </a:cubicBezTo>
                  <a:cubicBezTo>
                    <a:pt x="3518" y="30"/>
                    <a:pt x="3497" y="1"/>
                    <a:pt x="3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9"/>
            <p:cNvSpPr/>
            <p:nvPr/>
          </p:nvSpPr>
          <p:spPr>
            <a:xfrm>
              <a:off x="3861610" y="2646185"/>
              <a:ext cx="98881" cy="167868"/>
            </a:xfrm>
            <a:custGeom>
              <a:rect b="b" l="l" r="r" t="t"/>
              <a:pathLst>
                <a:path extrusionOk="0" h="5604" w="3301">
                  <a:moveTo>
                    <a:pt x="3225" y="0"/>
                  </a:moveTo>
                  <a:cubicBezTo>
                    <a:pt x="3173" y="0"/>
                    <a:pt x="3099" y="39"/>
                    <a:pt x="3079" y="99"/>
                  </a:cubicBezTo>
                  <a:cubicBezTo>
                    <a:pt x="2557" y="1031"/>
                    <a:pt x="2035" y="2000"/>
                    <a:pt x="1513" y="2969"/>
                  </a:cubicBezTo>
                  <a:cubicBezTo>
                    <a:pt x="1029" y="3827"/>
                    <a:pt x="507" y="4647"/>
                    <a:pt x="22" y="5541"/>
                  </a:cubicBezTo>
                  <a:cubicBezTo>
                    <a:pt x="0" y="5585"/>
                    <a:pt x="17" y="5603"/>
                    <a:pt x="49" y="5603"/>
                  </a:cubicBezTo>
                  <a:cubicBezTo>
                    <a:pt x="72" y="5603"/>
                    <a:pt x="103" y="5594"/>
                    <a:pt x="134" y="5579"/>
                  </a:cubicBezTo>
                  <a:cubicBezTo>
                    <a:pt x="358" y="5243"/>
                    <a:pt x="582" y="4908"/>
                    <a:pt x="768" y="4535"/>
                  </a:cubicBezTo>
                  <a:cubicBezTo>
                    <a:pt x="1066" y="4050"/>
                    <a:pt x="1364" y="3566"/>
                    <a:pt x="1625" y="3044"/>
                  </a:cubicBezTo>
                  <a:cubicBezTo>
                    <a:pt x="2185" y="2074"/>
                    <a:pt x="2706" y="1068"/>
                    <a:pt x="3266" y="99"/>
                  </a:cubicBezTo>
                  <a:cubicBezTo>
                    <a:pt x="3300" y="29"/>
                    <a:pt x="3271" y="0"/>
                    <a:pt x="3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9"/>
            <p:cNvSpPr/>
            <p:nvPr/>
          </p:nvSpPr>
          <p:spPr>
            <a:xfrm>
              <a:off x="3878504" y="2686085"/>
              <a:ext cx="75247" cy="139950"/>
            </a:xfrm>
            <a:custGeom>
              <a:rect b="b" l="l" r="r" t="t"/>
              <a:pathLst>
                <a:path extrusionOk="0" h="4672" w="2512">
                  <a:moveTo>
                    <a:pt x="2441" y="1"/>
                  </a:moveTo>
                  <a:cubicBezTo>
                    <a:pt x="2389" y="1"/>
                    <a:pt x="2312" y="30"/>
                    <a:pt x="2292" y="71"/>
                  </a:cubicBezTo>
                  <a:cubicBezTo>
                    <a:pt x="1956" y="854"/>
                    <a:pt x="1583" y="1600"/>
                    <a:pt x="1210" y="2345"/>
                  </a:cubicBezTo>
                  <a:cubicBezTo>
                    <a:pt x="1024" y="2718"/>
                    <a:pt x="838" y="3091"/>
                    <a:pt x="651" y="3427"/>
                  </a:cubicBezTo>
                  <a:lnTo>
                    <a:pt x="353" y="3986"/>
                  </a:lnTo>
                  <a:cubicBezTo>
                    <a:pt x="241" y="4172"/>
                    <a:pt x="167" y="4396"/>
                    <a:pt x="55" y="4582"/>
                  </a:cubicBezTo>
                  <a:cubicBezTo>
                    <a:pt x="0" y="4637"/>
                    <a:pt x="26" y="4671"/>
                    <a:pt x="72" y="4671"/>
                  </a:cubicBezTo>
                  <a:cubicBezTo>
                    <a:pt x="89" y="4671"/>
                    <a:pt x="109" y="4667"/>
                    <a:pt x="129" y="4657"/>
                  </a:cubicBezTo>
                  <a:cubicBezTo>
                    <a:pt x="241" y="4508"/>
                    <a:pt x="316" y="4358"/>
                    <a:pt x="390" y="4209"/>
                  </a:cubicBezTo>
                  <a:cubicBezTo>
                    <a:pt x="465" y="4023"/>
                    <a:pt x="577" y="3837"/>
                    <a:pt x="689" y="3687"/>
                  </a:cubicBezTo>
                  <a:cubicBezTo>
                    <a:pt x="912" y="3277"/>
                    <a:pt x="1099" y="2867"/>
                    <a:pt x="1322" y="2457"/>
                  </a:cubicBezTo>
                  <a:cubicBezTo>
                    <a:pt x="1732" y="1674"/>
                    <a:pt x="2105" y="891"/>
                    <a:pt x="2478" y="71"/>
                  </a:cubicBezTo>
                  <a:cubicBezTo>
                    <a:pt x="2512" y="21"/>
                    <a:pt x="2485" y="1"/>
                    <a:pt x="2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9"/>
            <p:cNvSpPr/>
            <p:nvPr/>
          </p:nvSpPr>
          <p:spPr>
            <a:xfrm>
              <a:off x="3901360" y="2728532"/>
              <a:ext cx="48527" cy="98192"/>
            </a:xfrm>
            <a:custGeom>
              <a:rect b="b" l="l" r="r" t="t"/>
              <a:pathLst>
                <a:path extrusionOk="0" h="3278" w="1620">
                  <a:moveTo>
                    <a:pt x="1567" y="0"/>
                  </a:moveTo>
                  <a:cubicBezTo>
                    <a:pt x="1529" y="0"/>
                    <a:pt x="1474" y="30"/>
                    <a:pt x="1454" y="71"/>
                  </a:cubicBezTo>
                  <a:cubicBezTo>
                    <a:pt x="1193" y="667"/>
                    <a:pt x="932" y="1227"/>
                    <a:pt x="671" y="1823"/>
                  </a:cubicBezTo>
                  <a:cubicBezTo>
                    <a:pt x="522" y="2121"/>
                    <a:pt x="410" y="2382"/>
                    <a:pt x="261" y="2681"/>
                  </a:cubicBezTo>
                  <a:cubicBezTo>
                    <a:pt x="224" y="2830"/>
                    <a:pt x="149" y="2979"/>
                    <a:pt x="112" y="3091"/>
                  </a:cubicBezTo>
                  <a:cubicBezTo>
                    <a:pt x="75" y="3128"/>
                    <a:pt x="0" y="3202"/>
                    <a:pt x="37" y="3277"/>
                  </a:cubicBezTo>
                  <a:lnTo>
                    <a:pt x="75" y="3277"/>
                  </a:lnTo>
                  <a:cubicBezTo>
                    <a:pt x="112" y="3277"/>
                    <a:pt x="186" y="3240"/>
                    <a:pt x="186" y="3165"/>
                  </a:cubicBezTo>
                  <a:lnTo>
                    <a:pt x="186" y="3240"/>
                  </a:lnTo>
                  <a:cubicBezTo>
                    <a:pt x="298" y="3053"/>
                    <a:pt x="410" y="2830"/>
                    <a:pt x="485" y="2606"/>
                  </a:cubicBezTo>
                  <a:cubicBezTo>
                    <a:pt x="597" y="2308"/>
                    <a:pt x="746" y="2047"/>
                    <a:pt x="858" y="1786"/>
                  </a:cubicBezTo>
                  <a:cubicBezTo>
                    <a:pt x="1118" y="1227"/>
                    <a:pt x="1379" y="667"/>
                    <a:pt x="1603" y="71"/>
                  </a:cubicBezTo>
                  <a:cubicBezTo>
                    <a:pt x="1620" y="20"/>
                    <a:pt x="1599" y="0"/>
                    <a:pt x="1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9"/>
            <p:cNvSpPr/>
            <p:nvPr/>
          </p:nvSpPr>
          <p:spPr>
            <a:xfrm>
              <a:off x="3913642" y="2755971"/>
              <a:ext cx="42926" cy="77074"/>
            </a:xfrm>
            <a:custGeom>
              <a:rect b="b" l="l" r="r" t="t"/>
              <a:pathLst>
                <a:path extrusionOk="0" h="2573" w="1433">
                  <a:moveTo>
                    <a:pt x="1372" y="1"/>
                  </a:moveTo>
                  <a:cubicBezTo>
                    <a:pt x="1323" y="1"/>
                    <a:pt x="1252" y="44"/>
                    <a:pt x="1230" y="87"/>
                  </a:cubicBezTo>
                  <a:cubicBezTo>
                    <a:pt x="1044" y="534"/>
                    <a:pt x="783" y="944"/>
                    <a:pt x="559" y="1392"/>
                  </a:cubicBezTo>
                  <a:cubicBezTo>
                    <a:pt x="448" y="1578"/>
                    <a:pt x="336" y="1802"/>
                    <a:pt x="224" y="1988"/>
                  </a:cubicBezTo>
                  <a:cubicBezTo>
                    <a:pt x="187" y="2137"/>
                    <a:pt x="0" y="2398"/>
                    <a:pt x="112" y="2547"/>
                  </a:cubicBezTo>
                  <a:cubicBezTo>
                    <a:pt x="121" y="2565"/>
                    <a:pt x="134" y="2572"/>
                    <a:pt x="149" y="2572"/>
                  </a:cubicBezTo>
                  <a:cubicBezTo>
                    <a:pt x="197" y="2572"/>
                    <a:pt x="261" y="2501"/>
                    <a:pt x="261" y="2473"/>
                  </a:cubicBezTo>
                  <a:cubicBezTo>
                    <a:pt x="298" y="2249"/>
                    <a:pt x="373" y="2063"/>
                    <a:pt x="448" y="1876"/>
                  </a:cubicBezTo>
                  <a:cubicBezTo>
                    <a:pt x="559" y="1690"/>
                    <a:pt x="671" y="1466"/>
                    <a:pt x="783" y="1280"/>
                  </a:cubicBezTo>
                  <a:cubicBezTo>
                    <a:pt x="1007" y="870"/>
                    <a:pt x="1230" y="497"/>
                    <a:pt x="1417" y="87"/>
                  </a:cubicBezTo>
                  <a:cubicBezTo>
                    <a:pt x="1433" y="24"/>
                    <a:pt x="1408" y="1"/>
                    <a:pt x="13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9"/>
            <p:cNvSpPr/>
            <p:nvPr/>
          </p:nvSpPr>
          <p:spPr>
            <a:xfrm>
              <a:off x="3920322" y="2770949"/>
              <a:ext cx="36276" cy="79201"/>
            </a:xfrm>
            <a:custGeom>
              <a:rect b="b" l="l" r="r" t="t"/>
              <a:pathLst>
                <a:path extrusionOk="0" h="2644" w="1211">
                  <a:moveTo>
                    <a:pt x="1154" y="1"/>
                  </a:moveTo>
                  <a:cubicBezTo>
                    <a:pt x="1112" y="1"/>
                    <a:pt x="1048" y="31"/>
                    <a:pt x="1007" y="72"/>
                  </a:cubicBezTo>
                  <a:lnTo>
                    <a:pt x="1045" y="72"/>
                  </a:lnTo>
                  <a:cubicBezTo>
                    <a:pt x="858" y="519"/>
                    <a:pt x="597" y="929"/>
                    <a:pt x="374" y="1376"/>
                  </a:cubicBezTo>
                  <a:cubicBezTo>
                    <a:pt x="262" y="1563"/>
                    <a:pt x="187" y="1786"/>
                    <a:pt x="113" y="2010"/>
                  </a:cubicBezTo>
                  <a:cubicBezTo>
                    <a:pt x="38" y="2197"/>
                    <a:pt x="1" y="2420"/>
                    <a:pt x="1" y="2607"/>
                  </a:cubicBezTo>
                  <a:cubicBezTo>
                    <a:pt x="1" y="2607"/>
                    <a:pt x="1" y="2607"/>
                    <a:pt x="1" y="2644"/>
                  </a:cubicBezTo>
                  <a:cubicBezTo>
                    <a:pt x="38" y="2644"/>
                    <a:pt x="75" y="2607"/>
                    <a:pt x="113" y="2569"/>
                  </a:cubicBezTo>
                  <a:cubicBezTo>
                    <a:pt x="113" y="2532"/>
                    <a:pt x="150" y="2495"/>
                    <a:pt x="150" y="2457"/>
                  </a:cubicBezTo>
                  <a:cubicBezTo>
                    <a:pt x="150" y="2346"/>
                    <a:pt x="187" y="2234"/>
                    <a:pt x="225" y="2122"/>
                  </a:cubicBezTo>
                  <a:cubicBezTo>
                    <a:pt x="299" y="1861"/>
                    <a:pt x="374" y="1637"/>
                    <a:pt x="485" y="1414"/>
                  </a:cubicBezTo>
                  <a:cubicBezTo>
                    <a:pt x="709" y="929"/>
                    <a:pt x="970" y="519"/>
                    <a:pt x="1194" y="72"/>
                  </a:cubicBezTo>
                  <a:cubicBezTo>
                    <a:pt x="1211" y="21"/>
                    <a:pt x="1189" y="1"/>
                    <a:pt x="11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9"/>
            <p:cNvSpPr/>
            <p:nvPr/>
          </p:nvSpPr>
          <p:spPr>
            <a:xfrm>
              <a:off x="3934850" y="2792457"/>
              <a:ext cx="31812" cy="67099"/>
            </a:xfrm>
            <a:custGeom>
              <a:rect b="b" l="l" r="r" t="t"/>
              <a:pathLst>
                <a:path extrusionOk="0" h="2240" w="1062">
                  <a:moveTo>
                    <a:pt x="1005" y="1"/>
                  </a:moveTo>
                  <a:cubicBezTo>
                    <a:pt x="967" y="1"/>
                    <a:pt x="915" y="39"/>
                    <a:pt x="895" y="99"/>
                  </a:cubicBezTo>
                  <a:cubicBezTo>
                    <a:pt x="746" y="435"/>
                    <a:pt x="560" y="807"/>
                    <a:pt x="411" y="1180"/>
                  </a:cubicBezTo>
                  <a:cubicBezTo>
                    <a:pt x="336" y="1367"/>
                    <a:pt x="261" y="1516"/>
                    <a:pt x="187" y="1702"/>
                  </a:cubicBezTo>
                  <a:cubicBezTo>
                    <a:pt x="150" y="1814"/>
                    <a:pt x="112" y="1889"/>
                    <a:pt x="75" y="2000"/>
                  </a:cubicBezTo>
                  <a:cubicBezTo>
                    <a:pt x="38" y="2075"/>
                    <a:pt x="0" y="2150"/>
                    <a:pt x="38" y="2224"/>
                  </a:cubicBezTo>
                  <a:cubicBezTo>
                    <a:pt x="49" y="2235"/>
                    <a:pt x="63" y="2240"/>
                    <a:pt x="77" y="2240"/>
                  </a:cubicBezTo>
                  <a:cubicBezTo>
                    <a:pt x="112" y="2240"/>
                    <a:pt x="150" y="2213"/>
                    <a:pt x="150" y="2187"/>
                  </a:cubicBezTo>
                  <a:cubicBezTo>
                    <a:pt x="224" y="2112"/>
                    <a:pt x="261" y="2038"/>
                    <a:pt x="261" y="1926"/>
                  </a:cubicBezTo>
                  <a:cubicBezTo>
                    <a:pt x="299" y="1851"/>
                    <a:pt x="336" y="1777"/>
                    <a:pt x="336" y="1702"/>
                  </a:cubicBezTo>
                  <a:cubicBezTo>
                    <a:pt x="411" y="1516"/>
                    <a:pt x="485" y="1329"/>
                    <a:pt x="560" y="1143"/>
                  </a:cubicBezTo>
                  <a:cubicBezTo>
                    <a:pt x="746" y="807"/>
                    <a:pt x="895" y="435"/>
                    <a:pt x="1044" y="99"/>
                  </a:cubicBezTo>
                  <a:cubicBezTo>
                    <a:pt x="1062" y="30"/>
                    <a:pt x="1039" y="1"/>
                    <a:pt x="10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9"/>
            <p:cNvSpPr/>
            <p:nvPr/>
          </p:nvSpPr>
          <p:spPr>
            <a:xfrm>
              <a:off x="3958305" y="2806236"/>
              <a:ext cx="25552" cy="53979"/>
            </a:xfrm>
            <a:custGeom>
              <a:rect b="b" l="l" r="r" t="t"/>
              <a:pathLst>
                <a:path extrusionOk="0" h="1802" w="853">
                  <a:moveTo>
                    <a:pt x="806" y="0"/>
                  </a:moveTo>
                  <a:cubicBezTo>
                    <a:pt x="764" y="0"/>
                    <a:pt x="693" y="43"/>
                    <a:pt x="671" y="87"/>
                  </a:cubicBezTo>
                  <a:cubicBezTo>
                    <a:pt x="560" y="385"/>
                    <a:pt x="410" y="646"/>
                    <a:pt x="299" y="944"/>
                  </a:cubicBezTo>
                  <a:lnTo>
                    <a:pt x="149" y="1354"/>
                  </a:lnTo>
                  <a:cubicBezTo>
                    <a:pt x="75" y="1466"/>
                    <a:pt x="38" y="1615"/>
                    <a:pt x="0" y="1764"/>
                  </a:cubicBezTo>
                  <a:cubicBezTo>
                    <a:pt x="0" y="1801"/>
                    <a:pt x="0" y="1801"/>
                    <a:pt x="38" y="1801"/>
                  </a:cubicBezTo>
                  <a:cubicBezTo>
                    <a:pt x="75" y="1801"/>
                    <a:pt x="112" y="1764"/>
                    <a:pt x="112" y="1727"/>
                  </a:cubicBezTo>
                  <a:cubicBezTo>
                    <a:pt x="187" y="1615"/>
                    <a:pt x="261" y="1466"/>
                    <a:pt x="299" y="1354"/>
                  </a:cubicBezTo>
                  <a:lnTo>
                    <a:pt x="485" y="907"/>
                  </a:lnTo>
                  <a:lnTo>
                    <a:pt x="821" y="87"/>
                  </a:lnTo>
                  <a:cubicBezTo>
                    <a:pt x="852" y="24"/>
                    <a:pt x="837" y="0"/>
                    <a:pt x="8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9"/>
            <p:cNvSpPr/>
            <p:nvPr/>
          </p:nvSpPr>
          <p:spPr>
            <a:xfrm>
              <a:off x="3977926" y="2799886"/>
              <a:ext cx="33999" cy="60509"/>
            </a:xfrm>
            <a:custGeom>
              <a:rect b="b" l="l" r="r" t="t"/>
              <a:pathLst>
                <a:path extrusionOk="0" h="2020" w="1135">
                  <a:moveTo>
                    <a:pt x="1135" y="0"/>
                  </a:moveTo>
                  <a:cubicBezTo>
                    <a:pt x="1060" y="0"/>
                    <a:pt x="1023" y="38"/>
                    <a:pt x="1023" y="75"/>
                  </a:cubicBezTo>
                  <a:lnTo>
                    <a:pt x="501" y="1044"/>
                  </a:lnTo>
                  <a:lnTo>
                    <a:pt x="240" y="1491"/>
                  </a:lnTo>
                  <a:cubicBezTo>
                    <a:pt x="128" y="1641"/>
                    <a:pt x="54" y="1790"/>
                    <a:pt x="16" y="1976"/>
                  </a:cubicBezTo>
                  <a:cubicBezTo>
                    <a:pt x="1" y="2008"/>
                    <a:pt x="12" y="2019"/>
                    <a:pt x="32" y="2019"/>
                  </a:cubicBezTo>
                  <a:cubicBezTo>
                    <a:pt x="60" y="2019"/>
                    <a:pt x="107" y="1998"/>
                    <a:pt x="128" y="1976"/>
                  </a:cubicBezTo>
                  <a:cubicBezTo>
                    <a:pt x="240" y="1827"/>
                    <a:pt x="315" y="1678"/>
                    <a:pt x="389" y="1491"/>
                  </a:cubicBezTo>
                  <a:cubicBezTo>
                    <a:pt x="464" y="1342"/>
                    <a:pt x="538" y="1193"/>
                    <a:pt x="650" y="1044"/>
                  </a:cubicBezTo>
                  <a:cubicBezTo>
                    <a:pt x="799" y="709"/>
                    <a:pt x="986" y="410"/>
                    <a:pt x="1135" y="75"/>
                  </a:cubicBezTo>
                  <a:cubicBezTo>
                    <a:pt x="1135" y="38"/>
                    <a:pt x="1135" y="0"/>
                    <a:pt x="11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9"/>
            <p:cNvSpPr/>
            <p:nvPr/>
          </p:nvSpPr>
          <p:spPr>
            <a:xfrm>
              <a:off x="3994042" y="2782122"/>
              <a:ext cx="44573" cy="86899"/>
            </a:xfrm>
            <a:custGeom>
              <a:rect b="b" l="l" r="r" t="t"/>
              <a:pathLst>
                <a:path extrusionOk="0" h="2901" w="1488">
                  <a:moveTo>
                    <a:pt x="1449" y="1"/>
                  </a:moveTo>
                  <a:cubicBezTo>
                    <a:pt x="1417" y="1"/>
                    <a:pt x="1363" y="30"/>
                    <a:pt x="1342" y="71"/>
                  </a:cubicBezTo>
                  <a:cubicBezTo>
                    <a:pt x="1081" y="519"/>
                    <a:pt x="820" y="1003"/>
                    <a:pt x="597" y="1451"/>
                  </a:cubicBezTo>
                  <a:cubicBezTo>
                    <a:pt x="485" y="1712"/>
                    <a:pt x="373" y="1935"/>
                    <a:pt x="261" y="2159"/>
                  </a:cubicBezTo>
                  <a:cubicBezTo>
                    <a:pt x="224" y="2271"/>
                    <a:pt x="149" y="2420"/>
                    <a:pt x="112" y="2532"/>
                  </a:cubicBezTo>
                  <a:cubicBezTo>
                    <a:pt x="38" y="2644"/>
                    <a:pt x="0" y="2756"/>
                    <a:pt x="0" y="2867"/>
                  </a:cubicBezTo>
                  <a:cubicBezTo>
                    <a:pt x="0" y="2892"/>
                    <a:pt x="13" y="2901"/>
                    <a:pt x="29" y="2901"/>
                  </a:cubicBezTo>
                  <a:cubicBezTo>
                    <a:pt x="62" y="2901"/>
                    <a:pt x="112" y="2867"/>
                    <a:pt x="112" y="2867"/>
                  </a:cubicBezTo>
                  <a:cubicBezTo>
                    <a:pt x="224" y="2644"/>
                    <a:pt x="336" y="2420"/>
                    <a:pt x="410" y="2159"/>
                  </a:cubicBezTo>
                  <a:cubicBezTo>
                    <a:pt x="522" y="1935"/>
                    <a:pt x="634" y="1712"/>
                    <a:pt x="746" y="1451"/>
                  </a:cubicBezTo>
                  <a:cubicBezTo>
                    <a:pt x="970" y="1003"/>
                    <a:pt x="1231" y="519"/>
                    <a:pt x="1454" y="71"/>
                  </a:cubicBezTo>
                  <a:cubicBezTo>
                    <a:pt x="1488" y="21"/>
                    <a:pt x="1476" y="1"/>
                    <a:pt x="14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9"/>
            <p:cNvSpPr/>
            <p:nvPr/>
          </p:nvSpPr>
          <p:spPr>
            <a:xfrm>
              <a:off x="3993563" y="2766785"/>
              <a:ext cx="71383" cy="134558"/>
            </a:xfrm>
            <a:custGeom>
              <a:rect b="b" l="l" r="r" t="t"/>
              <a:pathLst>
                <a:path extrusionOk="0" h="4492" w="2383">
                  <a:moveTo>
                    <a:pt x="2326" y="0"/>
                  </a:moveTo>
                  <a:cubicBezTo>
                    <a:pt x="2288" y="0"/>
                    <a:pt x="2236" y="39"/>
                    <a:pt x="2216" y="99"/>
                  </a:cubicBezTo>
                  <a:lnTo>
                    <a:pt x="2216" y="61"/>
                  </a:lnTo>
                  <a:cubicBezTo>
                    <a:pt x="1843" y="844"/>
                    <a:pt x="1470" y="1627"/>
                    <a:pt x="1097" y="2373"/>
                  </a:cubicBezTo>
                  <a:lnTo>
                    <a:pt x="538" y="3491"/>
                  </a:lnTo>
                  <a:cubicBezTo>
                    <a:pt x="426" y="3678"/>
                    <a:pt x="352" y="3864"/>
                    <a:pt x="240" y="4050"/>
                  </a:cubicBezTo>
                  <a:cubicBezTo>
                    <a:pt x="203" y="4162"/>
                    <a:pt x="128" y="4274"/>
                    <a:pt x="54" y="4386"/>
                  </a:cubicBezTo>
                  <a:cubicBezTo>
                    <a:pt x="1" y="4439"/>
                    <a:pt x="4" y="4491"/>
                    <a:pt x="50" y="4491"/>
                  </a:cubicBezTo>
                  <a:cubicBezTo>
                    <a:pt x="69" y="4491"/>
                    <a:pt x="95" y="4482"/>
                    <a:pt x="128" y="4460"/>
                  </a:cubicBezTo>
                  <a:cubicBezTo>
                    <a:pt x="315" y="4349"/>
                    <a:pt x="426" y="4013"/>
                    <a:pt x="538" y="3789"/>
                  </a:cubicBezTo>
                  <a:lnTo>
                    <a:pt x="1135" y="2559"/>
                  </a:lnTo>
                  <a:cubicBezTo>
                    <a:pt x="1545" y="1739"/>
                    <a:pt x="1955" y="919"/>
                    <a:pt x="2365" y="99"/>
                  </a:cubicBezTo>
                  <a:cubicBezTo>
                    <a:pt x="2382" y="29"/>
                    <a:pt x="2359" y="0"/>
                    <a:pt x="23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9"/>
            <p:cNvSpPr/>
            <p:nvPr/>
          </p:nvSpPr>
          <p:spPr>
            <a:xfrm>
              <a:off x="4019714" y="2766785"/>
              <a:ext cx="63085" cy="139381"/>
            </a:xfrm>
            <a:custGeom>
              <a:rect b="b" l="l" r="r" t="t"/>
              <a:pathLst>
                <a:path extrusionOk="0" h="4653" w="2106">
                  <a:moveTo>
                    <a:pt x="2050" y="0"/>
                  </a:moveTo>
                  <a:cubicBezTo>
                    <a:pt x="2011" y="0"/>
                    <a:pt x="1959" y="39"/>
                    <a:pt x="1939" y="99"/>
                  </a:cubicBezTo>
                  <a:lnTo>
                    <a:pt x="1939" y="61"/>
                  </a:lnTo>
                  <a:cubicBezTo>
                    <a:pt x="1604" y="844"/>
                    <a:pt x="1306" y="1627"/>
                    <a:pt x="970" y="2373"/>
                  </a:cubicBezTo>
                  <a:cubicBezTo>
                    <a:pt x="821" y="2783"/>
                    <a:pt x="635" y="3156"/>
                    <a:pt x="485" y="3528"/>
                  </a:cubicBezTo>
                  <a:cubicBezTo>
                    <a:pt x="299" y="3864"/>
                    <a:pt x="113" y="4237"/>
                    <a:pt x="1" y="4610"/>
                  </a:cubicBezTo>
                  <a:cubicBezTo>
                    <a:pt x="1" y="4641"/>
                    <a:pt x="14" y="4653"/>
                    <a:pt x="32" y="4653"/>
                  </a:cubicBezTo>
                  <a:cubicBezTo>
                    <a:pt x="57" y="4653"/>
                    <a:pt x="91" y="4631"/>
                    <a:pt x="113" y="4610"/>
                  </a:cubicBezTo>
                  <a:cubicBezTo>
                    <a:pt x="299" y="4274"/>
                    <a:pt x="485" y="3901"/>
                    <a:pt x="635" y="3528"/>
                  </a:cubicBezTo>
                  <a:cubicBezTo>
                    <a:pt x="784" y="3156"/>
                    <a:pt x="970" y="2783"/>
                    <a:pt x="1119" y="2373"/>
                  </a:cubicBezTo>
                  <a:cubicBezTo>
                    <a:pt x="1417" y="1627"/>
                    <a:pt x="1753" y="844"/>
                    <a:pt x="2088" y="99"/>
                  </a:cubicBezTo>
                  <a:cubicBezTo>
                    <a:pt x="2106" y="29"/>
                    <a:pt x="2083" y="0"/>
                    <a:pt x="2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9"/>
            <p:cNvSpPr/>
            <p:nvPr/>
          </p:nvSpPr>
          <p:spPr>
            <a:xfrm>
              <a:off x="4049879" y="2770260"/>
              <a:ext cx="48467" cy="126680"/>
            </a:xfrm>
            <a:custGeom>
              <a:rect b="b" l="l" r="r" t="t"/>
              <a:pathLst>
                <a:path extrusionOk="0" h="4229" w="1618">
                  <a:moveTo>
                    <a:pt x="1572" y="0"/>
                  </a:moveTo>
                  <a:cubicBezTo>
                    <a:pt x="1524" y="0"/>
                    <a:pt x="1441" y="47"/>
                    <a:pt x="1417" y="95"/>
                  </a:cubicBezTo>
                  <a:cubicBezTo>
                    <a:pt x="1193" y="766"/>
                    <a:pt x="970" y="1474"/>
                    <a:pt x="746" y="2145"/>
                  </a:cubicBezTo>
                  <a:cubicBezTo>
                    <a:pt x="485" y="2853"/>
                    <a:pt x="224" y="3487"/>
                    <a:pt x="0" y="4195"/>
                  </a:cubicBezTo>
                  <a:cubicBezTo>
                    <a:pt x="0" y="4220"/>
                    <a:pt x="9" y="4229"/>
                    <a:pt x="20" y="4229"/>
                  </a:cubicBezTo>
                  <a:cubicBezTo>
                    <a:pt x="42" y="4229"/>
                    <a:pt x="75" y="4195"/>
                    <a:pt x="75" y="4195"/>
                  </a:cubicBezTo>
                  <a:cubicBezTo>
                    <a:pt x="410" y="3524"/>
                    <a:pt x="671" y="2853"/>
                    <a:pt x="895" y="2145"/>
                  </a:cubicBezTo>
                  <a:cubicBezTo>
                    <a:pt x="1119" y="1474"/>
                    <a:pt x="1342" y="766"/>
                    <a:pt x="1603" y="57"/>
                  </a:cubicBezTo>
                  <a:cubicBezTo>
                    <a:pt x="1617" y="16"/>
                    <a:pt x="1601" y="0"/>
                    <a:pt x="15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9"/>
            <p:cNvSpPr/>
            <p:nvPr/>
          </p:nvSpPr>
          <p:spPr>
            <a:xfrm>
              <a:off x="4058806" y="2859467"/>
              <a:ext cx="28457" cy="62037"/>
            </a:xfrm>
            <a:custGeom>
              <a:rect b="b" l="l" r="r" t="t"/>
              <a:pathLst>
                <a:path extrusionOk="0" h="2071" w="950">
                  <a:moveTo>
                    <a:pt x="894" y="1"/>
                  </a:moveTo>
                  <a:cubicBezTo>
                    <a:pt x="855" y="1"/>
                    <a:pt x="803" y="39"/>
                    <a:pt x="783" y="99"/>
                  </a:cubicBezTo>
                  <a:lnTo>
                    <a:pt x="783" y="62"/>
                  </a:lnTo>
                  <a:cubicBezTo>
                    <a:pt x="522" y="733"/>
                    <a:pt x="224" y="1366"/>
                    <a:pt x="1" y="2038"/>
                  </a:cubicBezTo>
                  <a:cubicBezTo>
                    <a:pt x="1" y="2062"/>
                    <a:pt x="13" y="2071"/>
                    <a:pt x="30" y="2071"/>
                  </a:cubicBezTo>
                  <a:cubicBezTo>
                    <a:pt x="63" y="2071"/>
                    <a:pt x="112" y="2038"/>
                    <a:pt x="112" y="2038"/>
                  </a:cubicBezTo>
                  <a:cubicBezTo>
                    <a:pt x="411" y="1404"/>
                    <a:pt x="672" y="733"/>
                    <a:pt x="933" y="99"/>
                  </a:cubicBezTo>
                  <a:cubicBezTo>
                    <a:pt x="950" y="30"/>
                    <a:pt x="927"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9"/>
            <p:cNvSpPr/>
            <p:nvPr/>
          </p:nvSpPr>
          <p:spPr>
            <a:xfrm>
              <a:off x="4072196" y="2863661"/>
              <a:ext cx="30704" cy="70125"/>
            </a:xfrm>
            <a:custGeom>
              <a:rect b="b" l="l" r="r" t="t"/>
              <a:pathLst>
                <a:path extrusionOk="0" h="2341" w="1025">
                  <a:moveTo>
                    <a:pt x="971" y="0"/>
                  </a:moveTo>
                  <a:cubicBezTo>
                    <a:pt x="933" y="0"/>
                    <a:pt x="879" y="30"/>
                    <a:pt x="858" y="71"/>
                  </a:cubicBezTo>
                  <a:lnTo>
                    <a:pt x="411" y="1226"/>
                  </a:lnTo>
                  <a:cubicBezTo>
                    <a:pt x="336" y="1413"/>
                    <a:pt x="262" y="1599"/>
                    <a:pt x="187" y="1786"/>
                  </a:cubicBezTo>
                  <a:cubicBezTo>
                    <a:pt x="113" y="1972"/>
                    <a:pt x="38" y="2121"/>
                    <a:pt x="1" y="2308"/>
                  </a:cubicBezTo>
                  <a:cubicBezTo>
                    <a:pt x="1" y="2332"/>
                    <a:pt x="9" y="2341"/>
                    <a:pt x="22" y="2341"/>
                  </a:cubicBezTo>
                  <a:cubicBezTo>
                    <a:pt x="46" y="2341"/>
                    <a:pt x="88" y="2308"/>
                    <a:pt x="113" y="2308"/>
                  </a:cubicBezTo>
                  <a:cubicBezTo>
                    <a:pt x="187" y="2158"/>
                    <a:pt x="262" y="1972"/>
                    <a:pt x="336" y="1786"/>
                  </a:cubicBezTo>
                  <a:lnTo>
                    <a:pt x="560" y="1226"/>
                  </a:lnTo>
                  <a:lnTo>
                    <a:pt x="1007" y="71"/>
                  </a:lnTo>
                  <a:cubicBezTo>
                    <a:pt x="1024" y="20"/>
                    <a:pt x="1003" y="0"/>
                    <a:pt x="9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9"/>
            <p:cNvSpPr/>
            <p:nvPr/>
          </p:nvSpPr>
          <p:spPr>
            <a:xfrm>
              <a:off x="4088971" y="2875343"/>
              <a:ext cx="30165" cy="77404"/>
            </a:xfrm>
            <a:custGeom>
              <a:rect b="b" l="l" r="r" t="t"/>
              <a:pathLst>
                <a:path extrusionOk="0" h="2584" w="1007">
                  <a:moveTo>
                    <a:pt x="993" y="1"/>
                  </a:moveTo>
                  <a:cubicBezTo>
                    <a:pt x="988" y="1"/>
                    <a:pt x="980" y="5"/>
                    <a:pt x="969" y="16"/>
                  </a:cubicBezTo>
                  <a:cubicBezTo>
                    <a:pt x="895" y="16"/>
                    <a:pt x="858" y="54"/>
                    <a:pt x="858" y="91"/>
                  </a:cubicBezTo>
                  <a:cubicBezTo>
                    <a:pt x="708" y="538"/>
                    <a:pt x="522" y="948"/>
                    <a:pt x="373" y="1358"/>
                  </a:cubicBezTo>
                  <a:cubicBezTo>
                    <a:pt x="298" y="1545"/>
                    <a:pt x="224" y="1768"/>
                    <a:pt x="187" y="1955"/>
                  </a:cubicBezTo>
                  <a:cubicBezTo>
                    <a:pt x="75" y="2141"/>
                    <a:pt x="37" y="2328"/>
                    <a:pt x="0" y="2551"/>
                  </a:cubicBezTo>
                  <a:cubicBezTo>
                    <a:pt x="0" y="2574"/>
                    <a:pt x="7" y="2583"/>
                    <a:pt x="18" y="2583"/>
                  </a:cubicBezTo>
                  <a:cubicBezTo>
                    <a:pt x="43" y="2583"/>
                    <a:pt x="86" y="2540"/>
                    <a:pt x="112" y="2514"/>
                  </a:cubicBezTo>
                  <a:cubicBezTo>
                    <a:pt x="187" y="2328"/>
                    <a:pt x="261" y="2141"/>
                    <a:pt x="336" y="1918"/>
                  </a:cubicBezTo>
                  <a:cubicBezTo>
                    <a:pt x="410" y="1731"/>
                    <a:pt x="485" y="1508"/>
                    <a:pt x="559" y="1284"/>
                  </a:cubicBezTo>
                  <a:cubicBezTo>
                    <a:pt x="708" y="874"/>
                    <a:pt x="858" y="464"/>
                    <a:pt x="1007" y="54"/>
                  </a:cubicBezTo>
                  <a:cubicBezTo>
                    <a:pt x="1007" y="27"/>
                    <a:pt x="1007" y="1"/>
                    <a:pt x="9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9"/>
            <p:cNvSpPr/>
            <p:nvPr/>
          </p:nvSpPr>
          <p:spPr>
            <a:xfrm>
              <a:off x="4110179" y="2877710"/>
              <a:ext cx="38462" cy="81268"/>
            </a:xfrm>
            <a:custGeom>
              <a:rect b="b" l="l" r="r" t="t"/>
              <a:pathLst>
                <a:path extrusionOk="0" h="2713" w="1284">
                  <a:moveTo>
                    <a:pt x="1238" y="0"/>
                  </a:moveTo>
                  <a:cubicBezTo>
                    <a:pt x="1199" y="0"/>
                    <a:pt x="1140" y="43"/>
                    <a:pt x="1119" y="86"/>
                  </a:cubicBezTo>
                  <a:cubicBezTo>
                    <a:pt x="895" y="534"/>
                    <a:pt x="709" y="981"/>
                    <a:pt x="485" y="1429"/>
                  </a:cubicBezTo>
                  <a:cubicBezTo>
                    <a:pt x="411" y="1652"/>
                    <a:pt x="299" y="1876"/>
                    <a:pt x="187" y="2100"/>
                  </a:cubicBezTo>
                  <a:cubicBezTo>
                    <a:pt x="150" y="2211"/>
                    <a:pt x="112" y="2323"/>
                    <a:pt x="75" y="2398"/>
                  </a:cubicBezTo>
                  <a:cubicBezTo>
                    <a:pt x="38" y="2510"/>
                    <a:pt x="0" y="2621"/>
                    <a:pt x="0" y="2696"/>
                  </a:cubicBezTo>
                  <a:cubicBezTo>
                    <a:pt x="0" y="2708"/>
                    <a:pt x="5" y="2713"/>
                    <a:pt x="11" y="2713"/>
                  </a:cubicBezTo>
                  <a:cubicBezTo>
                    <a:pt x="25" y="2713"/>
                    <a:pt x="50" y="2696"/>
                    <a:pt x="75" y="2696"/>
                  </a:cubicBezTo>
                  <a:cubicBezTo>
                    <a:pt x="187" y="2510"/>
                    <a:pt x="299" y="2286"/>
                    <a:pt x="373" y="2062"/>
                  </a:cubicBezTo>
                  <a:cubicBezTo>
                    <a:pt x="485" y="1839"/>
                    <a:pt x="560" y="1615"/>
                    <a:pt x="671" y="1429"/>
                  </a:cubicBezTo>
                  <a:cubicBezTo>
                    <a:pt x="858" y="944"/>
                    <a:pt x="1044" y="534"/>
                    <a:pt x="1268" y="86"/>
                  </a:cubicBezTo>
                  <a:cubicBezTo>
                    <a:pt x="1284" y="23"/>
                    <a:pt x="1266" y="0"/>
                    <a:pt x="1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9"/>
            <p:cNvSpPr/>
            <p:nvPr/>
          </p:nvSpPr>
          <p:spPr>
            <a:xfrm>
              <a:off x="4123569" y="2905958"/>
              <a:ext cx="25731" cy="69166"/>
            </a:xfrm>
            <a:custGeom>
              <a:rect b="b" l="l" r="r" t="t"/>
              <a:pathLst>
                <a:path extrusionOk="0" h="2309" w="859">
                  <a:moveTo>
                    <a:pt x="784" y="1"/>
                  </a:moveTo>
                  <a:cubicBezTo>
                    <a:pt x="746" y="38"/>
                    <a:pt x="709" y="75"/>
                    <a:pt x="672" y="113"/>
                  </a:cubicBezTo>
                  <a:cubicBezTo>
                    <a:pt x="560" y="486"/>
                    <a:pt x="448" y="858"/>
                    <a:pt x="299" y="1231"/>
                  </a:cubicBezTo>
                  <a:cubicBezTo>
                    <a:pt x="262" y="1418"/>
                    <a:pt x="187" y="1604"/>
                    <a:pt x="150" y="1790"/>
                  </a:cubicBezTo>
                  <a:cubicBezTo>
                    <a:pt x="113" y="1865"/>
                    <a:pt x="75" y="1977"/>
                    <a:pt x="38" y="2051"/>
                  </a:cubicBezTo>
                  <a:cubicBezTo>
                    <a:pt x="1" y="2126"/>
                    <a:pt x="1" y="2200"/>
                    <a:pt x="1" y="2275"/>
                  </a:cubicBezTo>
                  <a:cubicBezTo>
                    <a:pt x="1" y="2300"/>
                    <a:pt x="9" y="2308"/>
                    <a:pt x="21" y="2308"/>
                  </a:cubicBezTo>
                  <a:cubicBezTo>
                    <a:pt x="46" y="2308"/>
                    <a:pt x="88" y="2275"/>
                    <a:pt x="113" y="2275"/>
                  </a:cubicBezTo>
                  <a:cubicBezTo>
                    <a:pt x="150" y="2200"/>
                    <a:pt x="187" y="2126"/>
                    <a:pt x="187" y="2014"/>
                  </a:cubicBezTo>
                  <a:cubicBezTo>
                    <a:pt x="224" y="1939"/>
                    <a:pt x="262" y="1828"/>
                    <a:pt x="299" y="1753"/>
                  </a:cubicBezTo>
                  <a:cubicBezTo>
                    <a:pt x="374" y="1567"/>
                    <a:pt x="411" y="1380"/>
                    <a:pt x="485" y="1194"/>
                  </a:cubicBezTo>
                  <a:cubicBezTo>
                    <a:pt x="597" y="821"/>
                    <a:pt x="746" y="448"/>
                    <a:pt x="858" y="75"/>
                  </a:cubicBezTo>
                  <a:cubicBezTo>
                    <a:pt x="858" y="38"/>
                    <a:pt x="858"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9"/>
            <p:cNvSpPr/>
            <p:nvPr/>
          </p:nvSpPr>
          <p:spPr>
            <a:xfrm>
              <a:off x="4144807" y="2964041"/>
              <a:ext cx="15666" cy="40679"/>
            </a:xfrm>
            <a:custGeom>
              <a:rect b="b" l="l" r="r" t="t"/>
              <a:pathLst>
                <a:path extrusionOk="0" h="1358" w="523">
                  <a:moveTo>
                    <a:pt x="485" y="0"/>
                  </a:moveTo>
                  <a:cubicBezTo>
                    <a:pt x="447" y="0"/>
                    <a:pt x="410" y="0"/>
                    <a:pt x="410" y="75"/>
                  </a:cubicBezTo>
                  <a:cubicBezTo>
                    <a:pt x="298" y="261"/>
                    <a:pt x="186" y="485"/>
                    <a:pt x="112" y="709"/>
                  </a:cubicBezTo>
                  <a:cubicBezTo>
                    <a:pt x="75" y="821"/>
                    <a:pt x="37" y="932"/>
                    <a:pt x="37" y="1044"/>
                  </a:cubicBezTo>
                  <a:cubicBezTo>
                    <a:pt x="0" y="1082"/>
                    <a:pt x="0" y="1156"/>
                    <a:pt x="0" y="1193"/>
                  </a:cubicBezTo>
                  <a:cubicBezTo>
                    <a:pt x="0" y="1268"/>
                    <a:pt x="0" y="1305"/>
                    <a:pt x="37" y="1343"/>
                  </a:cubicBezTo>
                  <a:cubicBezTo>
                    <a:pt x="37" y="1353"/>
                    <a:pt x="41" y="1358"/>
                    <a:pt x="46" y="1358"/>
                  </a:cubicBezTo>
                  <a:cubicBezTo>
                    <a:pt x="59" y="1358"/>
                    <a:pt x="86" y="1332"/>
                    <a:pt x="112" y="1305"/>
                  </a:cubicBezTo>
                  <a:cubicBezTo>
                    <a:pt x="149" y="1231"/>
                    <a:pt x="186" y="1119"/>
                    <a:pt x="186" y="1007"/>
                  </a:cubicBezTo>
                  <a:cubicBezTo>
                    <a:pt x="186" y="895"/>
                    <a:pt x="261" y="783"/>
                    <a:pt x="261" y="671"/>
                  </a:cubicBezTo>
                  <a:cubicBezTo>
                    <a:pt x="336" y="448"/>
                    <a:pt x="447" y="261"/>
                    <a:pt x="522" y="75"/>
                  </a:cubicBezTo>
                  <a:cubicBezTo>
                    <a:pt x="522" y="38"/>
                    <a:pt x="522"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9"/>
            <p:cNvSpPr/>
            <p:nvPr/>
          </p:nvSpPr>
          <p:spPr>
            <a:xfrm>
              <a:off x="4154842" y="2969613"/>
              <a:ext cx="13420" cy="43585"/>
            </a:xfrm>
            <a:custGeom>
              <a:rect b="b" l="l" r="r" t="t"/>
              <a:pathLst>
                <a:path extrusionOk="0" h="1455" w="448">
                  <a:moveTo>
                    <a:pt x="373" y="1"/>
                  </a:moveTo>
                  <a:cubicBezTo>
                    <a:pt x="336" y="38"/>
                    <a:pt x="299" y="75"/>
                    <a:pt x="262" y="113"/>
                  </a:cubicBezTo>
                  <a:lnTo>
                    <a:pt x="299" y="113"/>
                  </a:lnTo>
                  <a:cubicBezTo>
                    <a:pt x="224" y="336"/>
                    <a:pt x="187" y="560"/>
                    <a:pt x="112" y="784"/>
                  </a:cubicBezTo>
                  <a:cubicBezTo>
                    <a:pt x="75" y="896"/>
                    <a:pt x="75" y="1007"/>
                    <a:pt x="38" y="1119"/>
                  </a:cubicBezTo>
                  <a:cubicBezTo>
                    <a:pt x="1" y="1268"/>
                    <a:pt x="38" y="1231"/>
                    <a:pt x="1" y="1306"/>
                  </a:cubicBezTo>
                  <a:cubicBezTo>
                    <a:pt x="1" y="1380"/>
                    <a:pt x="1" y="1417"/>
                    <a:pt x="1" y="1455"/>
                  </a:cubicBezTo>
                  <a:cubicBezTo>
                    <a:pt x="38" y="1455"/>
                    <a:pt x="112" y="1455"/>
                    <a:pt x="112" y="1417"/>
                  </a:cubicBezTo>
                  <a:cubicBezTo>
                    <a:pt x="150" y="1343"/>
                    <a:pt x="150" y="1306"/>
                    <a:pt x="150" y="1231"/>
                  </a:cubicBezTo>
                  <a:lnTo>
                    <a:pt x="187" y="1082"/>
                  </a:lnTo>
                  <a:cubicBezTo>
                    <a:pt x="187" y="970"/>
                    <a:pt x="224" y="858"/>
                    <a:pt x="262" y="746"/>
                  </a:cubicBezTo>
                  <a:cubicBezTo>
                    <a:pt x="336" y="523"/>
                    <a:pt x="373" y="299"/>
                    <a:pt x="448" y="75"/>
                  </a:cubicBezTo>
                  <a:cubicBezTo>
                    <a:pt x="448" y="38"/>
                    <a:pt x="448" y="1"/>
                    <a:pt x="3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9"/>
            <p:cNvSpPr/>
            <p:nvPr/>
          </p:nvSpPr>
          <p:spPr>
            <a:xfrm>
              <a:off x="4166016" y="2975214"/>
              <a:ext cx="15666" cy="37983"/>
            </a:xfrm>
            <a:custGeom>
              <a:rect b="b" l="l" r="r" t="t"/>
              <a:pathLst>
                <a:path extrusionOk="0" h="1268" w="523">
                  <a:moveTo>
                    <a:pt x="485" y="0"/>
                  </a:moveTo>
                  <a:cubicBezTo>
                    <a:pt x="410" y="0"/>
                    <a:pt x="373" y="38"/>
                    <a:pt x="373" y="75"/>
                  </a:cubicBezTo>
                  <a:cubicBezTo>
                    <a:pt x="224" y="448"/>
                    <a:pt x="112" y="820"/>
                    <a:pt x="0" y="1230"/>
                  </a:cubicBezTo>
                  <a:cubicBezTo>
                    <a:pt x="0" y="1268"/>
                    <a:pt x="0" y="1268"/>
                    <a:pt x="75" y="1268"/>
                  </a:cubicBezTo>
                  <a:cubicBezTo>
                    <a:pt x="112" y="1230"/>
                    <a:pt x="112" y="1230"/>
                    <a:pt x="150" y="1193"/>
                  </a:cubicBezTo>
                  <a:cubicBezTo>
                    <a:pt x="261" y="820"/>
                    <a:pt x="373" y="448"/>
                    <a:pt x="522" y="75"/>
                  </a:cubicBezTo>
                  <a:cubicBezTo>
                    <a:pt x="522" y="38"/>
                    <a:pt x="522"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9"/>
            <p:cNvSpPr/>
            <p:nvPr/>
          </p:nvSpPr>
          <p:spPr>
            <a:xfrm>
              <a:off x="4174942" y="2981894"/>
              <a:ext cx="16775" cy="40230"/>
            </a:xfrm>
            <a:custGeom>
              <a:rect b="b" l="l" r="r" t="t"/>
              <a:pathLst>
                <a:path extrusionOk="0" h="1343" w="560">
                  <a:moveTo>
                    <a:pt x="523" y="1"/>
                  </a:moveTo>
                  <a:cubicBezTo>
                    <a:pt x="448" y="1"/>
                    <a:pt x="411" y="38"/>
                    <a:pt x="411" y="113"/>
                  </a:cubicBezTo>
                  <a:cubicBezTo>
                    <a:pt x="262" y="486"/>
                    <a:pt x="150" y="896"/>
                    <a:pt x="38" y="1268"/>
                  </a:cubicBezTo>
                  <a:cubicBezTo>
                    <a:pt x="1" y="1306"/>
                    <a:pt x="38" y="1343"/>
                    <a:pt x="75" y="1343"/>
                  </a:cubicBezTo>
                  <a:cubicBezTo>
                    <a:pt x="112" y="1306"/>
                    <a:pt x="150" y="1306"/>
                    <a:pt x="150" y="1268"/>
                  </a:cubicBezTo>
                  <a:cubicBezTo>
                    <a:pt x="336" y="858"/>
                    <a:pt x="448" y="448"/>
                    <a:pt x="560" y="38"/>
                  </a:cubicBezTo>
                  <a:cubicBezTo>
                    <a:pt x="560" y="1"/>
                    <a:pt x="560" y="1"/>
                    <a:pt x="5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9"/>
            <p:cNvSpPr/>
            <p:nvPr/>
          </p:nvSpPr>
          <p:spPr>
            <a:xfrm>
              <a:off x="4199506" y="2990372"/>
              <a:ext cx="8986" cy="26181"/>
            </a:xfrm>
            <a:custGeom>
              <a:rect b="b" l="l" r="r" t="t"/>
              <a:pathLst>
                <a:path extrusionOk="0" h="874" w="300">
                  <a:moveTo>
                    <a:pt x="273" y="1"/>
                  </a:moveTo>
                  <a:cubicBezTo>
                    <a:pt x="262" y="1"/>
                    <a:pt x="246" y="5"/>
                    <a:pt x="224" y="16"/>
                  </a:cubicBezTo>
                  <a:cubicBezTo>
                    <a:pt x="187" y="16"/>
                    <a:pt x="150" y="53"/>
                    <a:pt x="150" y="91"/>
                  </a:cubicBezTo>
                  <a:cubicBezTo>
                    <a:pt x="113" y="203"/>
                    <a:pt x="75" y="352"/>
                    <a:pt x="38" y="464"/>
                  </a:cubicBezTo>
                  <a:cubicBezTo>
                    <a:pt x="38" y="575"/>
                    <a:pt x="1" y="687"/>
                    <a:pt x="1" y="836"/>
                  </a:cubicBezTo>
                  <a:cubicBezTo>
                    <a:pt x="1" y="874"/>
                    <a:pt x="38" y="874"/>
                    <a:pt x="75" y="874"/>
                  </a:cubicBezTo>
                  <a:cubicBezTo>
                    <a:pt x="113" y="836"/>
                    <a:pt x="113" y="799"/>
                    <a:pt x="150" y="799"/>
                  </a:cubicBezTo>
                  <a:cubicBezTo>
                    <a:pt x="187" y="538"/>
                    <a:pt x="224" y="314"/>
                    <a:pt x="299" y="53"/>
                  </a:cubicBezTo>
                  <a:cubicBezTo>
                    <a:pt x="299" y="27"/>
                    <a:pt x="299" y="1"/>
                    <a:pt x="2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9"/>
            <p:cNvSpPr/>
            <p:nvPr/>
          </p:nvSpPr>
          <p:spPr>
            <a:xfrm>
              <a:off x="3914750" y="2097342"/>
              <a:ext cx="54758" cy="107209"/>
            </a:xfrm>
            <a:custGeom>
              <a:rect b="b" l="l" r="r" t="t"/>
              <a:pathLst>
                <a:path extrusionOk="0" h="3579" w="1828">
                  <a:moveTo>
                    <a:pt x="1748" y="1"/>
                  </a:moveTo>
                  <a:cubicBezTo>
                    <a:pt x="1701" y="1"/>
                    <a:pt x="1641" y="89"/>
                    <a:pt x="1641" y="116"/>
                  </a:cubicBezTo>
                  <a:cubicBezTo>
                    <a:pt x="1603" y="340"/>
                    <a:pt x="1492" y="563"/>
                    <a:pt x="1380" y="750"/>
                  </a:cubicBezTo>
                  <a:cubicBezTo>
                    <a:pt x="1268" y="974"/>
                    <a:pt x="1119" y="1160"/>
                    <a:pt x="1007" y="1384"/>
                  </a:cubicBezTo>
                  <a:lnTo>
                    <a:pt x="485" y="2427"/>
                  </a:lnTo>
                  <a:cubicBezTo>
                    <a:pt x="373" y="2614"/>
                    <a:pt x="261" y="2800"/>
                    <a:pt x="187" y="2987"/>
                  </a:cubicBezTo>
                  <a:cubicBezTo>
                    <a:pt x="75" y="3173"/>
                    <a:pt x="38" y="3359"/>
                    <a:pt x="0" y="3546"/>
                  </a:cubicBezTo>
                  <a:cubicBezTo>
                    <a:pt x="0" y="3571"/>
                    <a:pt x="13" y="3579"/>
                    <a:pt x="29" y="3579"/>
                  </a:cubicBezTo>
                  <a:cubicBezTo>
                    <a:pt x="63" y="3579"/>
                    <a:pt x="112" y="3546"/>
                    <a:pt x="112" y="3546"/>
                  </a:cubicBezTo>
                  <a:cubicBezTo>
                    <a:pt x="224" y="3359"/>
                    <a:pt x="299" y="3136"/>
                    <a:pt x="373" y="2949"/>
                  </a:cubicBezTo>
                  <a:cubicBezTo>
                    <a:pt x="485" y="2726"/>
                    <a:pt x="597" y="2539"/>
                    <a:pt x="671" y="2353"/>
                  </a:cubicBezTo>
                  <a:cubicBezTo>
                    <a:pt x="858" y="2017"/>
                    <a:pt x="1044" y="1682"/>
                    <a:pt x="1231" y="1346"/>
                  </a:cubicBezTo>
                  <a:cubicBezTo>
                    <a:pt x="1343" y="1085"/>
                    <a:pt x="1492" y="862"/>
                    <a:pt x="1603" y="638"/>
                  </a:cubicBezTo>
                  <a:cubicBezTo>
                    <a:pt x="1678" y="489"/>
                    <a:pt x="1827" y="228"/>
                    <a:pt x="1790" y="42"/>
                  </a:cubicBezTo>
                  <a:cubicBezTo>
                    <a:pt x="1780" y="12"/>
                    <a:pt x="1765" y="1"/>
                    <a:pt x="17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9"/>
            <p:cNvSpPr/>
            <p:nvPr/>
          </p:nvSpPr>
          <p:spPr>
            <a:xfrm>
              <a:off x="3938745" y="1998460"/>
              <a:ext cx="113320" cy="229126"/>
            </a:xfrm>
            <a:custGeom>
              <a:rect b="b" l="l" r="r" t="t"/>
              <a:pathLst>
                <a:path extrusionOk="0" h="7649" w="3783">
                  <a:moveTo>
                    <a:pt x="3724" y="1"/>
                  </a:moveTo>
                  <a:cubicBezTo>
                    <a:pt x="3681" y="1"/>
                    <a:pt x="3618" y="39"/>
                    <a:pt x="3598" y="99"/>
                  </a:cubicBezTo>
                  <a:cubicBezTo>
                    <a:pt x="3077" y="1404"/>
                    <a:pt x="2517" y="2672"/>
                    <a:pt x="1921" y="3939"/>
                  </a:cubicBezTo>
                  <a:lnTo>
                    <a:pt x="989" y="5803"/>
                  </a:lnTo>
                  <a:cubicBezTo>
                    <a:pt x="691" y="6400"/>
                    <a:pt x="318" y="6996"/>
                    <a:pt x="20" y="7592"/>
                  </a:cubicBezTo>
                  <a:cubicBezTo>
                    <a:pt x="1" y="7630"/>
                    <a:pt x="10" y="7648"/>
                    <a:pt x="29" y="7648"/>
                  </a:cubicBezTo>
                  <a:cubicBezTo>
                    <a:pt x="48" y="7648"/>
                    <a:pt x="76" y="7630"/>
                    <a:pt x="94" y="7592"/>
                  </a:cubicBezTo>
                  <a:cubicBezTo>
                    <a:pt x="877" y="6474"/>
                    <a:pt x="1548" y="5244"/>
                    <a:pt x="2070" y="3976"/>
                  </a:cubicBezTo>
                  <a:cubicBezTo>
                    <a:pt x="2666" y="2672"/>
                    <a:pt x="3226" y="1404"/>
                    <a:pt x="3748" y="99"/>
                  </a:cubicBezTo>
                  <a:cubicBezTo>
                    <a:pt x="3782" y="30"/>
                    <a:pt x="3761" y="1"/>
                    <a:pt x="37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9"/>
            <p:cNvSpPr/>
            <p:nvPr/>
          </p:nvSpPr>
          <p:spPr>
            <a:xfrm>
              <a:off x="3922569" y="1988425"/>
              <a:ext cx="162985" cy="328487"/>
            </a:xfrm>
            <a:custGeom>
              <a:rect b="b" l="l" r="r" t="t"/>
              <a:pathLst>
                <a:path extrusionOk="0" h="10966" w="5441">
                  <a:moveTo>
                    <a:pt x="5382" y="0"/>
                  </a:moveTo>
                  <a:cubicBezTo>
                    <a:pt x="5339" y="0"/>
                    <a:pt x="5277" y="39"/>
                    <a:pt x="5257" y="99"/>
                  </a:cubicBezTo>
                  <a:lnTo>
                    <a:pt x="5294" y="99"/>
                  </a:lnTo>
                  <a:cubicBezTo>
                    <a:pt x="4549" y="1963"/>
                    <a:pt x="3691" y="3789"/>
                    <a:pt x="2834" y="5579"/>
                  </a:cubicBezTo>
                  <a:cubicBezTo>
                    <a:pt x="1939" y="7368"/>
                    <a:pt x="895" y="9083"/>
                    <a:pt x="38" y="10910"/>
                  </a:cubicBezTo>
                  <a:cubicBezTo>
                    <a:pt x="0" y="10947"/>
                    <a:pt x="10" y="10966"/>
                    <a:pt x="33" y="10966"/>
                  </a:cubicBezTo>
                  <a:cubicBezTo>
                    <a:pt x="56" y="10966"/>
                    <a:pt x="94" y="10947"/>
                    <a:pt x="112" y="10910"/>
                  </a:cubicBezTo>
                  <a:cubicBezTo>
                    <a:pt x="1156" y="9232"/>
                    <a:pt x="2088" y="7480"/>
                    <a:pt x="2908" y="5691"/>
                  </a:cubicBezTo>
                  <a:cubicBezTo>
                    <a:pt x="3840" y="3864"/>
                    <a:pt x="4660" y="2000"/>
                    <a:pt x="5406" y="99"/>
                  </a:cubicBezTo>
                  <a:cubicBezTo>
                    <a:pt x="5441" y="29"/>
                    <a:pt x="5419" y="0"/>
                    <a:pt x="53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9"/>
            <p:cNvSpPr/>
            <p:nvPr/>
          </p:nvSpPr>
          <p:spPr>
            <a:xfrm>
              <a:off x="3972354" y="1975005"/>
              <a:ext cx="155646" cy="316954"/>
            </a:xfrm>
            <a:custGeom>
              <a:rect b="b" l="l" r="r" t="t"/>
              <a:pathLst>
                <a:path extrusionOk="0" h="10581" w="5196">
                  <a:moveTo>
                    <a:pt x="5120" y="1"/>
                  </a:moveTo>
                  <a:cubicBezTo>
                    <a:pt x="5068" y="1"/>
                    <a:pt x="4994" y="39"/>
                    <a:pt x="4974" y="99"/>
                  </a:cubicBezTo>
                  <a:cubicBezTo>
                    <a:pt x="4154" y="1889"/>
                    <a:pt x="3334" y="3678"/>
                    <a:pt x="2439" y="5468"/>
                  </a:cubicBezTo>
                  <a:cubicBezTo>
                    <a:pt x="2029" y="6362"/>
                    <a:pt x="1619" y="7220"/>
                    <a:pt x="1172" y="8077"/>
                  </a:cubicBezTo>
                  <a:cubicBezTo>
                    <a:pt x="724" y="8860"/>
                    <a:pt x="352" y="9680"/>
                    <a:pt x="16" y="10538"/>
                  </a:cubicBezTo>
                  <a:cubicBezTo>
                    <a:pt x="0" y="10569"/>
                    <a:pt x="18" y="10581"/>
                    <a:pt x="43" y="10581"/>
                  </a:cubicBezTo>
                  <a:cubicBezTo>
                    <a:pt x="78" y="10581"/>
                    <a:pt x="128" y="10559"/>
                    <a:pt x="128" y="10538"/>
                  </a:cubicBezTo>
                  <a:cubicBezTo>
                    <a:pt x="1880" y="7108"/>
                    <a:pt x="3520" y="3604"/>
                    <a:pt x="5161" y="99"/>
                  </a:cubicBezTo>
                  <a:cubicBezTo>
                    <a:pt x="5195" y="30"/>
                    <a:pt x="5166" y="1"/>
                    <a:pt x="5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9"/>
            <p:cNvSpPr/>
            <p:nvPr/>
          </p:nvSpPr>
          <p:spPr>
            <a:xfrm>
              <a:off x="3946563" y="2011880"/>
              <a:ext cx="173619" cy="347478"/>
            </a:xfrm>
            <a:custGeom>
              <a:rect b="b" l="l" r="r" t="t"/>
              <a:pathLst>
                <a:path extrusionOk="0" h="11600" w="5796">
                  <a:moveTo>
                    <a:pt x="5737" y="0"/>
                  </a:moveTo>
                  <a:cubicBezTo>
                    <a:pt x="5694" y="0"/>
                    <a:pt x="5631" y="39"/>
                    <a:pt x="5612" y="99"/>
                  </a:cubicBezTo>
                  <a:cubicBezTo>
                    <a:pt x="4754" y="2074"/>
                    <a:pt x="3897" y="4050"/>
                    <a:pt x="2965" y="5989"/>
                  </a:cubicBezTo>
                  <a:cubicBezTo>
                    <a:pt x="2480" y="6921"/>
                    <a:pt x="2033" y="7890"/>
                    <a:pt x="1473" y="8822"/>
                  </a:cubicBezTo>
                  <a:cubicBezTo>
                    <a:pt x="952" y="9717"/>
                    <a:pt x="467" y="10611"/>
                    <a:pt x="20" y="11543"/>
                  </a:cubicBezTo>
                  <a:cubicBezTo>
                    <a:pt x="1" y="11581"/>
                    <a:pt x="20" y="11599"/>
                    <a:pt x="48" y="11599"/>
                  </a:cubicBezTo>
                  <a:cubicBezTo>
                    <a:pt x="75" y="11599"/>
                    <a:pt x="113" y="11581"/>
                    <a:pt x="131" y="11543"/>
                  </a:cubicBezTo>
                  <a:cubicBezTo>
                    <a:pt x="1213" y="9791"/>
                    <a:pt x="2219" y="7927"/>
                    <a:pt x="3077" y="6063"/>
                  </a:cubicBezTo>
                  <a:cubicBezTo>
                    <a:pt x="4046" y="4088"/>
                    <a:pt x="4903" y="2074"/>
                    <a:pt x="5761" y="99"/>
                  </a:cubicBezTo>
                  <a:cubicBezTo>
                    <a:pt x="5795" y="29"/>
                    <a:pt x="5774" y="0"/>
                    <a:pt x="57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9"/>
            <p:cNvSpPr/>
            <p:nvPr/>
          </p:nvSpPr>
          <p:spPr>
            <a:xfrm>
              <a:off x="3947701" y="2061007"/>
              <a:ext cx="182007" cy="335196"/>
            </a:xfrm>
            <a:custGeom>
              <a:rect b="b" l="l" r="r" t="t"/>
              <a:pathLst>
                <a:path extrusionOk="0" h="11190" w="6076">
                  <a:moveTo>
                    <a:pt x="6003" y="1"/>
                  </a:moveTo>
                  <a:cubicBezTo>
                    <a:pt x="5954" y="1"/>
                    <a:pt x="5892" y="39"/>
                    <a:pt x="5872" y="99"/>
                  </a:cubicBezTo>
                  <a:cubicBezTo>
                    <a:pt x="5052" y="2000"/>
                    <a:pt x="4194" y="3864"/>
                    <a:pt x="3262" y="5691"/>
                  </a:cubicBezTo>
                  <a:cubicBezTo>
                    <a:pt x="2293" y="7518"/>
                    <a:pt x="1063" y="9307"/>
                    <a:pt x="19" y="11134"/>
                  </a:cubicBezTo>
                  <a:cubicBezTo>
                    <a:pt x="0" y="11171"/>
                    <a:pt x="19" y="11190"/>
                    <a:pt x="47" y="11190"/>
                  </a:cubicBezTo>
                  <a:cubicBezTo>
                    <a:pt x="75" y="11190"/>
                    <a:pt x="112" y="11171"/>
                    <a:pt x="131" y="11134"/>
                  </a:cubicBezTo>
                  <a:cubicBezTo>
                    <a:pt x="2554" y="7741"/>
                    <a:pt x="4343" y="3939"/>
                    <a:pt x="6058" y="99"/>
                  </a:cubicBezTo>
                  <a:cubicBezTo>
                    <a:pt x="6076" y="30"/>
                    <a:pt x="6045" y="1"/>
                    <a:pt x="6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9"/>
            <p:cNvSpPr/>
            <p:nvPr/>
          </p:nvSpPr>
          <p:spPr>
            <a:xfrm>
              <a:off x="3967801" y="2119450"/>
              <a:ext cx="162326" cy="287927"/>
            </a:xfrm>
            <a:custGeom>
              <a:rect b="b" l="l" r="r" t="t"/>
              <a:pathLst>
                <a:path extrusionOk="0" h="9612" w="5419">
                  <a:moveTo>
                    <a:pt x="5358" y="0"/>
                  </a:moveTo>
                  <a:cubicBezTo>
                    <a:pt x="5306" y="0"/>
                    <a:pt x="5222" y="43"/>
                    <a:pt x="5201" y="86"/>
                  </a:cubicBezTo>
                  <a:lnTo>
                    <a:pt x="5201" y="124"/>
                  </a:lnTo>
                  <a:cubicBezTo>
                    <a:pt x="4418" y="1727"/>
                    <a:pt x="3598" y="3330"/>
                    <a:pt x="2740" y="4933"/>
                  </a:cubicBezTo>
                  <a:cubicBezTo>
                    <a:pt x="2293" y="5716"/>
                    <a:pt x="1883" y="6499"/>
                    <a:pt x="1436" y="7244"/>
                  </a:cubicBezTo>
                  <a:cubicBezTo>
                    <a:pt x="988" y="7990"/>
                    <a:pt x="429" y="8735"/>
                    <a:pt x="19" y="9556"/>
                  </a:cubicBezTo>
                  <a:cubicBezTo>
                    <a:pt x="0" y="9593"/>
                    <a:pt x="19" y="9611"/>
                    <a:pt x="47" y="9611"/>
                  </a:cubicBezTo>
                  <a:cubicBezTo>
                    <a:pt x="75" y="9611"/>
                    <a:pt x="112" y="9593"/>
                    <a:pt x="131" y="9556"/>
                  </a:cubicBezTo>
                  <a:cubicBezTo>
                    <a:pt x="2181" y="6573"/>
                    <a:pt x="3784" y="3293"/>
                    <a:pt x="5387" y="86"/>
                  </a:cubicBezTo>
                  <a:cubicBezTo>
                    <a:pt x="5419" y="23"/>
                    <a:pt x="5397" y="0"/>
                    <a:pt x="53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9"/>
            <p:cNvSpPr/>
            <p:nvPr/>
          </p:nvSpPr>
          <p:spPr>
            <a:xfrm>
              <a:off x="3929069" y="2189425"/>
              <a:ext cx="182186" cy="338731"/>
            </a:xfrm>
            <a:custGeom>
              <a:rect b="b" l="l" r="r" t="t"/>
              <a:pathLst>
                <a:path extrusionOk="0" h="11308" w="6082">
                  <a:moveTo>
                    <a:pt x="6022" y="1"/>
                  </a:moveTo>
                  <a:cubicBezTo>
                    <a:pt x="5980" y="1"/>
                    <a:pt x="5917" y="39"/>
                    <a:pt x="5897" y="99"/>
                  </a:cubicBezTo>
                  <a:cubicBezTo>
                    <a:pt x="5003" y="2000"/>
                    <a:pt x="4145" y="3902"/>
                    <a:pt x="3176" y="5766"/>
                  </a:cubicBezTo>
                  <a:cubicBezTo>
                    <a:pt x="2729" y="6698"/>
                    <a:pt x="2244" y="7630"/>
                    <a:pt x="1722" y="8524"/>
                  </a:cubicBezTo>
                  <a:cubicBezTo>
                    <a:pt x="1200" y="9419"/>
                    <a:pt x="492" y="10276"/>
                    <a:pt x="44" y="11246"/>
                  </a:cubicBezTo>
                  <a:cubicBezTo>
                    <a:pt x="1" y="11289"/>
                    <a:pt x="34" y="11308"/>
                    <a:pt x="76" y="11308"/>
                  </a:cubicBezTo>
                  <a:cubicBezTo>
                    <a:pt x="106" y="11308"/>
                    <a:pt x="141" y="11298"/>
                    <a:pt x="156" y="11283"/>
                  </a:cubicBezTo>
                  <a:cubicBezTo>
                    <a:pt x="2542" y="7779"/>
                    <a:pt x="4294" y="3902"/>
                    <a:pt x="6046" y="99"/>
                  </a:cubicBezTo>
                  <a:cubicBezTo>
                    <a:pt x="6081" y="30"/>
                    <a:pt x="6059" y="1"/>
                    <a:pt x="60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9"/>
            <p:cNvSpPr/>
            <p:nvPr/>
          </p:nvSpPr>
          <p:spPr>
            <a:xfrm>
              <a:off x="3962769" y="2158541"/>
              <a:ext cx="193060" cy="368327"/>
            </a:xfrm>
            <a:custGeom>
              <a:rect b="b" l="l" r="r" t="t"/>
              <a:pathLst>
                <a:path extrusionOk="0" h="12296" w="6445">
                  <a:moveTo>
                    <a:pt x="6384" y="0"/>
                  </a:moveTo>
                  <a:cubicBezTo>
                    <a:pt x="6331" y="0"/>
                    <a:pt x="6248" y="43"/>
                    <a:pt x="6226" y="86"/>
                  </a:cubicBezTo>
                  <a:lnTo>
                    <a:pt x="6226" y="124"/>
                  </a:lnTo>
                  <a:cubicBezTo>
                    <a:pt x="5369" y="2211"/>
                    <a:pt x="4400" y="4262"/>
                    <a:pt x="3318" y="6275"/>
                  </a:cubicBezTo>
                  <a:cubicBezTo>
                    <a:pt x="2275" y="8288"/>
                    <a:pt x="1044" y="10189"/>
                    <a:pt x="38" y="12239"/>
                  </a:cubicBezTo>
                  <a:cubicBezTo>
                    <a:pt x="0" y="12277"/>
                    <a:pt x="10" y="12295"/>
                    <a:pt x="33" y="12295"/>
                  </a:cubicBezTo>
                  <a:cubicBezTo>
                    <a:pt x="56" y="12295"/>
                    <a:pt x="94" y="12277"/>
                    <a:pt x="112" y="12239"/>
                  </a:cubicBezTo>
                  <a:cubicBezTo>
                    <a:pt x="1343" y="10375"/>
                    <a:pt x="2424" y="8325"/>
                    <a:pt x="3468" y="6349"/>
                  </a:cubicBezTo>
                  <a:cubicBezTo>
                    <a:pt x="4511" y="4373"/>
                    <a:pt x="5518" y="2211"/>
                    <a:pt x="6413" y="86"/>
                  </a:cubicBezTo>
                  <a:cubicBezTo>
                    <a:pt x="6444" y="23"/>
                    <a:pt x="6422" y="0"/>
                    <a:pt x="63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9"/>
            <p:cNvSpPr/>
            <p:nvPr/>
          </p:nvSpPr>
          <p:spPr>
            <a:xfrm>
              <a:off x="3976818" y="2186070"/>
              <a:ext cx="196954" cy="377253"/>
            </a:xfrm>
            <a:custGeom>
              <a:rect b="b" l="l" r="r" t="t"/>
              <a:pathLst>
                <a:path extrusionOk="0" h="12594" w="6575">
                  <a:moveTo>
                    <a:pt x="6516" y="1"/>
                  </a:moveTo>
                  <a:cubicBezTo>
                    <a:pt x="6474" y="1"/>
                    <a:pt x="6411" y="39"/>
                    <a:pt x="6391" y="99"/>
                  </a:cubicBezTo>
                  <a:cubicBezTo>
                    <a:pt x="5347" y="2261"/>
                    <a:pt x="4303" y="4386"/>
                    <a:pt x="3222" y="6511"/>
                  </a:cubicBezTo>
                  <a:cubicBezTo>
                    <a:pt x="2663" y="7555"/>
                    <a:pt x="2067" y="8636"/>
                    <a:pt x="1507" y="9643"/>
                  </a:cubicBezTo>
                  <a:cubicBezTo>
                    <a:pt x="911" y="10575"/>
                    <a:pt x="426" y="11544"/>
                    <a:pt x="16" y="12551"/>
                  </a:cubicBezTo>
                  <a:cubicBezTo>
                    <a:pt x="0" y="12582"/>
                    <a:pt x="11" y="12594"/>
                    <a:pt x="32" y="12594"/>
                  </a:cubicBezTo>
                  <a:cubicBezTo>
                    <a:pt x="60" y="12594"/>
                    <a:pt x="106" y="12572"/>
                    <a:pt x="128" y="12551"/>
                  </a:cubicBezTo>
                  <a:cubicBezTo>
                    <a:pt x="1172" y="10500"/>
                    <a:pt x="2365" y="8487"/>
                    <a:pt x="3446" y="6437"/>
                  </a:cubicBezTo>
                  <a:cubicBezTo>
                    <a:pt x="4527" y="4349"/>
                    <a:pt x="5534" y="2224"/>
                    <a:pt x="6540" y="99"/>
                  </a:cubicBezTo>
                  <a:cubicBezTo>
                    <a:pt x="6575" y="30"/>
                    <a:pt x="6553" y="1"/>
                    <a:pt x="65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9"/>
            <p:cNvSpPr/>
            <p:nvPr/>
          </p:nvSpPr>
          <p:spPr>
            <a:xfrm>
              <a:off x="4002849" y="2238941"/>
              <a:ext cx="177543" cy="313479"/>
            </a:xfrm>
            <a:custGeom>
              <a:rect b="b" l="l" r="r" t="t"/>
              <a:pathLst>
                <a:path extrusionOk="0" h="10465" w="5927">
                  <a:moveTo>
                    <a:pt x="5878" y="0"/>
                  </a:moveTo>
                  <a:cubicBezTo>
                    <a:pt x="5832" y="0"/>
                    <a:pt x="5751" y="43"/>
                    <a:pt x="5708" y="86"/>
                  </a:cubicBezTo>
                  <a:cubicBezTo>
                    <a:pt x="3844" y="3516"/>
                    <a:pt x="2018" y="6983"/>
                    <a:pt x="42" y="10376"/>
                  </a:cubicBezTo>
                  <a:cubicBezTo>
                    <a:pt x="1" y="10437"/>
                    <a:pt x="28" y="10465"/>
                    <a:pt x="66" y="10465"/>
                  </a:cubicBezTo>
                  <a:cubicBezTo>
                    <a:pt x="98" y="10465"/>
                    <a:pt x="137" y="10446"/>
                    <a:pt x="154" y="10413"/>
                  </a:cubicBezTo>
                  <a:cubicBezTo>
                    <a:pt x="2204" y="7020"/>
                    <a:pt x="4031" y="3553"/>
                    <a:pt x="5895" y="86"/>
                  </a:cubicBezTo>
                  <a:cubicBezTo>
                    <a:pt x="5926" y="23"/>
                    <a:pt x="5911" y="0"/>
                    <a:pt x="58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9"/>
            <p:cNvSpPr/>
            <p:nvPr/>
          </p:nvSpPr>
          <p:spPr>
            <a:xfrm>
              <a:off x="3998925" y="2229625"/>
              <a:ext cx="197194" cy="357273"/>
            </a:xfrm>
            <a:custGeom>
              <a:rect b="b" l="l" r="r" t="t"/>
              <a:pathLst>
                <a:path extrusionOk="0" h="11927" w="6583">
                  <a:moveTo>
                    <a:pt x="6524" y="1"/>
                  </a:moveTo>
                  <a:cubicBezTo>
                    <a:pt x="6481" y="1"/>
                    <a:pt x="6419" y="39"/>
                    <a:pt x="6399" y="99"/>
                  </a:cubicBezTo>
                  <a:lnTo>
                    <a:pt x="6361" y="62"/>
                  </a:lnTo>
                  <a:cubicBezTo>
                    <a:pt x="5355" y="2150"/>
                    <a:pt x="4348" y="4237"/>
                    <a:pt x="3267" y="6250"/>
                  </a:cubicBezTo>
                  <a:cubicBezTo>
                    <a:pt x="2708" y="7331"/>
                    <a:pt x="2074" y="8375"/>
                    <a:pt x="1440" y="9419"/>
                  </a:cubicBezTo>
                  <a:cubicBezTo>
                    <a:pt x="1009" y="10138"/>
                    <a:pt x="300" y="10927"/>
                    <a:pt x="83" y="11752"/>
                  </a:cubicBezTo>
                  <a:lnTo>
                    <a:pt x="83" y="11752"/>
                  </a:lnTo>
                  <a:cubicBezTo>
                    <a:pt x="35" y="11790"/>
                    <a:pt x="0" y="11856"/>
                    <a:pt x="24" y="11880"/>
                  </a:cubicBezTo>
                  <a:lnTo>
                    <a:pt x="61" y="11917"/>
                  </a:lnTo>
                  <a:cubicBezTo>
                    <a:pt x="68" y="11924"/>
                    <a:pt x="76" y="11927"/>
                    <a:pt x="85" y="11927"/>
                  </a:cubicBezTo>
                  <a:cubicBezTo>
                    <a:pt x="124" y="11927"/>
                    <a:pt x="180" y="11866"/>
                    <a:pt x="210" y="11805"/>
                  </a:cubicBezTo>
                  <a:cubicBezTo>
                    <a:pt x="583" y="10724"/>
                    <a:pt x="1478" y="9717"/>
                    <a:pt x="2074" y="8748"/>
                  </a:cubicBezTo>
                  <a:cubicBezTo>
                    <a:pt x="2596" y="7891"/>
                    <a:pt x="3081" y="6996"/>
                    <a:pt x="3565" y="6101"/>
                  </a:cubicBezTo>
                  <a:cubicBezTo>
                    <a:pt x="4646" y="4125"/>
                    <a:pt x="5578" y="2112"/>
                    <a:pt x="6548" y="99"/>
                  </a:cubicBezTo>
                  <a:cubicBezTo>
                    <a:pt x="6582" y="30"/>
                    <a:pt x="6561" y="1"/>
                    <a:pt x="6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9"/>
            <p:cNvSpPr/>
            <p:nvPr/>
          </p:nvSpPr>
          <p:spPr>
            <a:xfrm>
              <a:off x="4047123" y="2296366"/>
              <a:ext cx="141148" cy="248806"/>
            </a:xfrm>
            <a:custGeom>
              <a:rect b="b" l="l" r="r" t="t"/>
              <a:pathLst>
                <a:path extrusionOk="0" h="8306" w="4712">
                  <a:moveTo>
                    <a:pt x="4641" y="0"/>
                  </a:moveTo>
                  <a:cubicBezTo>
                    <a:pt x="4588" y="0"/>
                    <a:pt x="4512" y="30"/>
                    <a:pt x="4491" y="71"/>
                  </a:cubicBezTo>
                  <a:lnTo>
                    <a:pt x="4491" y="108"/>
                  </a:lnTo>
                  <a:cubicBezTo>
                    <a:pt x="3112" y="2867"/>
                    <a:pt x="1584" y="5588"/>
                    <a:pt x="18" y="8235"/>
                  </a:cubicBezTo>
                  <a:cubicBezTo>
                    <a:pt x="1" y="8285"/>
                    <a:pt x="22" y="8306"/>
                    <a:pt x="54" y="8306"/>
                  </a:cubicBezTo>
                  <a:cubicBezTo>
                    <a:pt x="92" y="8306"/>
                    <a:pt x="146" y="8276"/>
                    <a:pt x="167" y="8235"/>
                  </a:cubicBezTo>
                  <a:cubicBezTo>
                    <a:pt x="1733" y="5588"/>
                    <a:pt x="3261" y="2867"/>
                    <a:pt x="4678" y="71"/>
                  </a:cubicBezTo>
                  <a:cubicBezTo>
                    <a:pt x="4711" y="20"/>
                    <a:pt x="4684" y="0"/>
                    <a:pt x="46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9"/>
            <p:cNvSpPr/>
            <p:nvPr/>
          </p:nvSpPr>
          <p:spPr>
            <a:xfrm>
              <a:off x="4056379" y="2317095"/>
              <a:ext cx="130244" cy="260189"/>
            </a:xfrm>
            <a:custGeom>
              <a:rect b="b" l="l" r="r" t="t"/>
              <a:pathLst>
                <a:path extrusionOk="0" h="8686" w="4348">
                  <a:moveTo>
                    <a:pt x="4287" y="1"/>
                  </a:moveTo>
                  <a:cubicBezTo>
                    <a:pt x="4238" y="1"/>
                    <a:pt x="4167" y="44"/>
                    <a:pt x="4145" y="87"/>
                  </a:cubicBezTo>
                  <a:cubicBezTo>
                    <a:pt x="2989" y="3032"/>
                    <a:pt x="1759" y="5977"/>
                    <a:pt x="44" y="8624"/>
                  </a:cubicBezTo>
                  <a:cubicBezTo>
                    <a:pt x="1" y="8668"/>
                    <a:pt x="21" y="8686"/>
                    <a:pt x="53" y="8686"/>
                  </a:cubicBezTo>
                  <a:cubicBezTo>
                    <a:pt x="75" y="8686"/>
                    <a:pt x="103" y="8677"/>
                    <a:pt x="119" y="8661"/>
                  </a:cubicBezTo>
                  <a:cubicBezTo>
                    <a:pt x="1014" y="7394"/>
                    <a:pt x="1796" y="6052"/>
                    <a:pt x="2393" y="4598"/>
                  </a:cubicBezTo>
                  <a:cubicBezTo>
                    <a:pt x="3101" y="3144"/>
                    <a:pt x="3735" y="1615"/>
                    <a:pt x="4331" y="87"/>
                  </a:cubicBezTo>
                  <a:cubicBezTo>
                    <a:pt x="4347" y="24"/>
                    <a:pt x="4323" y="1"/>
                    <a:pt x="42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9"/>
            <p:cNvSpPr/>
            <p:nvPr/>
          </p:nvSpPr>
          <p:spPr>
            <a:xfrm>
              <a:off x="4119735" y="2318982"/>
              <a:ext cx="99840" cy="196026"/>
            </a:xfrm>
            <a:custGeom>
              <a:rect b="b" l="l" r="r" t="t"/>
              <a:pathLst>
                <a:path extrusionOk="0" h="6544" w="3333">
                  <a:moveTo>
                    <a:pt x="3257" y="0"/>
                  </a:moveTo>
                  <a:cubicBezTo>
                    <a:pt x="3204" y="0"/>
                    <a:pt x="3131" y="39"/>
                    <a:pt x="3111" y="99"/>
                  </a:cubicBezTo>
                  <a:cubicBezTo>
                    <a:pt x="2105" y="2261"/>
                    <a:pt x="1061" y="4348"/>
                    <a:pt x="17" y="6473"/>
                  </a:cubicBezTo>
                  <a:cubicBezTo>
                    <a:pt x="0" y="6524"/>
                    <a:pt x="14" y="6544"/>
                    <a:pt x="37" y="6544"/>
                  </a:cubicBezTo>
                  <a:cubicBezTo>
                    <a:pt x="65" y="6544"/>
                    <a:pt x="108" y="6514"/>
                    <a:pt x="129" y="6473"/>
                  </a:cubicBezTo>
                  <a:cubicBezTo>
                    <a:pt x="1322" y="4460"/>
                    <a:pt x="2291" y="2261"/>
                    <a:pt x="3298" y="99"/>
                  </a:cubicBezTo>
                  <a:cubicBezTo>
                    <a:pt x="3332" y="29"/>
                    <a:pt x="3302" y="0"/>
                    <a:pt x="32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9"/>
            <p:cNvSpPr/>
            <p:nvPr/>
          </p:nvSpPr>
          <p:spPr>
            <a:xfrm>
              <a:off x="3956059" y="2570937"/>
              <a:ext cx="30195" cy="44723"/>
            </a:xfrm>
            <a:custGeom>
              <a:rect b="b" l="l" r="r" t="t"/>
              <a:pathLst>
                <a:path extrusionOk="0" h="1493" w="1008">
                  <a:moveTo>
                    <a:pt x="970" y="1"/>
                  </a:moveTo>
                  <a:cubicBezTo>
                    <a:pt x="933" y="1"/>
                    <a:pt x="858" y="38"/>
                    <a:pt x="821" y="75"/>
                  </a:cubicBezTo>
                  <a:lnTo>
                    <a:pt x="858" y="75"/>
                  </a:lnTo>
                  <a:cubicBezTo>
                    <a:pt x="709" y="299"/>
                    <a:pt x="560" y="523"/>
                    <a:pt x="411" y="784"/>
                  </a:cubicBezTo>
                  <a:cubicBezTo>
                    <a:pt x="262" y="1007"/>
                    <a:pt x="113" y="1231"/>
                    <a:pt x="1" y="1455"/>
                  </a:cubicBezTo>
                  <a:lnTo>
                    <a:pt x="1" y="1492"/>
                  </a:lnTo>
                  <a:cubicBezTo>
                    <a:pt x="1" y="1492"/>
                    <a:pt x="75" y="1492"/>
                    <a:pt x="75" y="1455"/>
                  </a:cubicBezTo>
                  <a:cubicBezTo>
                    <a:pt x="411" y="1045"/>
                    <a:pt x="709" y="560"/>
                    <a:pt x="970" y="113"/>
                  </a:cubicBezTo>
                  <a:cubicBezTo>
                    <a:pt x="970" y="75"/>
                    <a:pt x="1007" y="38"/>
                    <a:pt x="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9"/>
            <p:cNvSpPr/>
            <p:nvPr/>
          </p:nvSpPr>
          <p:spPr>
            <a:xfrm>
              <a:off x="4114642" y="2530737"/>
              <a:ext cx="1138" cy="1168"/>
            </a:xfrm>
            <a:custGeom>
              <a:rect b="b" l="l" r="r" t="t"/>
              <a:pathLst>
                <a:path extrusionOk="0" h="39" w="38">
                  <a:moveTo>
                    <a:pt x="38" y="1"/>
                  </a:moveTo>
                  <a:cubicBezTo>
                    <a:pt x="1" y="1"/>
                    <a:pt x="1" y="38"/>
                    <a:pt x="38" y="38"/>
                  </a:cubicBezTo>
                  <a:cubicBezTo>
                    <a:pt x="38" y="38"/>
                    <a:pt x="38" y="1"/>
                    <a:pt x="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9"/>
            <p:cNvSpPr/>
            <p:nvPr/>
          </p:nvSpPr>
          <p:spPr>
            <a:xfrm>
              <a:off x="4086724" y="2528520"/>
              <a:ext cx="30195" cy="44693"/>
            </a:xfrm>
            <a:custGeom>
              <a:rect b="b" l="l" r="r" t="t"/>
              <a:pathLst>
                <a:path extrusionOk="0" h="1492" w="1008">
                  <a:moveTo>
                    <a:pt x="1007" y="0"/>
                  </a:moveTo>
                  <a:cubicBezTo>
                    <a:pt x="895" y="0"/>
                    <a:pt x="821" y="75"/>
                    <a:pt x="746" y="149"/>
                  </a:cubicBezTo>
                  <a:cubicBezTo>
                    <a:pt x="672" y="224"/>
                    <a:pt x="597" y="299"/>
                    <a:pt x="560" y="410"/>
                  </a:cubicBezTo>
                  <a:cubicBezTo>
                    <a:pt x="411" y="671"/>
                    <a:pt x="262" y="932"/>
                    <a:pt x="150" y="1193"/>
                  </a:cubicBezTo>
                  <a:lnTo>
                    <a:pt x="75" y="1342"/>
                  </a:lnTo>
                  <a:lnTo>
                    <a:pt x="38" y="1380"/>
                  </a:lnTo>
                  <a:cubicBezTo>
                    <a:pt x="38" y="1380"/>
                    <a:pt x="1" y="1417"/>
                    <a:pt x="1" y="1417"/>
                  </a:cubicBezTo>
                  <a:lnTo>
                    <a:pt x="1" y="1454"/>
                  </a:lnTo>
                  <a:cubicBezTo>
                    <a:pt x="1" y="1447"/>
                    <a:pt x="1" y="1444"/>
                    <a:pt x="1" y="1444"/>
                  </a:cubicBezTo>
                  <a:cubicBezTo>
                    <a:pt x="4" y="1444"/>
                    <a:pt x="15" y="1491"/>
                    <a:pt x="75" y="1491"/>
                  </a:cubicBezTo>
                  <a:cubicBezTo>
                    <a:pt x="112" y="1454"/>
                    <a:pt x="187" y="1342"/>
                    <a:pt x="224" y="1268"/>
                  </a:cubicBezTo>
                  <a:cubicBezTo>
                    <a:pt x="299" y="1193"/>
                    <a:pt x="336" y="1044"/>
                    <a:pt x="411" y="932"/>
                  </a:cubicBezTo>
                  <a:cubicBezTo>
                    <a:pt x="485" y="709"/>
                    <a:pt x="634" y="485"/>
                    <a:pt x="783" y="261"/>
                  </a:cubicBezTo>
                  <a:cubicBezTo>
                    <a:pt x="821" y="224"/>
                    <a:pt x="821" y="187"/>
                    <a:pt x="858" y="149"/>
                  </a:cubicBezTo>
                  <a:cubicBezTo>
                    <a:pt x="895" y="149"/>
                    <a:pt x="895" y="112"/>
                    <a:pt x="933" y="112"/>
                  </a:cubicBezTo>
                  <a:cubicBezTo>
                    <a:pt x="970" y="112"/>
                    <a:pt x="1007" y="75"/>
                    <a:pt x="1007" y="38"/>
                  </a:cubicBezTo>
                  <a:lnTo>
                    <a:pt x="10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9"/>
            <p:cNvSpPr/>
            <p:nvPr/>
          </p:nvSpPr>
          <p:spPr>
            <a:xfrm>
              <a:off x="4137528" y="2344384"/>
              <a:ext cx="92052" cy="184163"/>
            </a:xfrm>
            <a:custGeom>
              <a:rect b="b" l="l" r="r" t="t"/>
              <a:pathLst>
                <a:path extrusionOk="0" h="6148" w="3073">
                  <a:moveTo>
                    <a:pt x="3018" y="0"/>
                  </a:moveTo>
                  <a:cubicBezTo>
                    <a:pt x="2976" y="0"/>
                    <a:pt x="2910" y="30"/>
                    <a:pt x="2890" y="71"/>
                  </a:cubicBezTo>
                  <a:lnTo>
                    <a:pt x="2927" y="71"/>
                  </a:lnTo>
                  <a:cubicBezTo>
                    <a:pt x="2480" y="1115"/>
                    <a:pt x="2033" y="2121"/>
                    <a:pt x="1511" y="3090"/>
                  </a:cubicBezTo>
                  <a:cubicBezTo>
                    <a:pt x="1287" y="3575"/>
                    <a:pt x="1063" y="4060"/>
                    <a:pt x="802" y="4544"/>
                  </a:cubicBezTo>
                  <a:cubicBezTo>
                    <a:pt x="504" y="5029"/>
                    <a:pt x="243" y="5551"/>
                    <a:pt x="19" y="6073"/>
                  </a:cubicBezTo>
                  <a:cubicBezTo>
                    <a:pt x="1" y="6129"/>
                    <a:pt x="19" y="6147"/>
                    <a:pt x="47" y="6147"/>
                  </a:cubicBezTo>
                  <a:cubicBezTo>
                    <a:pt x="75" y="6147"/>
                    <a:pt x="113" y="6129"/>
                    <a:pt x="131" y="6110"/>
                  </a:cubicBezTo>
                  <a:cubicBezTo>
                    <a:pt x="429" y="5625"/>
                    <a:pt x="690" y="5141"/>
                    <a:pt x="914" y="4656"/>
                  </a:cubicBezTo>
                  <a:cubicBezTo>
                    <a:pt x="1175" y="4134"/>
                    <a:pt x="1399" y="3650"/>
                    <a:pt x="1660" y="3165"/>
                  </a:cubicBezTo>
                  <a:cubicBezTo>
                    <a:pt x="2144" y="2158"/>
                    <a:pt x="2629" y="1115"/>
                    <a:pt x="3039" y="71"/>
                  </a:cubicBezTo>
                  <a:cubicBezTo>
                    <a:pt x="3073" y="20"/>
                    <a:pt x="3053" y="0"/>
                    <a:pt x="30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9"/>
            <p:cNvSpPr/>
            <p:nvPr/>
          </p:nvSpPr>
          <p:spPr>
            <a:xfrm>
              <a:off x="4159965" y="2305293"/>
              <a:ext cx="110444" cy="229006"/>
            </a:xfrm>
            <a:custGeom>
              <a:rect b="b" l="l" r="r" t="t"/>
              <a:pathLst>
                <a:path extrusionOk="0" h="7645" w="3687">
                  <a:moveTo>
                    <a:pt x="3633" y="0"/>
                  </a:moveTo>
                  <a:cubicBezTo>
                    <a:pt x="3595" y="0"/>
                    <a:pt x="3541" y="30"/>
                    <a:pt x="3520" y="71"/>
                  </a:cubicBezTo>
                  <a:lnTo>
                    <a:pt x="3520" y="108"/>
                  </a:lnTo>
                  <a:cubicBezTo>
                    <a:pt x="2924" y="1338"/>
                    <a:pt x="2365" y="2606"/>
                    <a:pt x="1805" y="3873"/>
                  </a:cubicBezTo>
                  <a:cubicBezTo>
                    <a:pt x="1507" y="4470"/>
                    <a:pt x="1246" y="5066"/>
                    <a:pt x="948" y="5663"/>
                  </a:cubicBezTo>
                  <a:cubicBezTo>
                    <a:pt x="650" y="6297"/>
                    <a:pt x="277" y="6930"/>
                    <a:pt x="16" y="7601"/>
                  </a:cubicBezTo>
                  <a:cubicBezTo>
                    <a:pt x="0" y="7633"/>
                    <a:pt x="11" y="7644"/>
                    <a:pt x="32" y="7644"/>
                  </a:cubicBezTo>
                  <a:cubicBezTo>
                    <a:pt x="60" y="7644"/>
                    <a:pt x="106" y="7623"/>
                    <a:pt x="128" y="7601"/>
                  </a:cubicBezTo>
                  <a:cubicBezTo>
                    <a:pt x="799" y="6408"/>
                    <a:pt x="1433" y="5178"/>
                    <a:pt x="1917" y="3911"/>
                  </a:cubicBezTo>
                  <a:cubicBezTo>
                    <a:pt x="2514" y="2643"/>
                    <a:pt x="3073" y="1338"/>
                    <a:pt x="3669" y="71"/>
                  </a:cubicBezTo>
                  <a:cubicBezTo>
                    <a:pt x="3686" y="20"/>
                    <a:pt x="3665" y="0"/>
                    <a:pt x="36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9"/>
            <p:cNvSpPr/>
            <p:nvPr/>
          </p:nvSpPr>
          <p:spPr>
            <a:xfrm>
              <a:off x="4164338" y="2326501"/>
              <a:ext cx="131742" cy="251742"/>
            </a:xfrm>
            <a:custGeom>
              <a:rect b="b" l="l" r="r" t="t"/>
              <a:pathLst>
                <a:path extrusionOk="0" h="8404" w="4398">
                  <a:moveTo>
                    <a:pt x="4332" y="1"/>
                  </a:moveTo>
                  <a:cubicBezTo>
                    <a:pt x="4288" y="1"/>
                    <a:pt x="4232" y="30"/>
                    <a:pt x="4232" y="71"/>
                  </a:cubicBezTo>
                  <a:lnTo>
                    <a:pt x="4232" y="108"/>
                  </a:lnTo>
                  <a:cubicBezTo>
                    <a:pt x="3561" y="1488"/>
                    <a:pt x="2852" y="2904"/>
                    <a:pt x="2144" y="4284"/>
                  </a:cubicBezTo>
                  <a:cubicBezTo>
                    <a:pt x="1436" y="5626"/>
                    <a:pt x="653" y="6968"/>
                    <a:pt x="19" y="8347"/>
                  </a:cubicBezTo>
                  <a:cubicBezTo>
                    <a:pt x="0" y="8385"/>
                    <a:pt x="10" y="8403"/>
                    <a:pt x="28" y="8403"/>
                  </a:cubicBezTo>
                  <a:cubicBezTo>
                    <a:pt x="47" y="8403"/>
                    <a:pt x="75" y="8385"/>
                    <a:pt x="94" y="8347"/>
                  </a:cubicBezTo>
                  <a:cubicBezTo>
                    <a:pt x="914" y="7043"/>
                    <a:pt x="1622" y="5700"/>
                    <a:pt x="2293" y="4321"/>
                  </a:cubicBezTo>
                  <a:cubicBezTo>
                    <a:pt x="3002" y="2904"/>
                    <a:pt x="3710" y="1525"/>
                    <a:pt x="4381" y="71"/>
                  </a:cubicBezTo>
                  <a:cubicBezTo>
                    <a:pt x="4398" y="21"/>
                    <a:pt x="4369" y="1"/>
                    <a:pt x="43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9"/>
            <p:cNvSpPr/>
            <p:nvPr/>
          </p:nvSpPr>
          <p:spPr>
            <a:xfrm>
              <a:off x="4174583" y="2357055"/>
              <a:ext cx="117663" cy="236615"/>
            </a:xfrm>
            <a:custGeom>
              <a:rect b="b" l="l" r="r" t="t"/>
              <a:pathLst>
                <a:path extrusionOk="0" h="7899" w="3928">
                  <a:moveTo>
                    <a:pt x="3880" y="1"/>
                  </a:moveTo>
                  <a:cubicBezTo>
                    <a:pt x="3833" y="1"/>
                    <a:pt x="3764" y="48"/>
                    <a:pt x="3741" y="95"/>
                  </a:cubicBezTo>
                  <a:lnTo>
                    <a:pt x="3778" y="58"/>
                  </a:lnTo>
                  <a:lnTo>
                    <a:pt x="3778" y="58"/>
                  </a:lnTo>
                  <a:cubicBezTo>
                    <a:pt x="3592" y="766"/>
                    <a:pt x="3293" y="1400"/>
                    <a:pt x="2883" y="1996"/>
                  </a:cubicBezTo>
                  <a:cubicBezTo>
                    <a:pt x="2510" y="2593"/>
                    <a:pt x="2175" y="3227"/>
                    <a:pt x="1839" y="3860"/>
                  </a:cubicBezTo>
                  <a:cubicBezTo>
                    <a:pt x="1541" y="4494"/>
                    <a:pt x="1168" y="5165"/>
                    <a:pt x="870" y="5836"/>
                  </a:cubicBezTo>
                  <a:cubicBezTo>
                    <a:pt x="535" y="6470"/>
                    <a:pt x="236" y="7141"/>
                    <a:pt x="13" y="7849"/>
                  </a:cubicBezTo>
                  <a:cubicBezTo>
                    <a:pt x="0" y="7887"/>
                    <a:pt x="9" y="7899"/>
                    <a:pt x="25" y="7899"/>
                  </a:cubicBezTo>
                  <a:cubicBezTo>
                    <a:pt x="58" y="7899"/>
                    <a:pt x="124" y="7849"/>
                    <a:pt x="124" y="7849"/>
                  </a:cubicBezTo>
                  <a:cubicBezTo>
                    <a:pt x="497" y="7178"/>
                    <a:pt x="796" y="6433"/>
                    <a:pt x="1131" y="5724"/>
                  </a:cubicBezTo>
                  <a:cubicBezTo>
                    <a:pt x="1467" y="5016"/>
                    <a:pt x="1802" y="4345"/>
                    <a:pt x="2138" y="3674"/>
                  </a:cubicBezTo>
                  <a:cubicBezTo>
                    <a:pt x="2510" y="3003"/>
                    <a:pt x="2809" y="2406"/>
                    <a:pt x="3181" y="1810"/>
                  </a:cubicBezTo>
                  <a:cubicBezTo>
                    <a:pt x="3517" y="1288"/>
                    <a:pt x="3778" y="692"/>
                    <a:pt x="3927" y="58"/>
                  </a:cubicBezTo>
                  <a:cubicBezTo>
                    <a:pt x="3927" y="17"/>
                    <a:pt x="3907" y="1"/>
                    <a:pt x="38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9"/>
            <p:cNvSpPr/>
            <p:nvPr/>
          </p:nvSpPr>
          <p:spPr>
            <a:xfrm>
              <a:off x="4214663" y="2342797"/>
              <a:ext cx="120958" cy="220529"/>
            </a:xfrm>
            <a:custGeom>
              <a:rect b="b" l="l" r="r" t="t"/>
              <a:pathLst>
                <a:path extrusionOk="0" h="7362" w="4038">
                  <a:moveTo>
                    <a:pt x="3989" y="0"/>
                  </a:moveTo>
                  <a:cubicBezTo>
                    <a:pt x="3943" y="0"/>
                    <a:pt x="3862" y="43"/>
                    <a:pt x="3819" y="86"/>
                  </a:cubicBezTo>
                  <a:lnTo>
                    <a:pt x="3857" y="86"/>
                  </a:lnTo>
                  <a:cubicBezTo>
                    <a:pt x="3186" y="1279"/>
                    <a:pt x="2552" y="2472"/>
                    <a:pt x="1881" y="3703"/>
                  </a:cubicBezTo>
                  <a:cubicBezTo>
                    <a:pt x="1210" y="4858"/>
                    <a:pt x="576" y="6051"/>
                    <a:pt x="17" y="7319"/>
                  </a:cubicBezTo>
                  <a:cubicBezTo>
                    <a:pt x="1" y="7350"/>
                    <a:pt x="12" y="7362"/>
                    <a:pt x="32" y="7362"/>
                  </a:cubicBezTo>
                  <a:cubicBezTo>
                    <a:pt x="61" y="7362"/>
                    <a:pt x="107" y="7340"/>
                    <a:pt x="129" y="7319"/>
                  </a:cubicBezTo>
                  <a:cubicBezTo>
                    <a:pt x="800" y="6126"/>
                    <a:pt x="1396" y="4896"/>
                    <a:pt x="2067" y="3703"/>
                  </a:cubicBezTo>
                  <a:cubicBezTo>
                    <a:pt x="2701" y="2472"/>
                    <a:pt x="3372" y="1279"/>
                    <a:pt x="4006" y="86"/>
                  </a:cubicBezTo>
                  <a:cubicBezTo>
                    <a:pt x="4037" y="23"/>
                    <a:pt x="4022" y="0"/>
                    <a:pt x="3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9"/>
            <p:cNvSpPr/>
            <p:nvPr/>
          </p:nvSpPr>
          <p:spPr>
            <a:xfrm>
              <a:off x="4266007" y="2329017"/>
              <a:ext cx="98732" cy="190484"/>
            </a:xfrm>
            <a:custGeom>
              <a:rect b="b" l="l" r="r" t="t"/>
              <a:pathLst>
                <a:path extrusionOk="0" h="6359" w="3296">
                  <a:moveTo>
                    <a:pt x="3237" y="1"/>
                  </a:moveTo>
                  <a:cubicBezTo>
                    <a:pt x="3194" y="1"/>
                    <a:pt x="3132" y="39"/>
                    <a:pt x="3112" y="99"/>
                  </a:cubicBezTo>
                  <a:cubicBezTo>
                    <a:pt x="2590" y="1143"/>
                    <a:pt x="2068" y="2149"/>
                    <a:pt x="1546" y="3193"/>
                  </a:cubicBezTo>
                  <a:cubicBezTo>
                    <a:pt x="987" y="4237"/>
                    <a:pt x="428" y="5244"/>
                    <a:pt x="18" y="6288"/>
                  </a:cubicBezTo>
                  <a:cubicBezTo>
                    <a:pt x="1" y="6338"/>
                    <a:pt x="14" y="6358"/>
                    <a:pt x="38" y="6358"/>
                  </a:cubicBezTo>
                  <a:cubicBezTo>
                    <a:pt x="66" y="6358"/>
                    <a:pt x="109" y="6328"/>
                    <a:pt x="129" y="6288"/>
                  </a:cubicBezTo>
                  <a:cubicBezTo>
                    <a:pt x="689" y="5281"/>
                    <a:pt x="1173" y="4237"/>
                    <a:pt x="1695" y="3193"/>
                  </a:cubicBezTo>
                  <a:cubicBezTo>
                    <a:pt x="2254" y="2149"/>
                    <a:pt x="2776" y="1143"/>
                    <a:pt x="3261" y="99"/>
                  </a:cubicBezTo>
                  <a:cubicBezTo>
                    <a:pt x="3296" y="30"/>
                    <a:pt x="3274" y="1"/>
                    <a:pt x="3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9"/>
            <p:cNvSpPr/>
            <p:nvPr/>
          </p:nvSpPr>
          <p:spPr>
            <a:xfrm>
              <a:off x="4302822" y="2302357"/>
              <a:ext cx="90314" cy="190993"/>
            </a:xfrm>
            <a:custGeom>
              <a:rect b="b" l="l" r="r" t="t"/>
              <a:pathLst>
                <a:path extrusionOk="0" h="6376" w="3015">
                  <a:moveTo>
                    <a:pt x="2961" y="0"/>
                  </a:moveTo>
                  <a:cubicBezTo>
                    <a:pt x="2904" y="0"/>
                    <a:pt x="2815" y="47"/>
                    <a:pt x="2815" y="94"/>
                  </a:cubicBezTo>
                  <a:cubicBezTo>
                    <a:pt x="2442" y="1213"/>
                    <a:pt x="1995" y="2257"/>
                    <a:pt x="1547" y="3338"/>
                  </a:cubicBezTo>
                  <a:cubicBezTo>
                    <a:pt x="1286" y="3822"/>
                    <a:pt x="1063" y="4307"/>
                    <a:pt x="802" y="4792"/>
                  </a:cubicBezTo>
                  <a:cubicBezTo>
                    <a:pt x="578" y="5276"/>
                    <a:pt x="243" y="5798"/>
                    <a:pt x="19" y="6320"/>
                  </a:cubicBezTo>
                  <a:cubicBezTo>
                    <a:pt x="0" y="6357"/>
                    <a:pt x="19" y="6376"/>
                    <a:pt x="42" y="6376"/>
                  </a:cubicBezTo>
                  <a:cubicBezTo>
                    <a:pt x="65" y="6376"/>
                    <a:pt x="93" y="6357"/>
                    <a:pt x="93" y="6320"/>
                  </a:cubicBezTo>
                  <a:cubicBezTo>
                    <a:pt x="764" y="5351"/>
                    <a:pt x="1286" y="4344"/>
                    <a:pt x="1734" y="3263"/>
                  </a:cubicBezTo>
                  <a:cubicBezTo>
                    <a:pt x="2218" y="2219"/>
                    <a:pt x="2628" y="1138"/>
                    <a:pt x="3001" y="57"/>
                  </a:cubicBezTo>
                  <a:cubicBezTo>
                    <a:pt x="3015" y="16"/>
                    <a:pt x="2993" y="0"/>
                    <a:pt x="29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9"/>
            <p:cNvSpPr/>
            <p:nvPr/>
          </p:nvSpPr>
          <p:spPr>
            <a:xfrm>
              <a:off x="4198398" y="2565485"/>
              <a:ext cx="30674" cy="61797"/>
            </a:xfrm>
            <a:custGeom>
              <a:rect b="b" l="l" r="r" t="t"/>
              <a:pathLst>
                <a:path extrusionOk="0" h="2063" w="1024">
                  <a:moveTo>
                    <a:pt x="971" y="1"/>
                  </a:moveTo>
                  <a:cubicBezTo>
                    <a:pt x="933" y="1"/>
                    <a:pt x="878" y="30"/>
                    <a:pt x="858" y="71"/>
                  </a:cubicBezTo>
                  <a:lnTo>
                    <a:pt x="821" y="71"/>
                  </a:lnTo>
                  <a:cubicBezTo>
                    <a:pt x="672" y="407"/>
                    <a:pt x="485" y="705"/>
                    <a:pt x="373" y="1040"/>
                  </a:cubicBezTo>
                  <a:cubicBezTo>
                    <a:pt x="299" y="1227"/>
                    <a:pt x="224" y="1413"/>
                    <a:pt x="150" y="1562"/>
                  </a:cubicBezTo>
                  <a:cubicBezTo>
                    <a:pt x="112" y="1637"/>
                    <a:pt x="75" y="1749"/>
                    <a:pt x="75" y="1823"/>
                  </a:cubicBezTo>
                  <a:cubicBezTo>
                    <a:pt x="38" y="1898"/>
                    <a:pt x="1" y="1972"/>
                    <a:pt x="38" y="2047"/>
                  </a:cubicBezTo>
                  <a:cubicBezTo>
                    <a:pt x="38" y="2058"/>
                    <a:pt x="44" y="2062"/>
                    <a:pt x="54" y="2062"/>
                  </a:cubicBezTo>
                  <a:cubicBezTo>
                    <a:pt x="78" y="2062"/>
                    <a:pt x="123" y="2036"/>
                    <a:pt x="150" y="2010"/>
                  </a:cubicBezTo>
                  <a:cubicBezTo>
                    <a:pt x="224" y="1861"/>
                    <a:pt x="261" y="1711"/>
                    <a:pt x="299" y="1562"/>
                  </a:cubicBezTo>
                  <a:cubicBezTo>
                    <a:pt x="373" y="1376"/>
                    <a:pt x="448" y="1189"/>
                    <a:pt x="522" y="1040"/>
                  </a:cubicBezTo>
                  <a:cubicBezTo>
                    <a:pt x="672" y="705"/>
                    <a:pt x="821" y="407"/>
                    <a:pt x="1007" y="71"/>
                  </a:cubicBezTo>
                  <a:cubicBezTo>
                    <a:pt x="1024" y="21"/>
                    <a:pt x="1003" y="1"/>
                    <a:pt x="9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9"/>
            <p:cNvSpPr/>
            <p:nvPr/>
          </p:nvSpPr>
          <p:spPr>
            <a:xfrm>
              <a:off x="4203969" y="2601222"/>
              <a:ext cx="34059" cy="72671"/>
            </a:xfrm>
            <a:custGeom>
              <a:rect b="b" l="l" r="r" t="t"/>
              <a:pathLst>
                <a:path extrusionOk="0" h="2426" w="1137">
                  <a:moveTo>
                    <a:pt x="1083" y="0"/>
                  </a:moveTo>
                  <a:cubicBezTo>
                    <a:pt x="1045" y="0"/>
                    <a:pt x="991" y="30"/>
                    <a:pt x="970" y="71"/>
                  </a:cubicBezTo>
                  <a:cubicBezTo>
                    <a:pt x="784" y="481"/>
                    <a:pt x="635" y="854"/>
                    <a:pt x="486" y="1264"/>
                  </a:cubicBezTo>
                  <a:cubicBezTo>
                    <a:pt x="411" y="1450"/>
                    <a:pt x="336" y="1637"/>
                    <a:pt x="225" y="1823"/>
                  </a:cubicBezTo>
                  <a:cubicBezTo>
                    <a:pt x="150" y="2010"/>
                    <a:pt x="38" y="2196"/>
                    <a:pt x="1" y="2382"/>
                  </a:cubicBezTo>
                  <a:cubicBezTo>
                    <a:pt x="1" y="2414"/>
                    <a:pt x="8" y="2425"/>
                    <a:pt x="18" y="2425"/>
                  </a:cubicBezTo>
                  <a:cubicBezTo>
                    <a:pt x="32" y="2425"/>
                    <a:pt x="54" y="2404"/>
                    <a:pt x="75" y="2382"/>
                  </a:cubicBezTo>
                  <a:cubicBezTo>
                    <a:pt x="225" y="2233"/>
                    <a:pt x="299" y="2047"/>
                    <a:pt x="411" y="1860"/>
                  </a:cubicBezTo>
                  <a:cubicBezTo>
                    <a:pt x="486" y="1674"/>
                    <a:pt x="560" y="1450"/>
                    <a:pt x="635" y="1264"/>
                  </a:cubicBezTo>
                  <a:cubicBezTo>
                    <a:pt x="821" y="854"/>
                    <a:pt x="970" y="481"/>
                    <a:pt x="1119" y="71"/>
                  </a:cubicBezTo>
                  <a:cubicBezTo>
                    <a:pt x="1136" y="21"/>
                    <a:pt x="1115" y="0"/>
                    <a:pt x="10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9"/>
            <p:cNvSpPr/>
            <p:nvPr/>
          </p:nvSpPr>
          <p:spPr>
            <a:xfrm>
              <a:off x="4127583" y="1860845"/>
              <a:ext cx="59670" cy="142077"/>
            </a:xfrm>
            <a:custGeom>
              <a:rect b="b" l="l" r="r" t="t"/>
              <a:pathLst>
                <a:path extrusionOk="0" h="4743" w="1992">
                  <a:moveTo>
                    <a:pt x="1971" y="0"/>
                  </a:moveTo>
                  <a:cubicBezTo>
                    <a:pt x="1946" y="0"/>
                    <a:pt x="1905" y="33"/>
                    <a:pt x="1880" y="33"/>
                  </a:cubicBezTo>
                  <a:cubicBezTo>
                    <a:pt x="1843" y="71"/>
                    <a:pt x="1805" y="108"/>
                    <a:pt x="1805" y="182"/>
                  </a:cubicBezTo>
                  <a:cubicBezTo>
                    <a:pt x="1790" y="213"/>
                    <a:pt x="1800" y="225"/>
                    <a:pt x="1819" y="225"/>
                  </a:cubicBezTo>
                  <a:lnTo>
                    <a:pt x="1819" y="225"/>
                  </a:lnTo>
                  <a:cubicBezTo>
                    <a:pt x="1663" y="965"/>
                    <a:pt x="1377" y="1672"/>
                    <a:pt x="1022" y="2345"/>
                  </a:cubicBezTo>
                  <a:cubicBezTo>
                    <a:pt x="687" y="3090"/>
                    <a:pt x="351" y="3873"/>
                    <a:pt x="16" y="4656"/>
                  </a:cubicBezTo>
                  <a:cubicBezTo>
                    <a:pt x="0" y="4719"/>
                    <a:pt x="18" y="4742"/>
                    <a:pt x="46" y="4742"/>
                  </a:cubicBezTo>
                  <a:cubicBezTo>
                    <a:pt x="85" y="4742"/>
                    <a:pt x="143" y="4699"/>
                    <a:pt x="165" y="4656"/>
                  </a:cubicBezTo>
                  <a:cubicBezTo>
                    <a:pt x="575" y="3873"/>
                    <a:pt x="873" y="3016"/>
                    <a:pt x="1246" y="2233"/>
                  </a:cubicBezTo>
                  <a:cubicBezTo>
                    <a:pt x="1656" y="1562"/>
                    <a:pt x="1880" y="816"/>
                    <a:pt x="1992" y="33"/>
                  </a:cubicBezTo>
                  <a:cubicBezTo>
                    <a:pt x="1992" y="8"/>
                    <a:pt x="1983" y="0"/>
                    <a:pt x="19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9"/>
            <p:cNvSpPr/>
            <p:nvPr/>
          </p:nvSpPr>
          <p:spPr>
            <a:xfrm>
              <a:off x="4136989" y="1868633"/>
              <a:ext cx="69765" cy="161727"/>
            </a:xfrm>
            <a:custGeom>
              <a:rect b="b" l="l" r="r" t="t"/>
              <a:pathLst>
                <a:path extrusionOk="0" h="5399" w="2329">
                  <a:moveTo>
                    <a:pt x="2275" y="1"/>
                  </a:moveTo>
                  <a:cubicBezTo>
                    <a:pt x="2237" y="1"/>
                    <a:pt x="2183" y="31"/>
                    <a:pt x="2162" y="71"/>
                  </a:cubicBezTo>
                  <a:cubicBezTo>
                    <a:pt x="1790" y="966"/>
                    <a:pt x="1417" y="1861"/>
                    <a:pt x="1044" y="2756"/>
                  </a:cubicBezTo>
                  <a:cubicBezTo>
                    <a:pt x="671" y="3650"/>
                    <a:pt x="298" y="4470"/>
                    <a:pt x="0" y="5365"/>
                  </a:cubicBezTo>
                  <a:cubicBezTo>
                    <a:pt x="0" y="5390"/>
                    <a:pt x="13" y="5398"/>
                    <a:pt x="29" y="5398"/>
                  </a:cubicBezTo>
                  <a:cubicBezTo>
                    <a:pt x="62" y="5398"/>
                    <a:pt x="112" y="5365"/>
                    <a:pt x="112" y="5365"/>
                  </a:cubicBezTo>
                  <a:cubicBezTo>
                    <a:pt x="522" y="4508"/>
                    <a:pt x="858" y="3613"/>
                    <a:pt x="1230" y="2718"/>
                  </a:cubicBezTo>
                  <a:lnTo>
                    <a:pt x="2311" y="71"/>
                  </a:lnTo>
                  <a:cubicBezTo>
                    <a:pt x="2328" y="21"/>
                    <a:pt x="2307" y="1"/>
                    <a:pt x="22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9"/>
            <p:cNvSpPr/>
            <p:nvPr/>
          </p:nvSpPr>
          <p:spPr>
            <a:xfrm>
              <a:off x="4139865" y="1853416"/>
              <a:ext cx="104753" cy="226370"/>
            </a:xfrm>
            <a:custGeom>
              <a:rect b="b" l="l" r="r" t="t"/>
              <a:pathLst>
                <a:path extrusionOk="0" h="7557" w="3497">
                  <a:moveTo>
                    <a:pt x="3454" y="1"/>
                  </a:moveTo>
                  <a:cubicBezTo>
                    <a:pt x="3408" y="1"/>
                    <a:pt x="3334" y="48"/>
                    <a:pt x="3334" y="95"/>
                  </a:cubicBezTo>
                  <a:lnTo>
                    <a:pt x="3297" y="95"/>
                  </a:lnTo>
                  <a:cubicBezTo>
                    <a:pt x="2812" y="1400"/>
                    <a:pt x="2290" y="2704"/>
                    <a:pt x="1694" y="3972"/>
                  </a:cubicBezTo>
                  <a:cubicBezTo>
                    <a:pt x="1433" y="4568"/>
                    <a:pt x="1134" y="5165"/>
                    <a:pt x="873" y="5761"/>
                  </a:cubicBezTo>
                  <a:cubicBezTo>
                    <a:pt x="538" y="6321"/>
                    <a:pt x="277" y="6917"/>
                    <a:pt x="16" y="7514"/>
                  </a:cubicBezTo>
                  <a:cubicBezTo>
                    <a:pt x="0" y="7545"/>
                    <a:pt x="11" y="7557"/>
                    <a:pt x="32" y="7557"/>
                  </a:cubicBezTo>
                  <a:cubicBezTo>
                    <a:pt x="60" y="7557"/>
                    <a:pt x="106" y="7535"/>
                    <a:pt x="128" y="7514"/>
                  </a:cubicBezTo>
                  <a:cubicBezTo>
                    <a:pt x="463" y="6954"/>
                    <a:pt x="799" y="6358"/>
                    <a:pt x="1060" y="5761"/>
                  </a:cubicBezTo>
                  <a:cubicBezTo>
                    <a:pt x="1358" y="5128"/>
                    <a:pt x="1656" y="4494"/>
                    <a:pt x="1955" y="3823"/>
                  </a:cubicBezTo>
                  <a:cubicBezTo>
                    <a:pt x="2514" y="2593"/>
                    <a:pt x="3036" y="1325"/>
                    <a:pt x="3483" y="58"/>
                  </a:cubicBezTo>
                  <a:cubicBezTo>
                    <a:pt x="3497" y="16"/>
                    <a:pt x="3480" y="1"/>
                    <a:pt x="3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9"/>
            <p:cNvSpPr/>
            <p:nvPr/>
          </p:nvSpPr>
          <p:spPr>
            <a:xfrm>
              <a:off x="4147713" y="1851049"/>
              <a:ext cx="116525" cy="270524"/>
            </a:xfrm>
            <a:custGeom>
              <a:rect b="b" l="l" r="r" t="t"/>
              <a:pathLst>
                <a:path extrusionOk="0" h="9031" w="3890">
                  <a:moveTo>
                    <a:pt x="3814" y="1"/>
                  </a:moveTo>
                  <a:cubicBezTo>
                    <a:pt x="3762" y="1"/>
                    <a:pt x="3688" y="39"/>
                    <a:pt x="3668" y="99"/>
                  </a:cubicBezTo>
                  <a:lnTo>
                    <a:pt x="3668" y="62"/>
                  </a:lnTo>
                  <a:cubicBezTo>
                    <a:pt x="3109" y="1590"/>
                    <a:pt x="2438" y="3082"/>
                    <a:pt x="1804" y="4573"/>
                  </a:cubicBezTo>
                  <a:lnTo>
                    <a:pt x="872" y="6810"/>
                  </a:lnTo>
                  <a:cubicBezTo>
                    <a:pt x="537" y="7481"/>
                    <a:pt x="276" y="8226"/>
                    <a:pt x="15" y="8972"/>
                  </a:cubicBezTo>
                  <a:cubicBezTo>
                    <a:pt x="0" y="9016"/>
                    <a:pt x="14" y="9031"/>
                    <a:pt x="39" y="9031"/>
                  </a:cubicBezTo>
                  <a:cubicBezTo>
                    <a:pt x="77" y="9031"/>
                    <a:pt x="141" y="8995"/>
                    <a:pt x="164" y="8972"/>
                  </a:cubicBezTo>
                  <a:cubicBezTo>
                    <a:pt x="537" y="8264"/>
                    <a:pt x="798" y="7481"/>
                    <a:pt x="1096" y="6735"/>
                  </a:cubicBezTo>
                  <a:cubicBezTo>
                    <a:pt x="1394" y="5989"/>
                    <a:pt x="1730" y="5281"/>
                    <a:pt x="2028" y="4536"/>
                  </a:cubicBezTo>
                  <a:cubicBezTo>
                    <a:pt x="2662" y="3044"/>
                    <a:pt x="3296" y="1590"/>
                    <a:pt x="3855" y="99"/>
                  </a:cubicBezTo>
                  <a:cubicBezTo>
                    <a:pt x="3889" y="30"/>
                    <a:pt x="3860" y="1"/>
                    <a:pt x="3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9"/>
            <p:cNvSpPr/>
            <p:nvPr/>
          </p:nvSpPr>
          <p:spPr>
            <a:xfrm>
              <a:off x="4183869" y="1863062"/>
              <a:ext cx="109366" cy="226040"/>
            </a:xfrm>
            <a:custGeom>
              <a:rect b="b" l="l" r="r" t="t"/>
              <a:pathLst>
                <a:path extrusionOk="0" h="7546" w="3651">
                  <a:moveTo>
                    <a:pt x="3596" y="0"/>
                  </a:moveTo>
                  <a:cubicBezTo>
                    <a:pt x="3554" y="0"/>
                    <a:pt x="3488" y="30"/>
                    <a:pt x="3468" y="71"/>
                  </a:cubicBezTo>
                  <a:lnTo>
                    <a:pt x="3505" y="108"/>
                  </a:lnTo>
                  <a:cubicBezTo>
                    <a:pt x="2499" y="2643"/>
                    <a:pt x="1343" y="5104"/>
                    <a:pt x="38" y="7490"/>
                  </a:cubicBezTo>
                  <a:cubicBezTo>
                    <a:pt x="1" y="7527"/>
                    <a:pt x="20" y="7546"/>
                    <a:pt x="52" y="7546"/>
                  </a:cubicBezTo>
                  <a:cubicBezTo>
                    <a:pt x="85" y="7546"/>
                    <a:pt x="131" y="7527"/>
                    <a:pt x="150" y="7490"/>
                  </a:cubicBezTo>
                  <a:cubicBezTo>
                    <a:pt x="486" y="7005"/>
                    <a:pt x="784" y="6483"/>
                    <a:pt x="1045" y="5924"/>
                  </a:cubicBezTo>
                  <a:cubicBezTo>
                    <a:pt x="1343" y="5290"/>
                    <a:pt x="1678" y="4656"/>
                    <a:pt x="1977" y="3985"/>
                  </a:cubicBezTo>
                  <a:cubicBezTo>
                    <a:pt x="2573" y="2718"/>
                    <a:pt x="3095" y="1376"/>
                    <a:pt x="3617" y="71"/>
                  </a:cubicBezTo>
                  <a:cubicBezTo>
                    <a:pt x="3651" y="21"/>
                    <a:pt x="3631" y="0"/>
                    <a:pt x="3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9"/>
            <p:cNvSpPr/>
            <p:nvPr/>
          </p:nvSpPr>
          <p:spPr>
            <a:xfrm>
              <a:off x="4166585" y="1877171"/>
              <a:ext cx="136026" cy="300149"/>
            </a:xfrm>
            <a:custGeom>
              <a:rect b="b" l="l" r="r" t="t"/>
              <a:pathLst>
                <a:path extrusionOk="0" h="10020" w="4541">
                  <a:moveTo>
                    <a:pt x="4512" y="0"/>
                  </a:moveTo>
                  <a:cubicBezTo>
                    <a:pt x="4467" y="0"/>
                    <a:pt x="4369" y="70"/>
                    <a:pt x="4343" y="122"/>
                  </a:cubicBezTo>
                  <a:cubicBezTo>
                    <a:pt x="3747" y="1837"/>
                    <a:pt x="3113" y="3552"/>
                    <a:pt x="2405" y="5192"/>
                  </a:cubicBezTo>
                  <a:cubicBezTo>
                    <a:pt x="2032" y="6012"/>
                    <a:pt x="1696" y="6795"/>
                    <a:pt x="1286" y="7541"/>
                  </a:cubicBezTo>
                  <a:cubicBezTo>
                    <a:pt x="913" y="8324"/>
                    <a:pt x="354" y="9144"/>
                    <a:pt x="19" y="9964"/>
                  </a:cubicBezTo>
                  <a:cubicBezTo>
                    <a:pt x="0" y="10001"/>
                    <a:pt x="9" y="10020"/>
                    <a:pt x="28" y="10020"/>
                  </a:cubicBezTo>
                  <a:cubicBezTo>
                    <a:pt x="47" y="10020"/>
                    <a:pt x="75" y="10001"/>
                    <a:pt x="93" y="9964"/>
                  </a:cubicBezTo>
                  <a:cubicBezTo>
                    <a:pt x="1100" y="8435"/>
                    <a:pt x="1920" y="6795"/>
                    <a:pt x="2591" y="5117"/>
                  </a:cubicBezTo>
                  <a:cubicBezTo>
                    <a:pt x="3299" y="3440"/>
                    <a:pt x="3933" y="1762"/>
                    <a:pt x="4530" y="47"/>
                  </a:cubicBezTo>
                  <a:cubicBezTo>
                    <a:pt x="4541" y="13"/>
                    <a:pt x="4532" y="0"/>
                    <a:pt x="45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9"/>
            <p:cNvSpPr/>
            <p:nvPr/>
          </p:nvSpPr>
          <p:spPr>
            <a:xfrm>
              <a:off x="4210170" y="1854524"/>
              <a:ext cx="116675" cy="290863"/>
            </a:xfrm>
            <a:custGeom>
              <a:rect b="b" l="l" r="r" t="t"/>
              <a:pathLst>
                <a:path extrusionOk="0" h="9710" w="3895">
                  <a:moveTo>
                    <a:pt x="3849" y="1"/>
                  </a:moveTo>
                  <a:cubicBezTo>
                    <a:pt x="3805" y="1"/>
                    <a:pt x="3746" y="48"/>
                    <a:pt x="3746" y="95"/>
                  </a:cubicBezTo>
                  <a:lnTo>
                    <a:pt x="3708" y="95"/>
                  </a:lnTo>
                  <a:cubicBezTo>
                    <a:pt x="3336" y="1810"/>
                    <a:pt x="2776" y="3450"/>
                    <a:pt x="2031" y="5053"/>
                  </a:cubicBezTo>
                  <a:cubicBezTo>
                    <a:pt x="1360" y="6582"/>
                    <a:pt x="726" y="8110"/>
                    <a:pt x="18" y="9639"/>
                  </a:cubicBezTo>
                  <a:cubicBezTo>
                    <a:pt x="1" y="9689"/>
                    <a:pt x="22" y="9709"/>
                    <a:pt x="54" y="9709"/>
                  </a:cubicBezTo>
                  <a:cubicBezTo>
                    <a:pt x="92" y="9709"/>
                    <a:pt x="146" y="9680"/>
                    <a:pt x="167" y="9639"/>
                  </a:cubicBezTo>
                  <a:cubicBezTo>
                    <a:pt x="987" y="8110"/>
                    <a:pt x="1583" y="6470"/>
                    <a:pt x="2292" y="4867"/>
                  </a:cubicBezTo>
                  <a:cubicBezTo>
                    <a:pt x="3000" y="3338"/>
                    <a:pt x="3522" y="1698"/>
                    <a:pt x="3895" y="58"/>
                  </a:cubicBezTo>
                  <a:cubicBezTo>
                    <a:pt x="3895" y="17"/>
                    <a:pt x="3875" y="1"/>
                    <a:pt x="38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9"/>
            <p:cNvSpPr/>
            <p:nvPr/>
          </p:nvSpPr>
          <p:spPr>
            <a:xfrm>
              <a:off x="4174942" y="2160758"/>
              <a:ext cx="28427" cy="56375"/>
            </a:xfrm>
            <a:custGeom>
              <a:rect b="b" l="l" r="r" t="t"/>
              <a:pathLst>
                <a:path extrusionOk="0" h="1882" w="949">
                  <a:moveTo>
                    <a:pt x="903" y="1"/>
                  </a:moveTo>
                  <a:cubicBezTo>
                    <a:pt x="864" y="1"/>
                    <a:pt x="805" y="44"/>
                    <a:pt x="784" y="87"/>
                  </a:cubicBezTo>
                  <a:lnTo>
                    <a:pt x="784" y="124"/>
                  </a:lnTo>
                  <a:cubicBezTo>
                    <a:pt x="634" y="422"/>
                    <a:pt x="523" y="721"/>
                    <a:pt x="373" y="982"/>
                  </a:cubicBezTo>
                  <a:cubicBezTo>
                    <a:pt x="336" y="1131"/>
                    <a:pt x="262" y="1280"/>
                    <a:pt x="187" y="1429"/>
                  </a:cubicBezTo>
                  <a:cubicBezTo>
                    <a:pt x="112" y="1578"/>
                    <a:pt x="38" y="1690"/>
                    <a:pt x="1" y="1839"/>
                  </a:cubicBezTo>
                  <a:cubicBezTo>
                    <a:pt x="1" y="1870"/>
                    <a:pt x="14" y="1882"/>
                    <a:pt x="32" y="1882"/>
                  </a:cubicBezTo>
                  <a:cubicBezTo>
                    <a:pt x="57" y="1882"/>
                    <a:pt x="91" y="1860"/>
                    <a:pt x="112" y="1839"/>
                  </a:cubicBezTo>
                  <a:cubicBezTo>
                    <a:pt x="187" y="1727"/>
                    <a:pt x="262" y="1578"/>
                    <a:pt x="336" y="1466"/>
                  </a:cubicBezTo>
                  <a:cubicBezTo>
                    <a:pt x="411" y="1317"/>
                    <a:pt x="485" y="1168"/>
                    <a:pt x="523" y="982"/>
                  </a:cubicBezTo>
                  <a:cubicBezTo>
                    <a:pt x="672" y="683"/>
                    <a:pt x="784" y="385"/>
                    <a:pt x="933" y="87"/>
                  </a:cubicBezTo>
                  <a:cubicBezTo>
                    <a:pt x="948" y="24"/>
                    <a:pt x="931" y="1"/>
                    <a:pt x="9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9"/>
            <p:cNvSpPr/>
            <p:nvPr/>
          </p:nvSpPr>
          <p:spPr>
            <a:xfrm>
              <a:off x="4209571" y="2018320"/>
              <a:ext cx="80789" cy="193719"/>
            </a:xfrm>
            <a:custGeom>
              <a:rect b="b" l="l" r="r" t="t"/>
              <a:pathLst>
                <a:path extrusionOk="0" h="6467" w="2697">
                  <a:moveTo>
                    <a:pt x="2683" y="1"/>
                  </a:moveTo>
                  <a:cubicBezTo>
                    <a:pt x="2660" y="1"/>
                    <a:pt x="2598" y="44"/>
                    <a:pt x="2573" y="70"/>
                  </a:cubicBezTo>
                  <a:cubicBezTo>
                    <a:pt x="2200" y="1188"/>
                    <a:pt x="1752" y="2269"/>
                    <a:pt x="1268" y="3351"/>
                  </a:cubicBezTo>
                  <a:cubicBezTo>
                    <a:pt x="1007" y="3835"/>
                    <a:pt x="783" y="4357"/>
                    <a:pt x="597" y="4879"/>
                  </a:cubicBezTo>
                  <a:cubicBezTo>
                    <a:pt x="336" y="5364"/>
                    <a:pt x="149" y="5886"/>
                    <a:pt x="0" y="6408"/>
                  </a:cubicBezTo>
                  <a:cubicBezTo>
                    <a:pt x="0" y="6451"/>
                    <a:pt x="23" y="6467"/>
                    <a:pt x="51" y="6467"/>
                  </a:cubicBezTo>
                  <a:cubicBezTo>
                    <a:pt x="94" y="6467"/>
                    <a:pt x="149" y="6430"/>
                    <a:pt x="149" y="6408"/>
                  </a:cubicBezTo>
                  <a:cubicBezTo>
                    <a:pt x="410" y="5886"/>
                    <a:pt x="560" y="5326"/>
                    <a:pt x="783" y="4805"/>
                  </a:cubicBezTo>
                  <a:cubicBezTo>
                    <a:pt x="1007" y="4245"/>
                    <a:pt x="1268" y="3723"/>
                    <a:pt x="1492" y="3201"/>
                  </a:cubicBezTo>
                  <a:cubicBezTo>
                    <a:pt x="1939" y="2158"/>
                    <a:pt x="2349" y="1114"/>
                    <a:pt x="2684" y="33"/>
                  </a:cubicBezTo>
                  <a:cubicBezTo>
                    <a:pt x="2696" y="10"/>
                    <a:pt x="2693" y="1"/>
                    <a:pt x="26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9"/>
            <p:cNvSpPr/>
            <p:nvPr/>
          </p:nvSpPr>
          <p:spPr>
            <a:xfrm>
              <a:off x="4219606" y="2033927"/>
              <a:ext cx="95467" cy="207978"/>
            </a:xfrm>
            <a:custGeom>
              <a:rect b="b" l="l" r="r" t="t"/>
              <a:pathLst>
                <a:path extrusionOk="0" h="6943" w="3187">
                  <a:moveTo>
                    <a:pt x="3134" y="0"/>
                  </a:moveTo>
                  <a:cubicBezTo>
                    <a:pt x="3095" y="0"/>
                    <a:pt x="3041" y="30"/>
                    <a:pt x="3021" y="71"/>
                  </a:cubicBezTo>
                  <a:cubicBezTo>
                    <a:pt x="2573" y="1264"/>
                    <a:pt x="2089" y="2420"/>
                    <a:pt x="1529" y="3575"/>
                  </a:cubicBezTo>
                  <a:cubicBezTo>
                    <a:pt x="1268" y="4134"/>
                    <a:pt x="1007" y="4731"/>
                    <a:pt x="746" y="5290"/>
                  </a:cubicBezTo>
                  <a:cubicBezTo>
                    <a:pt x="448" y="5812"/>
                    <a:pt x="225" y="6334"/>
                    <a:pt x="1" y="6893"/>
                  </a:cubicBezTo>
                  <a:cubicBezTo>
                    <a:pt x="1" y="6930"/>
                    <a:pt x="13" y="6943"/>
                    <a:pt x="31" y="6943"/>
                  </a:cubicBezTo>
                  <a:cubicBezTo>
                    <a:pt x="67" y="6943"/>
                    <a:pt x="125" y="6893"/>
                    <a:pt x="150" y="6893"/>
                  </a:cubicBezTo>
                  <a:cubicBezTo>
                    <a:pt x="448" y="6334"/>
                    <a:pt x="709" y="5737"/>
                    <a:pt x="970" y="5178"/>
                  </a:cubicBezTo>
                  <a:cubicBezTo>
                    <a:pt x="1231" y="4619"/>
                    <a:pt x="1492" y="4097"/>
                    <a:pt x="1716" y="3538"/>
                  </a:cubicBezTo>
                  <a:cubicBezTo>
                    <a:pt x="2238" y="2420"/>
                    <a:pt x="2722" y="1264"/>
                    <a:pt x="3170" y="71"/>
                  </a:cubicBezTo>
                  <a:cubicBezTo>
                    <a:pt x="3186" y="20"/>
                    <a:pt x="3165" y="0"/>
                    <a:pt x="31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9"/>
            <p:cNvSpPr/>
            <p:nvPr/>
          </p:nvSpPr>
          <p:spPr>
            <a:xfrm>
              <a:off x="4249262" y="2067327"/>
              <a:ext cx="70185" cy="162925"/>
            </a:xfrm>
            <a:custGeom>
              <a:rect b="b" l="l" r="r" t="t"/>
              <a:pathLst>
                <a:path extrusionOk="0" h="5439" w="2343">
                  <a:moveTo>
                    <a:pt x="2290" y="1"/>
                  </a:moveTo>
                  <a:cubicBezTo>
                    <a:pt x="2234" y="1"/>
                    <a:pt x="2142" y="64"/>
                    <a:pt x="2142" y="112"/>
                  </a:cubicBezTo>
                  <a:lnTo>
                    <a:pt x="2142" y="149"/>
                  </a:lnTo>
                  <a:cubicBezTo>
                    <a:pt x="1844" y="1044"/>
                    <a:pt x="1546" y="1976"/>
                    <a:pt x="1210" y="2870"/>
                  </a:cubicBezTo>
                  <a:cubicBezTo>
                    <a:pt x="1024" y="3280"/>
                    <a:pt x="875" y="3690"/>
                    <a:pt x="651" y="4101"/>
                  </a:cubicBezTo>
                  <a:cubicBezTo>
                    <a:pt x="465" y="4511"/>
                    <a:pt x="204" y="4958"/>
                    <a:pt x="17" y="5368"/>
                  </a:cubicBezTo>
                  <a:cubicBezTo>
                    <a:pt x="1" y="5419"/>
                    <a:pt x="7" y="5439"/>
                    <a:pt x="22" y="5439"/>
                  </a:cubicBezTo>
                  <a:cubicBezTo>
                    <a:pt x="40" y="5439"/>
                    <a:pt x="72" y="5409"/>
                    <a:pt x="92" y="5368"/>
                  </a:cubicBezTo>
                  <a:cubicBezTo>
                    <a:pt x="390" y="4995"/>
                    <a:pt x="614" y="4622"/>
                    <a:pt x="800" y="4175"/>
                  </a:cubicBezTo>
                  <a:cubicBezTo>
                    <a:pt x="1024" y="3728"/>
                    <a:pt x="1210" y="3243"/>
                    <a:pt x="1397" y="2796"/>
                  </a:cubicBezTo>
                  <a:cubicBezTo>
                    <a:pt x="1732" y="1901"/>
                    <a:pt x="1993" y="969"/>
                    <a:pt x="2329" y="74"/>
                  </a:cubicBezTo>
                  <a:cubicBezTo>
                    <a:pt x="2342" y="21"/>
                    <a:pt x="2322" y="1"/>
                    <a:pt x="2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9"/>
            <p:cNvSpPr/>
            <p:nvPr/>
          </p:nvSpPr>
          <p:spPr>
            <a:xfrm>
              <a:off x="4272747" y="2055435"/>
              <a:ext cx="75247" cy="163944"/>
            </a:xfrm>
            <a:custGeom>
              <a:rect b="b" l="l" r="r" t="t"/>
              <a:pathLst>
                <a:path extrusionOk="0" h="5473" w="2512">
                  <a:moveTo>
                    <a:pt x="2453" y="0"/>
                  </a:moveTo>
                  <a:cubicBezTo>
                    <a:pt x="2410" y="0"/>
                    <a:pt x="2348" y="39"/>
                    <a:pt x="2328" y="98"/>
                  </a:cubicBezTo>
                  <a:cubicBezTo>
                    <a:pt x="1955" y="1030"/>
                    <a:pt x="1619" y="1925"/>
                    <a:pt x="1247" y="2820"/>
                  </a:cubicBezTo>
                  <a:cubicBezTo>
                    <a:pt x="1060" y="3230"/>
                    <a:pt x="874" y="3677"/>
                    <a:pt x="687" y="4125"/>
                  </a:cubicBezTo>
                  <a:cubicBezTo>
                    <a:pt x="464" y="4535"/>
                    <a:pt x="203" y="4982"/>
                    <a:pt x="16" y="5430"/>
                  </a:cubicBezTo>
                  <a:cubicBezTo>
                    <a:pt x="1" y="5461"/>
                    <a:pt x="11" y="5473"/>
                    <a:pt x="29" y="5473"/>
                  </a:cubicBezTo>
                  <a:cubicBezTo>
                    <a:pt x="54" y="5473"/>
                    <a:pt x="91" y="5451"/>
                    <a:pt x="91" y="5430"/>
                  </a:cubicBezTo>
                  <a:cubicBezTo>
                    <a:pt x="352" y="5019"/>
                    <a:pt x="613" y="4609"/>
                    <a:pt x="799" y="4199"/>
                  </a:cubicBezTo>
                  <a:cubicBezTo>
                    <a:pt x="1023" y="3752"/>
                    <a:pt x="1209" y="3305"/>
                    <a:pt x="1396" y="2857"/>
                  </a:cubicBezTo>
                  <a:cubicBezTo>
                    <a:pt x="1768" y="1925"/>
                    <a:pt x="2141" y="1030"/>
                    <a:pt x="2477" y="98"/>
                  </a:cubicBezTo>
                  <a:cubicBezTo>
                    <a:pt x="2511" y="29"/>
                    <a:pt x="2490" y="0"/>
                    <a:pt x="2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9"/>
            <p:cNvSpPr/>
            <p:nvPr/>
          </p:nvSpPr>
          <p:spPr>
            <a:xfrm>
              <a:off x="4275443" y="2081945"/>
              <a:ext cx="79231" cy="165352"/>
            </a:xfrm>
            <a:custGeom>
              <a:rect b="b" l="l" r="r" t="t"/>
              <a:pathLst>
                <a:path extrusionOk="0" h="5520" w="2645">
                  <a:moveTo>
                    <a:pt x="2590" y="0"/>
                  </a:moveTo>
                  <a:cubicBezTo>
                    <a:pt x="2547" y="0"/>
                    <a:pt x="2482" y="30"/>
                    <a:pt x="2461" y="71"/>
                  </a:cubicBezTo>
                  <a:cubicBezTo>
                    <a:pt x="2089" y="1003"/>
                    <a:pt x="1641" y="1935"/>
                    <a:pt x="1231" y="2830"/>
                  </a:cubicBezTo>
                  <a:lnTo>
                    <a:pt x="597" y="4172"/>
                  </a:lnTo>
                  <a:cubicBezTo>
                    <a:pt x="336" y="4582"/>
                    <a:pt x="150" y="5029"/>
                    <a:pt x="1" y="5476"/>
                  </a:cubicBezTo>
                  <a:cubicBezTo>
                    <a:pt x="1" y="5508"/>
                    <a:pt x="14" y="5520"/>
                    <a:pt x="30" y="5520"/>
                  </a:cubicBezTo>
                  <a:cubicBezTo>
                    <a:pt x="51" y="5520"/>
                    <a:pt x="75" y="5498"/>
                    <a:pt x="75" y="5476"/>
                  </a:cubicBezTo>
                  <a:cubicBezTo>
                    <a:pt x="336" y="5066"/>
                    <a:pt x="560" y="4619"/>
                    <a:pt x="746" y="4172"/>
                  </a:cubicBezTo>
                  <a:lnTo>
                    <a:pt x="1380" y="2830"/>
                  </a:lnTo>
                  <a:cubicBezTo>
                    <a:pt x="1790" y="1898"/>
                    <a:pt x="2238" y="1003"/>
                    <a:pt x="2610" y="71"/>
                  </a:cubicBezTo>
                  <a:cubicBezTo>
                    <a:pt x="2644" y="20"/>
                    <a:pt x="2625" y="0"/>
                    <a:pt x="25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9"/>
            <p:cNvSpPr/>
            <p:nvPr/>
          </p:nvSpPr>
          <p:spPr>
            <a:xfrm>
              <a:off x="4282153" y="2103154"/>
              <a:ext cx="77583" cy="167598"/>
            </a:xfrm>
            <a:custGeom>
              <a:rect b="b" l="l" r="r" t="t"/>
              <a:pathLst>
                <a:path extrusionOk="0" h="5595" w="2590">
                  <a:moveTo>
                    <a:pt x="2521" y="1"/>
                  </a:moveTo>
                  <a:cubicBezTo>
                    <a:pt x="2472" y="1"/>
                    <a:pt x="2407" y="30"/>
                    <a:pt x="2386" y="71"/>
                  </a:cubicBezTo>
                  <a:lnTo>
                    <a:pt x="2386" y="109"/>
                  </a:lnTo>
                  <a:cubicBezTo>
                    <a:pt x="2051" y="1041"/>
                    <a:pt x="1715" y="2010"/>
                    <a:pt x="1343" y="2942"/>
                  </a:cubicBezTo>
                  <a:cubicBezTo>
                    <a:pt x="1119" y="3389"/>
                    <a:pt x="933" y="3874"/>
                    <a:pt x="709" y="4284"/>
                  </a:cubicBezTo>
                  <a:cubicBezTo>
                    <a:pt x="597" y="4545"/>
                    <a:pt x="485" y="4768"/>
                    <a:pt x="336" y="4992"/>
                  </a:cubicBezTo>
                  <a:cubicBezTo>
                    <a:pt x="224" y="5179"/>
                    <a:pt x="112" y="5365"/>
                    <a:pt x="1" y="5551"/>
                  </a:cubicBezTo>
                  <a:cubicBezTo>
                    <a:pt x="1" y="5583"/>
                    <a:pt x="14" y="5594"/>
                    <a:pt x="32" y="5594"/>
                  </a:cubicBezTo>
                  <a:cubicBezTo>
                    <a:pt x="57" y="5594"/>
                    <a:pt x="91" y="5573"/>
                    <a:pt x="112" y="5551"/>
                  </a:cubicBezTo>
                  <a:cubicBezTo>
                    <a:pt x="411" y="5216"/>
                    <a:pt x="634" y="4806"/>
                    <a:pt x="821" y="4358"/>
                  </a:cubicBezTo>
                  <a:cubicBezTo>
                    <a:pt x="1044" y="3911"/>
                    <a:pt x="1305" y="3426"/>
                    <a:pt x="1454" y="2979"/>
                  </a:cubicBezTo>
                  <a:cubicBezTo>
                    <a:pt x="1865" y="2047"/>
                    <a:pt x="2200" y="1041"/>
                    <a:pt x="2573" y="71"/>
                  </a:cubicBezTo>
                  <a:cubicBezTo>
                    <a:pt x="2590" y="21"/>
                    <a:pt x="2561" y="1"/>
                    <a:pt x="2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9"/>
            <p:cNvSpPr/>
            <p:nvPr/>
          </p:nvSpPr>
          <p:spPr>
            <a:xfrm>
              <a:off x="4303361" y="2077871"/>
              <a:ext cx="76385" cy="178352"/>
            </a:xfrm>
            <a:custGeom>
              <a:rect b="b" l="l" r="r" t="t"/>
              <a:pathLst>
                <a:path extrusionOk="0" h="5954" w="2550">
                  <a:moveTo>
                    <a:pt x="2505" y="1"/>
                  </a:moveTo>
                  <a:cubicBezTo>
                    <a:pt x="2456" y="1"/>
                    <a:pt x="2373" y="48"/>
                    <a:pt x="2349" y="95"/>
                  </a:cubicBezTo>
                  <a:cubicBezTo>
                    <a:pt x="2014" y="1139"/>
                    <a:pt x="1641" y="2145"/>
                    <a:pt x="1194" y="3115"/>
                  </a:cubicBezTo>
                  <a:cubicBezTo>
                    <a:pt x="1007" y="3599"/>
                    <a:pt x="821" y="4047"/>
                    <a:pt x="597" y="4531"/>
                  </a:cubicBezTo>
                  <a:cubicBezTo>
                    <a:pt x="374" y="4979"/>
                    <a:pt x="150" y="5426"/>
                    <a:pt x="1" y="5911"/>
                  </a:cubicBezTo>
                  <a:cubicBezTo>
                    <a:pt x="1" y="5942"/>
                    <a:pt x="14" y="5954"/>
                    <a:pt x="30" y="5954"/>
                  </a:cubicBezTo>
                  <a:cubicBezTo>
                    <a:pt x="51" y="5954"/>
                    <a:pt x="75" y="5932"/>
                    <a:pt x="75" y="5911"/>
                  </a:cubicBezTo>
                  <a:cubicBezTo>
                    <a:pt x="374" y="5463"/>
                    <a:pt x="597" y="5016"/>
                    <a:pt x="784" y="4531"/>
                  </a:cubicBezTo>
                  <a:cubicBezTo>
                    <a:pt x="1007" y="4047"/>
                    <a:pt x="1231" y="3525"/>
                    <a:pt x="1417" y="3040"/>
                  </a:cubicBezTo>
                  <a:cubicBezTo>
                    <a:pt x="1828" y="2071"/>
                    <a:pt x="2200" y="1064"/>
                    <a:pt x="2536" y="58"/>
                  </a:cubicBezTo>
                  <a:cubicBezTo>
                    <a:pt x="2550" y="17"/>
                    <a:pt x="2533" y="1"/>
                    <a:pt x="25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9"/>
            <p:cNvSpPr/>
            <p:nvPr/>
          </p:nvSpPr>
          <p:spPr>
            <a:xfrm>
              <a:off x="4318638" y="2112380"/>
              <a:ext cx="66800" cy="152501"/>
            </a:xfrm>
            <a:custGeom>
              <a:rect b="b" l="l" r="r" t="t"/>
              <a:pathLst>
                <a:path extrusionOk="0" h="5091" w="2230">
                  <a:moveTo>
                    <a:pt x="2157" y="0"/>
                  </a:moveTo>
                  <a:cubicBezTo>
                    <a:pt x="2108" y="0"/>
                    <a:pt x="2046" y="39"/>
                    <a:pt x="2026" y="99"/>
                  </a:cubicBezTo>
                  <a:lnTo>
                    <a:pt x="2026" y="61"/>
                  </a:lnTo>
                  <a:cubicBezTo>
                    <a:pt x="1690" y="919"/>
                    <a:pt x="1355" y="1776"/>
                    <a:pt x="1019" y="2597"/>
                  </a:cubicBezTo>
                  <a:lnTo>
                    <a:pt x="497" y="3864"/>
                  </a:lnTo>
                  <a:cubicBezTo>
                    <a:pt x="274" y="4237"/>
                    <a:pt x="125" y="4647"/>
                    <a:pt x="13" y="5057"/>
                  </a:cubicBezTo>
                  <a:cubicBezTo>
                    <a:pt x="0" y="5082"/>
                    <a:pt x="9" y="5090"/>
                    <a:pt x="25" y="5090"/>
                  </a:cubicBezTo>
                  <a:cubicBezTo>
                    <a:pt x="58" y="5090"/>
                    <a:pt x="125" y="5057"/>
                    <a:pt x="125" y="5057"/>
                  </a:cubicBezTo>
                  <a:cubicBezTo>
                    <a:pt x="348" y="4647"/>
                    <a:pt x="535" y="4200"/>
                    <a:pt x="684" y="3789"/>
                  </a:cubicBezTo>
                  <a:lnTo>
                    <a:pt x="1206" y="2559"/>
                  </a:lnTo>
                  <a:cubicBezTo>
                    <a:pt x="1541" y="1739"/>
                    <a:pt x="1877" y="919"/>
                    <a:pt x="2212" y="99"/>
                  </a:cubicBezTo>
                  <a:cubicBezTo>
                    <a:pt x="2230" y="29"/>
                    <a:pt x="2199" y="0"/>
                    <a:pt x="21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9"/>
            <p:cNvSpPr/>
            <p:nvPr/>
          </p:nvSpPr>
          <p:spPr>
            <a:xfrm>
              <a:off x="4341344" y="2146709"/>
              <a:ext cx="49066" cy="112571"/>
            </a:xfrm>
            <a:custGeom>
              <a:rect b="b" l="l" r="r" t="t"/>
              <a:pathLst>
                <a:path extrusionOk="0" h="3758" w="1638">
                  <a:moveTo>
                    <a:pt x="1583" y="1"/>
                  </a:moveTo>
                  <a:cubicBezTo>
                    <a:pt x="1540" y="1"/>
                    <a:pt x="1475" y="30"/>
                    <a:pt x="1454" y="71"/>
                  </a:cubicBezTo>
                  <a:lnTo>
                    <a:pt x="1454" y="34"/>
                  </a:lnTo>
                  <a:cubicBezTo>
                    <a:pt x="1231" y="668"/>
                    <a:pt x="1007" y="1264"/>
                    <a:pt x="709" y="1898"/>
                  </a:cubicBezTo>
                  <a:lnTo>
                    <a:pt x="336" y="2830"/>
                  </a:lnTo>
                  <a:cubicBezTo>
                    <a:pt x="224" y="3128"/>
                    <a:pt x="112" y="3426"/>
                    <a:pt x="0" y="3725"/>
                  </a:cubicBezTo>
                  <a:cubicBezTo>
                    <a:pt x="0" y="3749"/>
                    <a:pt x="13" y="3758"/>
                    <a:pt x="29" y="3758"/>
                  </a:cubicBezTo>
                  <a:cubicBezTo>
                    <a:pt x="62" y="3758"/>
                    <a:pt x="112" y="3725"/>
                    <a:pt x="112" y="3725"/>
                  </a:cubicBezTo>
                  <a:cubicBezTo>
                    <a:pt x="261" y="3426"/>
                    <a:pt x="410" y="3091"/>
                    <a:pt x="522" y="2793"/>
                  </a:cubicBezTo>
                  <a:lnTo>
                    <a:pt x="895" y="1898"/>
                  </a:lnTo>
                  <a:cubicBezTo>
                    <a:pt x="1156" y="1301"/>
                    <a:pt x="1380" y="705"/>
                    <a:pt x="1603" y="71"/>
                  </a:cubicBezTo>
                  <a:cubicBezTo>
                    <a:pt x="1637" y="21"/>
                    <a:pt x="1618" y="1"/>
                    <a:pt x="15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9"/>
            <p:cNvSpPr/>
            <p:nvPr/>
          </p:nvSpPr>
          <p:spPr>
            <a:xfrm>
              <a:off x="4358689" y="2156295"/>
              <a:ext cx="52391" cy="99660"/>
            </a:xfrm>
            <a:custGeom>
              <a:rect b="b" l="l" r="r" t="t"/>
              <a:pathLst>
                <a:path extrusionOk="0" h="3327" w="1749">
                  <a:moveTo>
                    <a:pt x="1700" y="1"/>
                  </a:moveTo>
                  <a:cubicBezTo>
                    <a:pt x="1657" y="1"/>
                    <a:pt x="1589" y="44"/>
                    <a:pt x="1546" y="87"/>
                  </a:cubicBezTo>
                  <a:cubicBezTo>
                    <a:pt x="1062" y="1131"/>
                    <a:pt x="540" y="2174"/>
                    <a:pt x="18" y="3255"/>
                  </a:cubicBezTo>
                  <a:cubicBezTo>
                    <a:pt x="1" y="3306"/>
                    <a:pt x="22" y="3326"/>
                    <a:pt x="54" y="3326"/>
                  </a:cubicBezTo>
                  <a:cubicBezTo>
                    <a:pt x="92" y="3326"/>
                    <a:pt x="146" y="3296"/>
                    <a:pt x="167" y="3255"/>
                  </a:cubicBezTo>
                  <a:cubicBezTo>
                    <a:pt x="726" y="2212"/>
                    <a:pt x="1211" y="1131"/>
                    <a:pt x="1733" y="87"/>
                  </a:cubicBezTo>
                  <a:cubicBezTo>
                    <a:pt x="1748" y="24"/>
                    <a:pt x="1731" y="1"/>
                    <a:pt x="17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9"/>
            <p:cNvSpPr/>
            <p:nvPr/>
          </p:nvSpPr>
          <p:spPr>
            <a:xfrm>
              <a:off x="4427316" y="2144372"/>
              <a:ext cx="4523" cy="3355"/>
            </a:xfrm>
            <a:custGeom>
              <a:rect b="b" l="l" r="r" t="t"/>
              <a:pathLst>
                <a:path extrusionOk="0" h="112" w="151">
                  <a:moveTo>
                    <a:pt x="75" y="0"/>
                  </a:moveTo>
                  <a:cubicBezTo>
                    <a:pt x="38" y="0"/>
                    <a:pt x="1" y="112"/>
                    <a:pt x="38" y="112"/>
                  </a:cubicBezTo>
                  <a:cubicBezTo>
                    <a:pt x="75" y="112"/>
                    <a:pt x="150" y="0"/>
                    <a:pt x="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9"/>
            <p:cNvSpPr/>
            <p:nvPr/>
          </p:nvSpPr>
          <p:spPr>
            <a:xfrm>
              <a:off x="4372618" y="2124362"/>
              <a:ext cx="75846" cy="182606"/>
            </a:xfrm>
            <a:custGeom>
              <a:rect b="b" l="l" r="r" t="t"/>
              <a:pathLst>
                <a:path extrusionOk="0" h="6096" w="2532">
                  <a:moveTo>
                    <a:pt x="2477" y="1"/>
                  </a:moveTo>
                  <a:cubicBezTo>
                    <a:pt x="2435" y="1"/>
                    <a:pt x="2369" y="31"/>
                    <a:pt x="2349" y="72"/>
                  </a:cubicBezTo>
                  <a:cubicBezTo>
                    <a:pt x="1939" y="1078"/>
                    <a:pt x="1529" y="2047"/>
                    <a:pt x="1081" y="3054"/>
                  </a:cubicBezTo>
                  <a:cubicBezTo>
                    <a:pt x="895" y="3539"/>
                    <a:pt x="671" y="4060"/>
                    <a:pt x="485" y="4545"/>
                  </a:cubicBezTo>
                  <a:cubicBezTo>
                    <a:pt x="261" y="5030"/>
                    <a:pt x="112" y="5514"/>
                    <a:pt x="0" y="6036"/>
                  </a:cubicBezTo>
                  <a:cubicBezTo>
                    <a:pt x="0" y="6080"/>
                    <a:pt x="17" y="6095"/>
                    <a:pt x="38" y="6095"/>
                  </a:cubicBezTo>
                  <a:cubicBezTo>
                    <a:pt x="71" y="6095"/>
                    <a:pt x="112" y="6059"/>
                    <a:pt x="112" y="6036"/>
                  </a:cubicBezTo>
                  <a:cubicBezTo>
                    <a:pt x="373" y="5589"/>
                    <a:pt x="485" y="5030"/>
                    <a:pt x="671" y="4545"/>
                  </a:cubicBezTo>
                  <a:cubicBezTo>
                    <a:pt x="858" y="4060"/>
                    <a:pt x="1081" y="3539"/>
                    <a:pt x="1268" y="3054"/>
                  </a:cubicBezTo>
                  <a:cubicBezTo>
                    <a:pt x="1678" y="2047"/>
                    <a:pt x="2125" y="1078"/>
                    <a:pt x="2498" y="72"/>
                  </a:cubicBezTo>
                  <a:cubicBezTo>
                    <a:pt x="2532" y="21"/>
                    <a:pt x="2512" y="1"/>
                    <a:pt x="2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9"/>
            <p:cNvSpPr/>
            <p:nvPr/>
          </p:nvSpPr>
          <p:spPr>
            <a:xfrm>
              <a:off x="4377081" y="2074127"/>
              <a:ext cx="119401" cy="260489"/>
            </a:xfrm>
            <a:custGeom>
              <a:rect b="b" l="l" r="r" t="t"/>
              <a:pathLst>
                <a:path extrusionOk="0" h="8696" w="3986">
                  <a:moveTo>
                    <a:pt x="3931" y="0"/>
                  </a:moveTo>
                  <a:cubicBezTo>
                    <a:pt x="3889" y="0"/>
                    <a:pt x="3823" y="30"/>
                    <a:pt x="3803" y="71"/>
                  </a:cubicBezTo>
                  <a:cubicBezTo>
                    <a:pt x="3169" y="1562"/>
                    <a:pt x="2573" y="3053"/>
                    <a:pt x="1939" y="4545"/>
                  </a:cubicBezTo>
                  <a:cubicBezTo>
                    <a:pt x="1603" y="5253"/>
                    <a:pt x="1268" y="5961"/>
                    <a:pt x="932" y="6707"/>
                  </a:cubicBezTo>
                  <a:cubicBezTo>
                    <a:pt x="559" y="7303"/>
                    <a:pt x="261" y="7974"/>
                    <a:pt x="0" y="8645"/>
                  </a:cubicBezTo>
                  <a:cubicBezTo>
                    <a:pt x="0" y="8683"/>
                    <a:pt x="13" y="8695"/>
                    <a:pt x="31" y="8695"/>
                  </a:cubicBezTo>
                  <a:cubicBezTo>
                    <a:pt x="67" y="8695"/>
                    <a:pt x="125" y="8645"/>
                    <a:pt x="149" y="8645"/>
                  </a:cubicBezTo>
                  <a:cubicBezTo>
                    <a:pt x="1566" y="5887"/>
                    <a:pt x="2871" y="3016"/>
                    <a:pt x="3952" y="71"/>
                  </a:cubicBezTo>
                  <a:cubicBezTo>
                    <a:pt x="3986" y="20"/>
                    <a:pt x="3966" y="0"/>
                    <a:pt x="3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9"/>
            <p:cNvSpPr/>
            <p:nvPr/>
          </p:nvSpPr>
          <p:spPr>
            <a:xfrm>
              <a:off x="4400536" y="2060437"/>
              <a:ext cx="117274" cy="279959"/>
            </a:xfrm>
            <a:custGeom>
              <a:rect b="b" l="l" r="r" t="t"/>
              <a:pathLst>
                <a:path extrusionOk="0" h="9346" w="3915">
                  <a:moveTo>
                    <a:pt x="3872" y="0"/>
                  </a:moveTo>
                  <a:cubicBezTo>
                    <a:pt x="3840" y="0"/>
                    <a:pt x="3803" y="22"/>
                    <a:pt x="3803" y="43"/>
                  </a:cubicBezTo>
                  <a:lnTo>
                    <a:pt x="3691" y="155"/>
                  </a:lnTo>
                  <a:cubicBezTo>
                    <a:pt x="3636" y="210"/>
                    <a:pt x="3662" y="244"/>
                    <a:pt x="3708" y="244"/>
                  </a:cubicBezTo>
                  <a:cubicBezTo>
                    <a:pt x="3712" y="244"/>
                    <a:pt x="3715" y="244"/>
                    <a:pt x="3718" y="244"/>
                  </a:cubicBezTo>
                  <a:lnTo>
                    <a:pt x="3718" y="244"/>
                  </a:lnTo>
                  <a:cubicBezTo>
                    <a:pt x="3613" y="591"/>
                    <a:pt x="3479" y="914"/>
                    <a:pt x="3318" y="1236"/>
                  </a:cubicBezTo>
                  <a:lnTo>
                    <a:pt x="2871" y="2355"/>
                  </a:lnTo>
                  <a:cubicBezTo>
                    <a:pt x="2535" y="3138"/>
                    <a:pt x="2162" y="3958"/>
                    <a:pt x="1827" y="4778"/>
                  </a:cubicBezTo>
                  <a:cubicBezTo>
                    <a:pt x="1156" y="6232"/>
                    <a:pt x="298" y="7686"/>
                    <a:pt x="0" y="9289"/>
                  </a:cubicBezTo>
                  <a:cubicBezTo>
                    <a:pt x="0" y="9330"/>
                    <a:pt x="25" y="9346"/>
                    <a:pt x="57" y="9346"/>
                  </a:cubicBezTo>
                  <a:cubicBezTo>
                    <a:pt x="112" y="9346"/>
                    <a:pt x="187" y="9299"/>
                    <a:pt x="187" y="9251"/>
                  </a:cubicBezTo>
                  <a:cubicBezTo>
                    <a:pt x="746" y="7611"/>
                    <a:pt x="1417" y="5971"/>
                    <a:pt x="2162" y="4405"/>
                  </a:cubicBezTo>
                  <a:cubicBezTo>
                    <a:pt x="2498" y="3622"/>
                    <a:pt x="2871" y="2839"/>
                    <a:pt x="3169" y="2019"/>
                  </a:cubicBezTo>
                  <a:cubicBezTo>
                    <a:pt x="3355" y="1609"/>
                    <a:pt x="3504" y="1199"/>
                    <a:pt x="3691" y="789"/>
                  </a:cubicBezTo>
                  <a:cubicBezTo>
                    <a:pt x="3803" y="565"/>
                    <a:pt x="3877" y="304"/>
                    <a:pt x="3915" y="43"/>
                  </a:cubicBezTo>
                  <a:cubicBezTo>
                    <a:pt x="3915" y="12"/>
                    <a:pt x="3895" y="0"/>
                    <a:pt x="38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9"/>
            <p:cNvSpPr/>
            <p:nvPr/>
          </p:nvSpPr>
          <p:spPr>
            <a:xfrm>
              <a:off x="4524102" y="1964550"/>
              <a:ext cx="28337" cy="69765"/>
            </a:xfrm>
            <a:custGeom>
              <a:rect b="b" l="l" r="r" t="t"/>
              <a:pathLst>
                <a:path extrusionOk="0" h="2329" w="946">
                  <a:moveTo>
                    <a:pt x="908" y="1"/>
                  </a:moveTo>
                  <a:cubicBezTo>
                    <a:pt x="871" y="38"/>
                    <a:pt x="833" y="76"/>
                    <a:pt x="796" y="113"/>
                  </a:cubicBezTo>
                  <a:lnTo>
                    <a:pt x="833" y="113"/>
                  </a:lnTo>
                  <a:cubicBezTo>
                    <a:pt x="684" y="486"/>
                    <a:pt x="572" y="858"/>
                    <a:pt x="423" y="1231"/>
                  </a:cubicBezTo>
                  <a:cubicBezTo>
                    <a:pt x="386" y="1418"/>
                    <a:pt x="311" y="1604"/>
                    <a:pt x="237" y="1790"/>
                  </a:cubicBezTo>
                  <a:cubicBezTo>
                    <a:pt x="162" y="1977"/>
                    <a:pt x="88" y="2126"/>
                    <a:pt x="13" y="2312"/>
                  </a:cubicBezTo>
                  <a:cubicBezTo>
                    <a:pt x="1" y="2325"/>
                    <a:pt x="5" y="2329"/>
                    <a:pt x="16" y="2329"/>
                  </a:cubicBezTo>
                  <a:cubicBezTo>
                    <a:pt x="38" y="2329"/>
                    <a:pt x="88" y="2312"/>
                    <a:pt x="88" y="2312"/>
                  </a:cubicBezTo>
                  <a:cubicBezTo>
                    <a:pt x="311" y="1940"/>
                    <a:pt x="461" y="1604"/>
                    <a:pt x="572" y="1231"/>
                  </a:cubicBezTo>
                  <a:cubicBezTo>
                    <a:pt x="722" y="821"/>
                    <a:pt x="833" y="448"/>
                    <a:pt x="945" y="76"/>
                  </a:cubicBezTo>
                  <a:cubicBezTo>
                    <a:pt x="945" y="38"/>
                    <a:pt x="945" y="1"/>
                    <a:pt x="9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9"/>
            <p:cNvSpPr/>
            <p:nvPr/>
          </p:nvSpPr>
          <p:spPr>
            <a:xfrm>
              <a:off x="4502894" y="1955025"/>
              <a:ext cx="71173" cy="195936"/>
            </a:xfrm>
            <a:custGeom>
              <a:rect b="b" l="l" r="r" t="t"/>
              <a:pathLst>
                <a:path extrusionOk="0" h="6541" w="2376">
                  <a:moveTo>
                    <a:pt x="2332" y="1"/>
                  </a:moveTo>
                  <a:cubicBezTo>
                    <a:pt x="2287" y="1"/>
                    <a:pt x="2212" y="48"/>
                    <a:pt x="2212" y="95"/>
                  </a:cubicBezTo>
                  <a:lnTo>
                    <a:pt x="2212" y="58"/>
                  </a:lnTo>
                  <a:cubicBezTo>
                    <a:pt x="1840" y="1139"/>
                    <a:pt x="1504" y="2220"/>
                    <a:pt x="1131" y="3301"/>
                  </a:cubicBezTo>
                  <a:cubicBezTo>
                    <a:pt x="982" y="3823"/>
                    <a:pt x="796" y="4382"/>
                    <a:pt x="609" y="4904"/>
                  </a:cubicBezTo>
                  <a:cubicBezTo>
                    <a:pt x="423" y="5426"/>
                    <a:pt x="162" y="5948"/>
                    <a:pt x="13" y="6507"/>
                  </a:cubicBezTo>
                  <a:cubicBezTo>
                    <a:pt x="0" y="6532"/>
                    <a:pt x="9" y="6541"/>
                    <a:pt x="27" y="6541"/>
                  </a:cubicBezTo>
                  <a:cubicBezTo>
                    <a:pt x="63" y="6541"/>
                    <a:pt x="137" y="6507"/>
                    <a:pt x="162" y="6507"/>
                  </a:cubicBezTo>
                  <a:cubicBezTo>
                    <a:pt x="609" y="5464"/>
                    <a:pt x="982" y="4420"/>
                    <a:pt x="1318" y="3339"/>
                  </a:cubicBezTo>
                  <a:cubicBezTo>
                    <a:pt x="1653" y="2258"/>
                    <a:pt x="1989" y="1139"/>
                    <a:pt x="2362" y="58"/>
                  </a:cubicBezTo>
                  <a:cubicBezTo>
                    <a:pt x="2375" y="17"/>
                    <a:pt x="2359" y="1"/>
                    <a:pt x="23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9"/>
            <p:cNvSpPr/>
            <p:nvPr/>
          </p:nvSpPr>
          <p:spPr>
            <a:xfrm>
              <a:off x="4522994" y="1959518"/>
              <a:ext cx="67818" cy="200878"/>
            </a:xfrm>
            <a:custGeom>
              <a:rect b="b" l="l" r="r" t="t"/>
              <a:pathLst>
                <a:path extrusionOk="0" h="6706" w="2264">
                  <a:moveTo>
                    <a:pt x="2219" y="0"/>
                  </a:moveTo>
                  <a:cubicBezTo>
                    <a:pt x="2170" y="0"/>
                    <a:pt x="2087" y="47"/>
                    <a:pt x="2063" y="94"/>
                  </a:cubicBezTo>
                  <a:lnTo>
                    <a:pt x="2063" y="57"/>
                  </a:lnTo>
                  <a:cubicBezTo>
                    <a:pt x="1728" y="1176"/>
                    <a:pt x="1392" y="2294"/>
                    <a:pt x="1094" y="3375"/>
                  </a:cubicBezTo>
                  <a:cubicBezTo>
                    <a:pt x="908" y="3934"/>
                    <a:pt x="759" y="4456"/>
                    <a:pt x="572" y="5015"/>
                  </a:cubicBezTo>
                  <a:cubicBezTo>
                    <a:pt x="386" y="5537"/>
                    <a:pt x="125" y="6096"/>
                    <a:pt x="13" y="6656"/>
                  </a:cubicBezTo>
                  <a:cubicBezTo>
                    <a:pt x="1" y="6693"/>
                    <a:pt x="9" y="6705"/>
                    <a:pt x="25" y="6705"/>
                  </a:cubicBezTo>
                  <a:cubicBezTo>
                    <a:pt x="59" y="6705"/>
                    <a:pt x="125" y="6656"/>
                    <a:pt x="125" y="6656"/>
                  </a:cubicBezTo>
                  <a:cubicBezTo>
                    <a:pt x="386" y="6171"/>
                    <a:pt x="572" y="5649"/>
                    <a:pt x="721" y="5090"/>
                  </a:cubicBezTo>
                  <a:cubicBezTo>
                    <a:pt x="908" y="4531"/>
                    <a:pt x="1094" y="3972"/>
                    <a:pt x="1243" y="3412"/>
                  </a:cubicBezTo>
                  <a:cubicBezTo>
                    <a:pt x="1579" y="2294"/>
                    <a:pt x="1877" y="1176"/>
                    <a:pt x="2250" y="57"/>
                  </a:cubicBezTo>
                  <a:cubicBezTo>
                    <a:pt x="2263" y="16"/>
                    <a:pt x="2247" y="0"/>
                    <a:pt x="2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9"/>
            <p:cNvSpPr/>
            <p:nvPr/>
          </p:nvSpPr>
          <p:spPr>
            <a:xfrm>
              <a:off x="4540757" y="1962843"/>
              <a:ext cx="80190" cy="210763"/>
            </a:xfrm>
            <a:custGeom>
              <a:rect b="b" l="l" r="r" t="t"/>
              <a:pathLst>
                <a:path extrusionOk="0" h="7036" w="2677">
                  <a:moveTo>
                    <a:pt x="2632" y="1"/>
                  </a:moveTo>
                  <a:cubicBezTo>
                    <a:pt x="2584" y="1"/>
                    <a:pt x="2500" y="48"/>
                    <a:pt x="2477" y="95"/>
                  </a:cubicBezTo>
                  <a:cubicBezTo>
                    <a:pt x="2104" y="1288"/>
                    <a:pt x="1694" y="2481"/>
                    <a:pt x="1247" y="3674"/>
                  </a:cubicBezTo>
                  <a:cubicBezTo>
                    <a:pt x="837" y="4755"/>
                    <a:pt x="352" y="5874"/>
                    <a:pt x="16" y="6992"/>
                  </a:cubicBezTo>
                  <a:cubicBezTo>
                    <a:pt x="1" y="7024"/>
                    <a:pt x="18" y="7035"/>
                    <a:pt x="47" y="7035"/>
                  </a:cubicBezTo>
                  <a:cubicBezTo>
                    <a:pt x="85" y="7035"/>
                    <a:pt x="144" y="7014"/>
                    <a:pt x="166" y="6992"/>
                  </a:cubicBezTo>
                  <a:cubicBezTo>
                    <a:pt x="650" y="5874"/>
                    <a:pt x="1098" y="4643"/>
                    <a:pt x="1470" y="3488"/>
                  </a:cubicBezTo>
                  <a:cubicBezTo>
                    <a:pt x="1880" y="2332"/>
                    <a:pt x="2291" y="1214"/>
                    <a:pt x="2663" y="58"/>
                  </a:cubicBezTo>
                  <a:cubicBezTo>
                    <a:pt x="2677" y="17"/>
                    <a:pt x="2660" y="1"/>
                    <a:pt x="26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9"/>
            <p:cNvSpPr/>
            <p:nvPr/>
          </p:nvSpPr>
          <p:spPr>
            <a:xfrm>
              <a:off x="4565800" y="2004181"/>
              <a:ext cx="58502" cy="174668"/>
            </a:xfrm>
            <a:custGeom>
              <a:rect b="b" l="l" r="r" t="t"/>
              <a:pathLst>
                <a:path extrusionOk="0" h="5831" w="1953">
                  <a:moveTo>
                    <a:pt x="1908" y="0"/>
                  </a:moveTo>
                  <a:cubicBezTo>
                    <a:pt x="1860" y="0"/>
                    <a:pt x="1776" y="47"/>
                    <a:pt x="1753" y="95"/>
                  </a:cubicBezTo>
                  <a:cubicBezTo>
                    <a:pt x="1492" y="1064"/>
                    <a:pt x="1156" y="2033"/>
                    <a:pt x="858" y="3002"/>
                  </a:cubicBezTo>
                  <a:cubicBezTo>
                    <a:pt x="672" y="3487"/>
                    <a:pt x="523" y="3972"/>
                    <a:pt x="373" y="4456"/>
                  </a:cubicBezTo>
                  <a:cubicBezTo>
                    <a:pt x="187" y="4866"/>
                    <a:pt x="75" y="5351"/>
                    <a:pt x="1" y="5798"/>
                  </a:cubicBezTo>
                  <a:cubicBezTo>
                    <a:pt x="1" y="5822"/>
                    <a:pt x="11" y="5830"/>
                    <a:pt x="26" y="5830"/>
                  </a:cubicBezTo>
                  <a:cubicBezTo>
                    <a:pt x="59" y="5830"/>
                    <a:pt x="112" y="5787"/>
                    <a:pt x="112" y="5761"/>
                  </a:cubicBezTo>
                  <a:cubicBezTo>
                    <a:pt x="448" y="4829"/>
                    <a:pt x="746" y="3897"/>
                    <a:pt x="1044" y="2965"/>
                  </a:cubicBezTo>
                  <a:cubicBezTo>
                    <a:pt x="1380" y="2033"/>
                    <a:pt x="1678" y="1027"/>
                    <a:pt x="1939" y="57"/>
                  </a:cubicBezTo>
                  <a:cubicBezTo>
                    <a:pt x="1953" y="16"/>
                    <a:pt x="1936" y="0"/>
                    <a:pt x="1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9"/>
            <p:cNvSpPr/>
            <p:nvPr/>
          </p:nvSpPr>
          <p:spPr>
            <a:xfrm>
              <a:off x="4588147" y="2020986"/>
              <a:ext cx="51792" cy="152621"/>
            </a:xfrm>
            <a:custGeom>
              <a:rect b="b" l="l" r="r" t="t"/>
              <a:pathLst>
                <a:path extrusionOk="0" h="5095" w="1729">
                  <a:moveTo>
                    <a:pt x="1688" y="0"/>
                  </a:moveTo>
                  <a:cubicBezTo>
                    <a:pt x="1640" y="0"/>
                    <a:pt x="1553" y="57"/>
                    <a:pt x="1529" y="130"/>
                  </a:cubicBezTo>
                  <a:lnTo>
                    <a:pt x="1529" y="93"/>
                  </a:lnTo>
                  <a:cubicBezTo>
                    <a:pt x="1305" y="913"/>
                    <a:pt x="1081" y="1770"/>
                    <a:pt x="820" y="2591"/>
                  </a:cubicBezTo>
                  <a:cubicBezTo>
                    <a:pt x="559" y="3411"/>
                    <a:pt x="261" y="4231"/>
                    <a:pt x="0" y="5051"/>
                  </a:cubicBezTo>
                  <a:cubicBezTo>
                    <a:pt x="0" y="5083"/>
                    <a:pt x="20" y="5094"/>
                    <a:pt x="43" y="5094"/>
                  </a:cubicBezTo>
                  <a:cubicBezTo>
                    <a:pt x="75" y="5094"/>
                    <a:pt x="112" y="5073"/>
                    <a:pt x="112" y="5051"/>
                  </a:cubicBezTo>
                  <a:cubicBezTo>
                    <a:pt x="448" y="4231"/>
                    <a:pt x="746" y="3411"/>
                    <a:pt x="969" y="2591"/>
                  </a:cubicBezTo>
                  <a:cubicBezTo>
                    <a:pt x="1230" y="1770"/>
                    <a:pt x="1454" y="913"/>
                    <a:pt x="1715" y="56"/>
                  </a:cubicBezTo>
                  <a:cubicBezTo>
                    <a:pt x="1728" y="17"/>
                    <a:pt x="1714" y="0"/>
                    <a:pt x="16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9"/>
            <p:cNvSpPr/>
            <p:nvPr/>
          </p:nvSpPr>
          <p:spPr>
            <a:xfrm>
              <a:off x="4608666" y="2007027"/>
              <a:ext cx="51373" cy="167598"/>
            </a:xfrm>
            <a:custGeom>
              <a:rect b="b" l="l" r="r" t="t"/>
              <a:pathLst>
                <a:path extrusionOk="0" h="5595" w="1715">
                  <a:moveTo>
                    <a:pt x="1674" y="1"/>
                  </a:moveTo>
                  <a:cubicBezTo>
                    <a:pt x="1628" y="1"/>
                    <a:pt x="1552" y="64"/>
                    <a:pt x="1552" y="111"/>
                  </a:cubicBezTo>
                  <a:cubicBezTo>
                    <a:pt x="1328" y="1043"/>
                    <a:pt x="1067" y="1975"/>
                    <a:pt x="806" y="2945"/>
                  </a:cubicBezTo>
                  <a:cubicBezTo>
                    <a:pt x="695" y="3392"/>
                    <a:pt x="545" y="3877"/>
                    <a:pt x="434" y="4324"/>
                  </a:cubicBezTo>
                  <a:cubicBezTo>
                    <a:pt x="322" y="4734"/>
                    <a:pt x="173" y="5144"/>
                    <a:pt x="24" y="5517"/>
                  </a:cubicBezTo>
                  <a:cubicBezTo>
                    <a:pt x="0" y="5563"/>
                    <a:pt x="20" y="5595"/>
                    <a:pt x="47" y="5595"/>
                  </a:cubicBezTo>
                  <a:cubicBezTo>
                    <a:pt x="64" y="5595"/>
                    <a:pt x="84" y="5583"/>
                    <a:pt x="98" y="5554"/>
                  </a:cubicBezTo>
                  <a:cubicBezTo>
                    <a:pt x="322" y="5293"/>
                    <a:pt x="471" y="4958"/>
                    <a:pt x="508" y="4585"/>
                  </a:cubicBezTo>
                  <a:cubicBezTo>
                    <a:pt x="657" y="4100"/>
                    <a:pt x="806" y="3578"/>
                    <a:pt x="955" y="3094"/>
                  </a:cubicBezTo>
                  <a:cubicBezTo>
                    <a:pt x="1216" y="2087"/>
                    <a:pt x="1477" y="1081"/>
                    <a:pt x="1701" y="74"/>
                  </a:cubicBezTo>
                  <a:cubicBezTo>
                    <a:pt x="1715" y="21"/>
                    <a:pt x="1699" y="1"/>
                    <a:pt x="16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9"/>
            <p:cNvSpPr/>
            <p:nvPr/>
          </p:nvSpPr>
          <p:spPr>
            <a:xfrm>
              <a:off x="4632810" y="2007566"/>
              <a:ext cx="46939" cy="167149"/>
            </a:xfrm>
            <a:custGeom>
              <a:rect b="b" l="l" r="r" t="t"/>
              <a:pathLst>
                <a:path extrusionOk="0" h="5580" w="1567">
                  <a:moveTo>
                    <a:pt x="1514" y="1"/>
                  </a:moveTo>
                  <a:cubicBezTo>
                    <a:pt x="1459" y="1"/>
                    <a:pt x="1380" y="58"/>
                    <a:pt x="1380" y="131"/>
                  </a:cubicBezTo>
                  <a:cubicBezTo>
                    <a:pt x="1193" y="1063"/>
                    <a:pt x="970" y="1957"/>
                    <a:pt x="746" y="2852"/>
                  </a:cubicBezTo>
                  <a:cubicBezTo>
                    <a:pt x="634" y="3300"/>
                    <a:pt x="522" y="3747"/>
                    <a:pt x="373" y="4157"/>
                  </a:cubicBezTo>
                  <a:cubicBezTo>
                    <a:pt x="224" y="4604"/>
                    <a:pt x="112" y="5052"/>
                    <a:pt x="0" y="5536"/>
                  </a:cubicBezTo>
                  <a:cubicBezTo>
                    <a:pt x="0" y="5568"/>
                    <a:pt x="20" y="5579"/>
                    <a:pt x="43" y="5579"/>
                  </a:cubicBezTo>
                  <a:cubicBezTo>
                    <a:pt x="75" y="5579"/>
                    <a:pt x="112" y="5558"/>
                    <a:pt x="112" y="5536"/>
                  </a:cubicBezTo>
                  <a:cubicBezTo>
                    <a:pt x="299" y="5126"/>
                    <a:pt x="448" y="4679"/>
                    <a:pt x="560" y="4232"/>
                  </a:cubicBezTo>
                  <a:cubicBezTo>
                    <a:pt x="671" y="3784"/>
                    <a:pt x="821" y="3300"/>
                    <a:pt x="932" y="2852"/>
                  </a:cubicBezTo>
                  <a:cubicBezTo>
                    <a:pt x="1156" y="1920"/>
                    <a:pt x="1380" y="988"/>
                    <a:pt x="1566" y="56"/>
                  </a:cubicBezTo>
                  <a:cubicBezTo>
                    <a:pt x="1566" y="17"/>
                    <a:pt x="1543" y="1"/>
                    <a:pt x="15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9"/>
            <p:cNvSpPr/>
            <p:nvPr/>
          </p:nvSpPr>
          <p:spPr>
            <a:xfrm>
              <a:off x="4654018" y="2033837"/>
              <a:ext cx="36875" cy="140070"/>
            </a:xfrm>
            <a:custGeom>
              <a:rect b="b" l="l" r="r" t="t"/>
              <a:pathLst>
                <a:path extrusionOk="0" h="4676" w="1231">
                  <a:moveTo>
                    <a:pt x="1185" y="0"/>
                  </a:moveTo>
                  <a:cubicBezTo>
                    <a:pt x="1138" y="0"/>
                    <a:pt x="1068" y="63"/>
                    <a:pt x="1045" y="111"/>
                  </a:cubicBezTo>
                  <a:lnTo>
                    <a:pt x="1082" y="74"/>
                  </a:lnTo>
                  <a:lnTo>
                    <a:pt x="1082" y="74"/>
                  </a:lnTo>
                  <a:cubicBezTo>
                    <a:pt x="933" y="857"/>
                    <a:pt x="746" y="1640"/>
                    <a:pt x="560" y="2423"/>
                  </a:cubicBezTo>
                  <a:cubicBezTo>
                    <a:pt x="448" y="2795"/>
                    <a:pt x="373" y="3168"/>
                    <a:pt x="262" y="3541"/>
                  </a:cubicBezTo>
                  <a:cubicBezTo>
                    <a:pt x="150" y="3914"/>
                    <a:pt x="75" y="4287"/>
                    <a:pt x="1" y="4659"/>
                  </a:cubicBezTo>
                  <a:cubicBezTo>
                    <a:pt x="1" y="4672"/>
                    <a:pt x="9" y="4676"/>
                    <a:pt x="20" y="4676"/>
                  </a:cubicBezTo>
                  <a:cubicBezTo>
                    <a:pt x="42" y="4676"/>
                    <a:pt x="75" y="4659"/>
                    <a:pt x="75" y="4659"/>
                  </a:cubicBezTo>
                  <a:cubicBezTo>
                    <a:pt x="336" y="3914"/>
                    <a:pt x="560" y="3168"/>
                    <a:pt x="709" y="2385"/>
                  </a:cubicBezTo>
                  <a:cubicBezTo>
                    <a:pt x="895" y="1602"/>
                    <a:pt x="1082" y="819"/>
                    <a:pt x="1231" y="74"/>
                  </a:cubicBezTo>
                  <a:cubicBezTo>
                    <a:pt x="1231" y="20"/>
                    <a:pt x="1212" y="0"/>
                    <a:pt x="1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9"/>
            <p:cNvSpPr/>
            <p:nvPr/>
          </p:nvSpPr>
          <p:spPr>
            <a:xfrm>
              <a:off x="4686071" y="2076763"/>
              <a:ext cx="19351" cy="68567"/>
            </a:xfrm>
            <a:custGeom>
              <a:rect b="b" l="l" r="r" t="t"/>
              <a:pathLst>
                <a:path extrusionOk="0" h="2289" w="646">
                  <a:moveTo>
                    <a:pt x="598" y="0"/>
                  </a:moveTo>
                  <a:cubicBezTo>
                    <a:pt x="551" y="0"/>
                    <a:pt x="483" y="48"/>
                    <a:pt x="459" y="95"/>
                  </a:cubicBezTo>
                  <a:cubicBezTo>
                    <a:pt x="310" y="803"/>
                    <a:pt x="124" y="1549"/>
                    <a:pt x="12" y="2257"/>
                  </a:cubicBezTo>
                  <a:cubicBezTo>
                    <a:pt x="0" y="2280"/>
                    <a:pt x="7" y="2289"/>
                    <a:pt x="21" y="2289"/>
                  </a:cubicBezTo>
                  <a:cubicBezTo>
                    <a:pt x="53" y="2289"/>
                    <a:pt x="124" y="2245"/>
                    <a:pt x="124" y="2220"/>
                  </a:cubicBezTo>
                  <a:cubicBezTo>
                    <a:pt x="310" y="1511"/>
                    <a:pt x="496" y="803"/>
                    <a:pt x="646" y="58"/>
                  </a:cubicBezTo>
                  <a:cubicBezTo>
                    <a:pt x="646" y="16"/>
                    <a:pt x="625" y="0"/>
                    <a:pt x="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9"/>
            <p:cNvSpPr/>
            <p:nvPr/>
          </p:nvSpPr>
          <p:spPr>
            <a:xfrm>
              <a:off x="4442953" y="2178372"/>
              <a:ext cx="54039" cy="144233"/>
            </a:xfrm>
            <a:custGeom>
              <a:rect b="b" l="l" r="r" t="t"/>
              <a:pathLst>
                <a:path extrusionOk="0" h="4815" w="1804">
                  <a:moveTo>
                    <a:pt x="1759" y="1"/>
                  </a:moveTo>
                  <a:cubicBezTo>
                    <a:pt x="1711" y="1"/>
                    <a:pt x="1627" y="48"/>
                    <a:pt x="1604" y="95"/>
                  </a:cubicBezTo>
                  <a:cubicBezTo>
                    <a:pt x="1343" y="841"/>
                    <a:pt x="1082" y="1624"/>
                    <a:pt x="821" y="2407"/>
                  </a:cubicBezTo>
                  <a:lnTo>
                    <a:pt x="411" y="3562"/>
                  </a:lnTo>
                  <a:cubicBezTo>
                    <a:pt x="224" y="3935"/>
                    <a:pt x="113" y="4345"/>
                    <a:pt x="1" y="4755"/>
                  </a:cubicBezTo>
                  <a:cubicBezTo>
                    <a:pt x="1" y="4799"/>
                    <a:pt x="18" y="4814"/>
                    <a:pt x="41" y="4814"/>
                  </a:cubicBezTo>
                  <a:cubicBezTo>
                    <a:pt x="77" y="4814"/>
                    <a:pt x="127" y="4778"/>
                    <a:pt x="150" y="4755"/>
                  </a:cubicBezTo>
                  <a:cubicBezTo>
                    <a:pt x="336" y="4382"/>
                    <a:pt x="448" y="4010"/>
                    <a:pt x="560" y="3600"/>
                  </a:cubicBezTo>
                  <a:cubicBezTo>
                    <a:pt x="709" y="3227"/>
                    <a:pt x="821" y="2817"/>
                    <a:pt x="970" y="2444"/>
                  </a:cubicBezTo>
                  <a:lnTo>
                    <a:pt x="1790" y="58"/>
                  </a:lnTo>
                  <a:cubicBezTo>
                    <a:pt x="1804" y="17"/>
                    <a:pt x="1787" y="1"/>
                    <a:pt x="17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9"/>
            <p:cNvSpPr/>
            <p:nvPr/>
          </p:nvSpPr>
          <p:spPr>
            <a:xfrm>
              <a:off x="4479828" y="2173100"/>
              <a:ext cx="52841" cy="133390"/>
            </a:xfrm>
            <a:custGeom>
              <a:rect b="b" l="l" r="r" t="t"/>
              <a:pathLst>
                <a:path extrusionOk="0" h="4453" w="1764">
                  <a:moveTo>
                    <a:pt x="1735" y="0"/>
                  </a:moveTo>
                  <a:cubicBezTo>
                    <a:pt x="1690" y="0"/>
                    <a:pt x="1592" y="70"/>
                    <a:pt x="1566" y="122"/>
                  </a:cubicBezTo>
                  <a:lnTo>
                    <a:pt x="1603" y="122"/>
                  </a:lnTo>
                  <a:cubicBezTo>
                    <a:pt x="1342" y="868"/>
                    <a:pt x="1081" y="1613"/>
                    <a:pt x="783" y="2322"/>
                  </a:cubicBezTo>
                  <a:cubicBezTo>
                    <a:pt x="671" y="2694"/>
                    <a:pt x="522" y="3030"/>
                    <a:pt x="373" y="3403"/>
                  </a:cubicBezTo>
                  <a:cubicBezTo>
                    <a:pt x="224" y="3738"/>
                    <a:pt x="75" y="4074"/>
                    <a:pt x="0" y="4409"/>
                  </a:cubicBezTo>
                  <a:cubicBezTo>
                    <a:pt x="0" y="4441"/>
                    <a:pt x="13" y="4452"/>
                    <a:pt x="29" y="4452"/>
                  </a:cubicBezTo>
                  <a:cubicBezTo>
                    <a:pt x="50" y="4452"/>
                    <a:pt x="75" y="4431"/>
                    <a:pt x="75" y="4409"/>
                  </a:cubicBezTo>
                  <a:cubicBezTo>
                    <a:pt x="261" y="4074"/>
                    <a:pt x="410" y="3701"/>
                    <a:pt x="559" y="3328"/>
                  </a:cubicBezTo>
                  <a:cubicBezTo>
                    <a:pt x="708" y="2955"/>
                    <a:pt x="820" y="2620"/>
                    <a:pt x="969" y="2247"/>
                  </a:cubicBezTo>
                  <a:cubicBezTo>
                    <a:pt x="1230" y="1539"/>
                    <a:pt x="1491" y="793"/>
                    <a:pt x="1752" y="48"/>
                  </a:cubicBezTo>
                  <a:cubicBezTo>
                    <a:pt x="1764" y="14"/>
                    <a:pt x="1754" y="0"/>
                    <a:pt x="17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9"/>
            <p:cNvSpPr/>
            <p:nvPr/>
          </p:nvSpPr>
          <p:spPr>
            <a:xfrm>
              <a:off x="4522245" y="2205811"/>
              <a:ext cx="20130" cy="69885"/>
            </a:xfrm>
            <a:custGeom>
              <a:rect b="b" l="l" r="r" t="t"/>
              <a:pathLst>
                <a:path extrusionOk="0" h="2333" w="672">
                  <a:moveTo>
                    <a:pt x="628" y="0"/>
                  </a:moveTo>
                  <a:cubicBezTo>
                    <a:pt x="584" y="0"/>
                    <a:pt x="523" y="64"/>
                    <a:pt x="523" y="111"/>
                  </a:cubicBezTo>
                  <a:cubicBezTo>
                    <a:pt x="373" y="820"/>
                    <a:pt x="150" y="1565"/>
                    <a:pt x="1" y="2273"/>
                  </a:cubicBezTo>
                  <a:cubicBezTo>
                    <a:pt x="1" y="2317"/>
                    <a:pt x="18" y="2333"/>
                    <a:pt x="39" y="2333"/>
                  </a:cubicBezTo>
                  <a:cubicBezTo>
                    <a:pt x="71" y="2333"/>
                    <a:pt x="113" y="2296"/>
                    <a:pt x="113" y="2273"/>
                  </a:cubicBezTo>
                  <a:cubicBezTo>
                    <a:pt x="373" y="1565"/>
                    <a:pt x="560" y="820"/>
                    <a:pt x="672" y="74"/>
                  </a:cubicBezTo>
                  <a:cubicBezTo>
                    <a:pt x="672" y="20"/>
                    <a:pt x="652" y="0"/>
                    <a:pt x="6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9"/>
            <p:cNvSpPr/>
            <p:nvPr/>
          </p:nvSpPr>
          <p:spPr>
            <a:xfrm>
              <a:off x="4544591" y="2228637"/>
              <a:ext cx="16056" cy="51882"/>
            </a:xfrm>
            <a:custGeom>
              <a:rect b="b" l="l" r="r" t="t"/>
              <a:pathLst>
                <a:path extrusionOk="0" h="1732" w="536">
                  <a:moveTo>
                    <a:pt x="503" y="1"/>
                  </a:moveTo>
                  <a:cubicBezTo>
                    <a:pt x="465" y="1"/>
                    <a:pt x="397" y="48"/>
                    <a:pt x="373" y="95"/>
                  </a:cubicBezTo>
                  <a:cubicBezTo>
                    <a:pt x="336" y="356"/>
                    <a:pt x="261" y="654"/>
                    <a:pt x="187" y="915"/>
                  </a:cubicBezTo>
                  <a:lnTo>
                    <a:pt x="75" y="1325"/>
                  </a:lnTo>
                  <a:cubicBezTo>
                    <a:pt x="38" y="1437"/>
                    <a:pt x="38" y="1586"/>
                    <a:pt x="0" y="1698"/>
                  </a:cubicBezTo>
                  <a:cubicBezTo>
                    <a:pt x="0" y="1723"/>
                    <a:pt x="13" y="1731"/>
                    <a:pt x="29" y="1731"/>
                  </a:cubicBezTo>
                  <a:cubicBezTo>
                    <a:pt x="62" y="1731"/>
                    <a:pt x="112" y="1698"/>
                    <a:pt x="112" y="1698"/>
                  </a:cubicBezTo>
                  <a:cubicBezTo>
                    <a:pt x="187" y="1549"/>
                    <a:pt x="224" y="1437"/>
                    <a:pt x="224" y="1288"/>
                  </a:cubicBezTo>
                  <a:lnTo>
                    <a:pt x="336" y="878"/>
                  </a:lnTo>
                  <a:cubicBezTo>
                    <a:pt x="410" y="617"/>
                    <a:pt x="485" y="319"/>
                    <a:pt x="522" y="58"/>
                  </a:cubicBezTo>
                  <a:cubicBezTo>
                    <a:pt x="536" y="16"/>
                    <a:pt x="524" y="1"/>
                    <a:pt x="5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9"/>
            <p:cNvSpPr/>
            <p:nvPr/>
          </p:nvSpPr>
          <p:spPr>
            <a:xfrm>
              <a:off x="4562055" y="2208836"/>
              <a:ext cx="20879" cy="66800"/>
            </a:xfrm>
            <a:custGeom>
              <a:rect b="b" l="l" r="r" t="t"/>
              <a:pathLst>
                <a:path extrusionOk="0" h="2230" w="697">
                  <a:moveTo>
                    <a:pt x="676" y="0"/>
                  </a:moveTo>
                  <a:cubicBezTo>
                    <a:pt x="642" y="0"/>
                    <a:pt x="562" y="70"/>
                    <a:pt x="536" y="122"/>
                  </a:cubicBezTo>
                  <a:cubicBezTo>
                    <a:pt x="349" y="793"/>
                    <a:pt x="163" y="1501"/>
                    <a:pt x="14" y="2172"/>
                  </a:cubicBezTo>
                  <a:cubicBezTo>
                    <a:pt x="0" y="2214"/>
                    <a:pt x="12" y="2230"/>
                    <a:pt x="32" y="2230"/>
                  </a:cubicBezTo>
                  <a:cubicBezTo>
                    <a:pt x="66" y="2230"/>
                    <a:pt x="126" y="2182"/>
                    <a:pt x="126" y="2135"/>
                  </a:cubicBezTo>
                  <a:cubicBezTo>
                    <a:pt x="349" y="1464"/>
                    <a:pt x="498" y="756"/>
                    <a:pt x="685" y="48"/>
                  </a:cubicBezTo>
                  <a:cubicBezTo>
                    <a:pt x="696" y="14"/>
                    <a:pt x="690" y="0"/>
                    <a:pt x="6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9"/>
            <p:cNvSpPr/>
            <p:nvPr/>
          </p:nvSpPr>
          <p:spPr>
            <a:xfrm>
              <a:off x="4571372" y="2246640"/>
              <a:ext cx="20160" cy="53979"/>
            </a:xfrm>
            <a:custGeom>
              <a:rect b="b" l="l" r="r" t="t"/>
              <a:pathLst>
                <a:path extrusionOk="0" h="1802" w="673">
                  <a:moveTo>
                    <a:pt x="659" y="0"/>
                  </a:moveTo>
                  <a:cubicBezTo>
                    <a:pt x="653" y="0"/>
                    <a:pt x="646" y="5"/>
                    <a:pt x="635" y="16"/>
                  </a:cubicBezTo>
                  <a:cubicBezTo>
                    <a:pt x="560" y="16"/>
                    <a:pt x="523" y="53"/>
                    <a:pt x="523" y="90"/>
                  </a:cubicBezTo>
                  <a:cubicBezTo>
                    <a:pt x="448" y="389"/>
                    <a:pt x="337" y="687"/>
                    <a:pt x="262" y="948"/>
                  </a:cubicBezTo>
                  <a:cubicBezTo>
                    <a:pt x="187" y="1097"/>
                    <a:pt x="150" y="1246"/>
                    <a:pt x="113" y="1358"/>
                  </a:cubicBezTo>
                  <a:cubicBezTo>
                    <a:pt x="76" y="1507"/>
                    <a:pt x="76" y="1507"/>
                    <a:pt x="38" y="1582"/>
                  </a:cubicBezTo>
                  <a:cubicBezTo>
                    <a:pt x="38" y="1656"/>
                    <a:pt x="1" y="1731"/>
                    <a:pt x="1" y="1768"/>
                  </a:cubicBezTo>
                  <a:cubicBezTo>
                    <a:pt x="1" y="1793"/>
                    <a:pt x="9" y="1801"/>
                    <a:pt x="22" y="1801"/>
                  </a:cubicBezTo>
                  <a:cubicBezTo>
                    <a:pt x="47" y="1801"/>
                    <a:pt x="88" y="1768"/>
                    <a:pt x="113" y="1768"/>
                  </a:cubicBezTo>
                  <a:cubicBezTo>
                    <a:pt x="187" y="1656"/>
                    <a:pt x="225" y="1507"/>
                    <a:pt x="262" y="1358"/>
                  </a:cubicBezTo>
                  <a:cubicBezTo>
                    <a:pt x="299" y="1246"/>
                    <a:pt x="374" y="1097"/>
                    <a:pt x="411" y="948"/>
                  </a:cubicBezTo>
                  <a:cubicBezTo>
                    <a:pt x="486" y="650"/>
                    <a:pt x="597" y="351"/>
                    <a:pt x="672" y="53"/>
                  </a:cubicBezTo>
                  <a:cubicBezTo>
                    <a:pt x="672" y="27"/>
                    <a:pt x="672" y="0"/>
                    <a:pt x="6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9"/>
            <p:cNvSpPr/>
            <p:nvPr/>
          </p:nvSpPr>
          <p:spPr>
            <a:xfrm>
              <a:off x="4595965" y="2265362"/>
              <a:ext cx="5602" cy="17494"/>
            </a:xfrm>
            <a:custGeom>
              <a:rect b="b" l="l" r="r" t="t"/>
              <a:pathLst>
                <a:path extrusionOk="0" h="584" w="187">
                  <a:moveTo>
                    <a:pt x="156" y="0"/>
                  </a:moveTo>
                  <a:cubicBezTo>
                    <a:pt x="143" y="0"/>
                    <a:pt x="127" y="9"/>
                    <a:pt x="112" y="25"/>
                  </a:cubicBezTo>
                  <a:cubicBezTo>
                    <a:pt x="75" y="25"/>
                    <a:pt x="37" y="62"/>
                    <a:pt x="37" y="136"/>
                  </a:cubicBezTo>
                  <a:lnTo>
                    <a:pt x="37" y="360"/>
                  </a:lnTo>
                  <a:cubicBezTo>
                    <a:pt x="0" y="397"/>
                    <a:pt x="0" y="435"/>
                    <a:pt x="37" y="435"/>
                  </a:cubicBezTo>
                  <a:lnTo>
                    <a:pt x="37" y="546"/>
                  </a:lnTo>
                  <a:cubicBezTo>
                    <a:pt x="0" y="546"/>
                    <a:pt x="0" y="584"/>
                    <a:pt x="37" y="584"/>
                  </a:cubicBezTo>
                  <a:lnTo>
                    <a:pt x="75" y="584"/>
                  </a:lnTo>
                  <a:cubicBezTo>
                    <a:pt x="112" y="584"/>
                    <a:pt x="149" y="546"/>
                    <a:pt x="149" y="509"/>
                  </a:cubicBezTo>
                  <a:cubicBezTo>
                    <a:pt x="187" y="435"/>
                    <a:pt x="187" y="360"/>
                    <a:pt x="187" y="285"/>
                  </a:cubicBezTo>
                  <a:cubicBezTo>
                    <a:pt x="187" y="211"/>
                    <a:pt x="187" y="99"/>
                    <a:pt x="187" y="62"/>
                  </a:cubicBezTo>
                  <a:cubicBezTo>
                    <a:pt x="187" y="18"/>
                    <a:pt x="174" y="0"/>
                    <a:pt x="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9"/>
            <p:cNvSpPr/>
            <p:nvPr/>
          </p:nvSpPr>
          <p:spPr>
            <a:xfrm>
              <a:off x="4675466" y="2192391"/>
              <a:ext cx="26600" cy="51373"/>
            </a:xfrm>
            <a:custGeom>
              <a:rect b="b" l="l" r="r" t="t"/>
              <a:pathLst>
                <a:path extrusionOk="0" h="1715" w="888">
                  <a:moveTo>
                    <a:pt x="888" y="0"/>
                  </a:moveTo>
                  <a:cubicBezTo>
                    <a:pt x="850" y="0"/>
                    <a:pt x="776" y="75"/>
                    <a:pt x="776" y="112"/>
                  </a:cubicBezTo>
                  <a:cubicBezTo>
                    <a:pt x="627" y="373"/>
                    <a:pt x="515" y="634"/>
                    <a:pt x="403" y="895"/>
                  </a:cubicBezTo>
                  <a:cubicBezTo>
                    <a:pt x="329" y="1044"/>
                    <a:pt x="254" y="1193"/>
                    <a:pt x="179" y="1342"/>
                  </a:cubicBezTo>
                  <a:cubicBezTo>
                    <a:pt x="142" y="1379"/>
                    <a:pt x="142" y="1454"/>
                    <a:pt x="105" y="1491"/>
                  </a:cubicBezTo>
                  <a:cubicBezTo>
                    <a:pt x="72" y="1524"/>
                    <a:pt x="10" y="1586"/>
                    <a:pt x="21" y="1651"/>
                  </a:cubicBezTo>
                  <a:lnTo>
                    <a:pt x="21" y="1651"/>
                  </a:lnTo>
                  <a:cubicBezTo>
                    <a:pt x="0" y="1685"/>
                    <a:pt x="34" y="1715"/>
                    <a:pt x="68" y="1715"/>
                  </a:cubicBezTo>
                  <a:cubicBezTo>
                    <a:pt x="217" y="1715"/>
                    <a:pt x="291" y="1491"/>
                    <a:pt x="329" y="1379"/>
                  </a:cubicBezTo>
                  <a:cubicBezTo>
                    <a:pt x="403" y="1230"/>
                    <a:pt x="478" y="1081"/>
                    <a:pt x="552" y="932"/>
                  </a:cubicBezTo>
                  <a:cubicBezTo>
                    <a:pt x="664" y="671"/>
                    <a:pt x="776" y="373"/>
                    <a:pt x="888" y="112"/>
                  </a:cubicBezTo>
                  <a:cubicBezTo>
                    <a:pt x="888" y="75"/>
                    <a:pt x="888" y="37"/>
                    <a:pt x="8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9"/>
            <p:cNvSpPr/>
            <p:nvPr/>
          </p:nvSpPr>
          <p:spPr>
            <a:xfrm>
              <a:off x="4699820" y="2183434"/>
              <a:ext cx="20130" cy="51852"/>
            </a:xfrm>
            <a:custGeom>
              <a:rect b="b" l="l" r="r" t="t"/>
              <a:pathLst>
                <a:path extrusionOk="0" h="1731" w="672">
                  <a:moveTo>
                    <a:pt x="597" y="1"/>
                  </a:moveTo>
                  <a:cubicBezTo>
                    <a:pt x="559" y="1"/>
                    <a:pt x="522" y="75"/>
                    <a:pt x="485" y="113"/>
                  </a:cubicBezTo>
                  <a:cubicBezTo>
                    <a:pt x="410" y="374"/>
                    <a:pt x="298" y="635"/>
                    <a:pt x="187" y="933"/>
                  </a:cubicBezTo>
                  <a:cubicBezTo>
                    <a:pt x="149" y="1045"/>
                    <a:pt x="112" y="1194"/>
                    <a:pt x="75" y="1306"/>
                  </a:cubicBezTo>
                  <a:cubicBezTo>
                    <a:pt x="75" y="1380"/>
                    <a:pt x="37" y="1455"/>
                    <a:pt x="0" y="1529"/>
                  </a:cubicBezTo>
                  <a:cubicBezTo>
                    <a:pt x="0" y="1604"/>
                    <a:pt x="0" y="1641"/>
                    <a:pt x="0" y="1716"/>
                  </a:cubicBezTo>
                  <a:cubicBezTo>
                    <a:pt x="10" y="1726"/>
                    <a:pt x="23" y="1730"/>
                    <a:pt x="37" y="1730"/>
                  </a:cubicBezTo>
                  <a:cubicBezTo>
                    <a:pt x="75" y="1730"/>
                    <a:pt x="122" y="1696"/>
                    <a:pt x="149" y="1641"/>
                  </a:cubicBezTo>
                  <a:cubicBezTo>
                    <a:pt x="149" y="1604"/>
                    <a:pt x="187" y="1529"/>
                    <a:pt x="187" y="1455"/>
                  </a:cubicBezTo>
                  <a:cubicBezTo>
                    <a:pt x="187" y="1380"/>
                    <a:pt x="224" y="1306"/>
                    <a:pt x="261" y="1231"/>
                  </a:cubicBezTo>
                  <a:cubicBezTo>
                    <a:pt x="261" y="1157"/>
                    <a:pt x="336" y="970"/>
                    <a:pt x="373" y="858"/>
                  </a:cubicBezTo>
                  <a:cubicBezTo>
                    <a:pt x="485" y="597"/>
                    <a:pt x="597" y="336"/>
                    <a:pt x="671" y="75"/>
                  </a:cubicBezTo>
                  <a:cubicBezTo>
                    <a:pt x="671" y="38"/>
                    <a:pt x="634" y="1"/>
                    <a:pt x="5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9"/>
            <p:cNvSpPr/>
            <p:nvPr/>
          </p:nvSpPr>
          <p:spPr>
            <a:xfrm>
              <a:off x="4721028" y="2191253"/>
              <a:ext cx="14558" cy="41368"/>
            </a:xfrm>
            <a:custGeom>
              <a:rect b="b" l="l" r="r" t="t"/>
              <a:pathLst>
                <a:path extrusionOk="0" h="1381" w="486">
                  <a:moveTo>
                    <a:pt x="373" y="1"/>
                  </a:moveTo>
                  <a:cubicBezTo>
                    <a:pt x="336" y="38"/>
                    <a:pt x="299" y="75"/>
                    <a:pt x="299" y="150"/>
                  </a:cubicBezTo>
                  <a:cubicBezTo>
                    <a:pt x="261" y="336"/>
                    <a:pt x="224" y="560"/>
                    <a:pt x="150" y="746"/>
                  </a:cubicBezTo>
                  <a:lnTo>
                    <a:pt x="75" y="1045"/>
                  </a:lnTo>
                  <a:cubicBezTo>
                    <a:pt x="38" y="1156"/>
                    <a:pt x="0" y="1231"/>
                    <a:pt x="0" y="1343"/>
                  </a:cubicBezTo>
                  <a:cubicBezTo>
                    <a:pt x="0" y="1343"/>
                    <a:pt x="0" y="1380"/>
                    <a:pt x="38" y="1380"/>
                  </a:cubicBezTo>
                  <a:cubicBezTo>
                    <a:pt x="75" y="1380"/>
                    <a:pt x="150" y="1343"/>
                    <a:pt x="187" y="1306"/>
                  </a:cubicBezTo>
                  <a:cubicBezTo>
                    <a:pt x="187" y="1268"/>
                    <a:pt x="224" y="1194"/>
                    <a:pt x="224" y="1119"/>
                  </a:cubicBezTo>
                  <a:cubicBezTo>
                    <a:pt x="261" y="1007"/>
                    <a:pt x="299" y="896"/>
                    <a:pt x="336" y="784"/>
                  </a:cubicBezTo>
                  <a:cubicBezTo>
                    <a:pt x="411" y="523"/>
                    <a:pt x="448" y="299"/>
                    <a:pt x="485" y="38"/>
                  </a:cubicBezTo>
                  <a:cubicBezTo>
                    <a:pt x="485" y="1"/>
                    <a:pt x="411" y="1"/>
                    <a:pt x="3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9"/>
            <p:cNvSpPr/>
            <p:nvPr/>
          </p:nvSpPr>
          <p:spPr>
            <a:xfrm>
              <a:off x="4738882" y="2205332"/>
              <a:ext cx="15367" cy="32861"/>
            </a:xfrm>
            <a:custGeom>
              <a:rect b="b" l="l" r="r" t="t"/>
              <a:pathLst>
                <a:path extrusionOk="0" h="1097" w="513">
                  <a:moveTo>
                    <a:pt x="462" y="1"/>
                  </a:moveTo>
                  <a:cubicBezTo>
                    <a:pt x="448" y="1"/>
                    <a:pt x="431" y="5"/>
                    <a:pt x="411" y="15"/>
                  </a:cubicBezTo>
                  <a:cubicBezTo>
                    <a:pt x="374" y="15"/>
                    <a:pt x="299" y="53"/>
                    <a:pt x="299" y="127"/>
                  </a:cubicBezTo>
                  <a:cubicBezTo>
                    <a:pt x="225" y="426"/>
                    <a:pt x="113" y="724"/>
                    <a:pt x="1" y="1059"/>
                  </a:cubicBezTo>
                  <a:cubicBezTo>
                    <a:pt x="1" y="1059"/>
                    <a:pt x="1" y="1097"/>
                    <a:pt x="38" y="1097"/>
                  </a:cubicBezTo>
                  <a:cubicBezTo>
                    <a:pt x="76" y="1097"/>
                    <a:pt x="113" y="1059"/>
                    <a:pt x="113" y="1059"/>
                  </a:cubicBezTo>
                  <a:cubicBezTo>
                    <a:pt x="299" y="761"/>
                    <a:pt x="448" y="426"/>
                    <a:pt x="486" y="90"/>
                  </a:cubicBezTo>
                  <a:cubicBezTo>
                    <a:pt x="513" y="35"/>
                    <a:pt x="500" y="1"/>
                    <a:pt x="4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9"/>
            <p:cNvSpPr/>
            <p:nvPr/>
          </p:nvSpPr>
          <p:spPr>
            <a:xfrm>
              <a:off x="4296172" y="1858478"/>
              <a:ext cx="47329" cy="104872"/>
            </a:xfrm>
            <a:custGeom>
              <a:rect b="b" l="l" r="r" t="t"/>
              <a:pathLst>
                <a:path extrusionOk="0" h="3501" w="1580">
                  <a:moveTo>
                    <a:pt x="1471" y="0"/>
                  </a:moveTo>
                  <a:cubicBezTo>
                    <a:pt x="1434" y="0"/>
                    <a:pt x="1397" y="38"/>
                    <a:pt x="1397" y="38"/>
                  </a:cubicBezTo>
                  <a:cubicBezTo>
                    <a:pt x="1136" y="597"/>
                    <a:pt x="949" y="1156"/>
                    <a:pt x="763" y="1715"/>
                  </a:cubicBezTo>
                  <a:cubicBezTo>
                    <a:pt x="651" y="2014"/>
                    <a:pt x="539" y="2312"/>
                    <a:pt x="427" y="2610"/>
                  </a:cubicBezTo>
                  <a:cubicBezTo>
                    <a:pt x="315" y="2908"/>
                    <a:pt x="166" y="3132"/>
                    <a:pt x="17" y="3430"/>
                  </a:cubicBezTo>
                  <a:cubicBezTo>
                    <a:pt x="0" y="3481"/>
                    <a:pt x="21" y="3501"/>
                    <a:pt x="53" y="3501"/>
                  </a:cubicBezTo>
                  <a:cubicBezTo>
                    <a:pt x="92" y="3501"/>
                    <a:pt x="146" y="3471"/>
                    <a:pt x="166" y="3430"/>
                  </a:cubicBezTo>
                  <a:cubicBezTo>
                    <a:pt x="315" y="3206"/>
                    <a:pt x="465" y="2946"/>
                    <a:pt x="576" y="2647"/>
                  </a:cubicBezTo>
                  <a:cubicBezTo>
                    <a:pt x="688" y="2386"/>
                    <a:pt x="800" y="2088"/>
                    <a:pt x="912" y="1790"/>
                  </a:cubicBezTo>
                  <a:cubicBezTo>
                    <a:pt x="1091" y="1218"/>
                    <a:pt x="1269" y="680"/>
                    <a:pt x="1481" y="111"/>
                  </a:cubicBezTo>
                  <a:lnTo>
                    <a:pt x="1481" y="111"/>
                  </a:lnTo>
                  <a:cubicBezTo>
                    <a:pt x="1520" y="100"/>
                    <a:pt x="1580" y="35"/>
                    <a:pt x="1546" y="0"/>
                  </a:cubicBezTo>
                  <a:lnTo>
                    <a:pt x="1546" y="0"/>
                  </a:lnTo>
                  <a:lnTo>
                    <a:pt x="1546" y="38"/>
                  </a:lnTo>
                  <a:lnTo>
                    <a:pt x="14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9"/>
            <p:cNvSpPr/>
            <p:nvPr/>
          </p:nvSpPr>
          <p:spPr>
            <a:xfrm>
              <a:off x="4333526" y="1848953"/>
              <a:ext cx="41757" cy="125422"/>
            </a:xfrm>
            <a:custGeom>
              <a:rect b="b" l="l" r="r" t="t"/>
              <a:pathLst>
                <a:path extrusionOk="0" h="4187" w="1394">
                  <a:moveTo>
                    <a:pt x="1351" y="0"/>
                  </a:moveTo>
                  <a:cubicBezTo>
                    <a:pt x="1305" y="0"/>
                    <a:pt x="1231" y="48"/>
                    <a:pt x="1231" y="95"/>
                  </a:cubicBezTo>
                  <a:cubicBezTo>
                    <a:pt x="1044" y="766"/>
                    <a:pt x="858" y="1511"/>
                    <a:pt x="671" y="2145"/>
                  </a:cubicBezTo>
                  <a:cubicBezTo>
                    <a:pt x="560" y="2481"/>
                    <a:pt x="448" y="2816"/>
                    <a:pt x="336" y="3152"/>
                  </a:cubicBezTo>
                  <a:cubicBezTo>
                    <a:pt x="187" y="3487"/>
                    <a:pt x="75" y="3785"/>
                    <a:pt x="0" y="4158"/>
                  </a:cubicBezTo>
                  <a:cubicBezTo>
                    <a:pt x="0" y="4177"/>
                    <a:pt x="19" y="4186"/>
                    <a:pt x="38" y="4186"/>
                  </a:cubicBezTo>
                  <a:cubicBezTo>
                    <a:pt x="56" y="4186"/>
                    <a:pt x="75" y="4177"/>
                    <a:pt x="75" y="4158"/>
                  </a:cubicBezTo>
                  <a:cubicBezTo>
                    <a:pt x="261" y="3823"/>
                    <a:pt x="373" y="3524"/>
                    <a:pt x="485" y="3189"/>
                  </a:cubicBezTo>
                  <a:cubicBezTo>
                    <a:pt x="597" y="2853"/>
                    <a:pt x="709" y="2518"/>
                    <a:pt x="821" y="2182"/>
                  </a:cubicBezTo>
                  <a:cubicBezTo>
                    <a:pt x="1044" y="1474"/>
                    <a:pt x="1231" y="766"/>
                    <a:pt x="1380" y="57"/>
                  </a:cubicBezTo>
                  <a:cubicBezTo>
                    <a:pt x="1393" y="16"/>
                    <a:pt x="1377" y="0"/>
                    <a:pt x="13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9"/>
            <p:cNvSpPr/>
            <p:nvPr/>
          </p:nvSpPr>
          <p:spPr>
            <a:xfrm>
              <a:off x="4381544" y="1871868"/>
              <a:ext cx="22376" cy="69106"/>
            </a:xfrm>
            <a:custGeom>
              <a:rect b="b" l="l" r="r" t="t"/>
              <a:pathLst>
                <a:path extrusionOk="0" h="2307" w="747">
                  <a:moveTo>
                    <a:pt x="671" y="1"/>
                  </a:moveTo>
                  <a:cubicBezTo>
                    <a:pt x="634" y="38"/>
                    <a:pt x="597" y="75"/>
                    <a:pt x="597" y="113"/>
                  </a:cubicBezTo>
                  <a:cubicBezTo>
                    <a:pt x="485" y="485"/>
                    <a:pt x="373" y="858"/>
                    <a:pt x="261" y="1231"/>
                  </a:cubicBezTo>
                  <a:cubicBezTo>
                    <a:pt x="187" y="1380"/>
                    <a:pt x="150" y="1567"/>
                    <a:pt x="112" y="1753"/>
                  </a:cubicBezTo>
                  <a:cubicBezTo>
                    <a:pt x="38" y="1902"/>
                    <a:pt x="0" y="2088"/>
                    <a:pt x="0" y="2275"/>
                  </a:cubicBezTo>
                  <a:cubicBezTo>
                    <a:pt x="0" y="2298"/>
                    <a:pt x="8" y="2307"/>
                    <a:pt x="19" y="2307"/>
                  </a:cubicBezTo>
                  <a:cubicBezTo>
                    <a:pt x="43" y="2307"/>
                    <a:pt x="87" y="2263"/>
                    <a:pt x="112" y="2238"/>
                  </a:cubicBezTo>
                  <a:cubicBezTo>
                    <a:pt x="187" y="2088"/>
                    <a:pt x="224" y="1902"/>
                    <a:pt x="261" y="1716"/>
                  </a:cubicBezTo>
                  <a:lnTo>
                    <a:pt x="410" y="1156"/>
                  </a:lnTo>
                  <a:cubicBezTo>
                    <a:pt x="522" y="821"/>
                    <a:pt x="634" y="448"/>
                    <a:pt x="746" y="75"/>
                  </a:cubicBezTo>
                  <a:cubicBezTo>
                    <a:pt x="746" y="38"/>
                    <a:pt x="709" y="1"/>
                    <a:pt x="6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9"/>
            <p:cNvSpPr/>
            <p:nvPr/>
          </p:nvSpPr>
          <p:spPr>
            <a:xfrm>
              <a:off x="4405000" y="1847844"/>
              <a:ext cx="23485" cy="85941"/>
            </a:xfrm>
            <a:custGeom>
              <a:rect b="b" l="l" r="r" t="t"/>
              <a:pathLst>
                <a:path extrusionOk="0" h="2869" w="784">
                  <a:moveTo>
                    <a:pt x="738" y="0"/>
                  </a:moveTo>
                  <a:cubicBezTo>
                    <a:pt x="694" y="0"/>
                    <a:pt x="634" y="47"/>
                    <a:pt x="634" y="94"/>
                  </a:cubicBezTo>
                  <a:cubicBezTo>
                    <a:pt x="522" y="579"/>
                    <a:pt x="448" y="1026"/>
                    <a:pt x="336" y="1511"/>
                  </a:cubicBezTo>
                  <a:cubicBezTo>
                    <a:pt x="261" y="1735"/>
                    <a:pt x="224" y="1958"/>
                    <a:pt x="187" y="2182"/>
                  </a:cubicBezTo>
                  <a:cubicBezTo>
                    <a:pt x="75" y="2406"/>
                    <a:pt x="38" y="2629"/>
                    <a:pt x="0" y="2853"/>
                  </a:cubicBezTo>
                  <a:cubicBezTo>
                    <a:pt x="0" y="2864"/>
                    <a:pt x="10" y="2869"/>
                    <a:pt x="23" y="2869"/>
                  </a:cubicBezTo>
                  <a:cubicBezTo>
                    <a:pt x="56" y="2869"/>
                    <a:pt x="112" y="2842"/>
                    <a:pt x="112" y="2816"/>
                  </a:cubicBezTo>
                  <a:cubicBezTo>
                    <a:pt x="224" y="2592"/>
                    <a:pt x="299" y="2369"/>
                    <a:pt x="336" y="2145"/>
                  </a:cubicBezTo>
                  <a:cubicBezTo>
                    <a:pt x="410" y="1921"/>
                    <a:pt x="448" y="1660"/>
                    <a:pt x="485" y="1474"/>
                  </a:cubicBezTo>
                  <a:cubicBezTo>
                    <a:pt x="597" y="989"/>
                    <a:pt x="709" y="542"/>
                    <a:pt x="783" y="57"/>
                  </a:cubicBezTo>
                  <a:cubicBezTo>
                    <a:pt x="783" y="16"/>
                    <a:pt x="763" y="0"/>
                    <a:pt x="7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9"/>
            <p:cNvSpPr/>
            <p:nvPr/>
          </p:nvSpPr>
          <p:spPr>
            <a:xfrm>
              <a:off x="4427316" y="1796471"/>
              <a:ext cx="30614" cy="123295"/>
            </a:xfrm>
            <a:custGeom>
              <a:rect b="b" l="l" r="r" t="t"/>
              <a:pathLst>
                <a:path extrusionOk="0" h="4116" w="1022">
                  <a:moveTo>
                    <a:pt x="976" y="0"/>
                  </a:moveTo>
                  <a:cubicBezTo>
                    <a:pt x="928" y="0"/>
                    <a:pt x="845" y="47"/>
                    <a:pt x="821" y="95"/>
                  </a:cubicBezTo>
                  <a:lnTo>
                    <a:pt x="858" y="95"/>
                  </a:lnTo>
                  <a:cubicBezTo>
                    <a:pt x="709" y="766"/>
                    <a:pt x="560" y="1437"/>
                    <a:pt x="411" y="2108"/>
                  </a:cubicBezTo>
                  <a:cubicBezTo>
                    <a:pt x="336" y="2443"/>
                    <a:pt x="262" y="2779"/>
                    <a:pt x="187" y="3114"/>
                  </a:cubicBezTo>
                  <a:cubicBezTo>
                    <a:pt x="113" y="3450"/>
                    <a:pt x="38" y="3748"/>
                    <a:pt x="1" y="4084"/>
                  </a:cubicBezTo>
                  <a:cubicBezTo>
                    <a:pt x="1" y="4107"/>
                    <a:pt x="12" y="4115"/>
                    <a:pt x="26" y="4115"/>
                  </a:cubicBezTo>
                  <a:cubicBezTo>
                    <a:pt x="60" y="4115"/>
                    <a:pt x="113" y="4072"/>
                    <a:pt x="113" y="4046"/>
                  </a:cubicBezTo>
                  <a:cubicBezTo>
                    <a:pt x="225" y="3748"/>
                    <a:pt x="299" y="3450"/>
                    <a:pt x="336" y="3114"/>
                  </a:cubicBezTo>
                  <a:cubicBezTo>
                    <a:pt x="411" y="2779"/>
                    <a:pt x="486" y="2443"/>
                    <a:pt x="560" y="2070"/>
                  </a:cubicBezTo>
                  <a:cubicBezTo>
                    <a:pt x="709" y="1399"/>
                    <a:pt x="858" y="728"/>
                    <a:pt x="1007" y="57"/>
                  </a:cubicBezTo>
                  <a:cubicBezTo>
                    <a:pt x="1021" y="16"/>
                    <a:pt x="1005" y="0"/>
                    <a:pt x="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9"/>
            <p:cNvSpPr/>
            <p:nvPr/>
          </p:nvSpPr>
          <p:spPr>
            <a:xfrm>
              <a:off x="4455235" y="1800425"/>
              <a:ext cx="27259" cy="100349"/>
            </a:xfrm>
            <a:custGeom>
              <a:rect b="b" l="l" r="r" t="t"/>
              <a:pathLst>
                <a:path extrusionOk="0" h="3350" w="910">
                  <a:moveTo>
                    <a:pt x="868" y="1"/>
                  </a:moveTo>
                  <a:cubicBezTo>
                    <a:pt x="823" y="1"/>
                    <a:pt x="746" y="64"/>
                    <a:pt x="746" y="112"/>
                  </a:cubicBezTo>
                  <a:cubicBezTo>
                    <a:pt x="597" y="671"/>
                    <a:pt x="448" y="1193"/>
                    <a:pt x="299" y="1752"/>
                  </a:cubicBezTo>
                  <a:cubicBezTo>
                    <a:pt x="225" y="2013"/>
                    <a:pt x="187" y="2311"/>
                    <a:pt x="113" y="2572"/>
                  </a:cubicBezTo>
                  <a:cubicBezTo>
                    <a:pt x="38" y="2796"/>
                    <a:pt x="1" y="3057"/>
                    <a:pt x="1" y="3318"/>
                  </a:cubicBezTo>
                  <a:cubicBezTo>
                    <a:pt x="1" y="3341"/>
                    <a:pt x="12" y="3350"/>
                    <a:pt x="26" y="3350"/>
                  </a:cubicBezTo>
                  <a:cubicBezTo>
                    <a:pt x="59" y="3350"/>
                    <a:pt x="113" y="3306"/>
                    <a:pt x="113" y="3280"/>
                  </a:cubicBezTo>
                  <a:cubicBezTo>
                    <a:pt x="225" y="3020"/>
                    <a:pt x="262" y="2759"/>
                    <a:pt x="299" y="2460"/>
                  </a:cubicBezTo>
                  <a:cubicBezTo>
                    <a:pt x="374" y="2199"/>
                    <a:pt x="411" y="1938"/>
                    <a:pt x="486" y="1677"/>
                  </a:cubicBezTo>
                  <a:cubicBezTo>
                    <a:pt x="635" y="1156"/>
                    <a:pt x="746" y="596"/>
                    <a:pt x="896" y="74"/>
                  </a:cubicBezTo>
                  <a:cubicBezTo>
                    <a:pt x="909" y="21"/>
                    <a:pt x="893" y="1"/>
                    <a:pt x="8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9"/>
            <p:cNvSpPr/>
            <p:nvPr/>
          </p:nvSpPr>
          <p:spPr>
            <a:xfrm>
              <a:off x="4478690" y="1841134"/>
              <a:ext cx="26840" cy="85342"/>
            </a:xfrm>
            <a:custGeom>
              <a:rect b="b" l="l" r="r" t="t"/>
              <a:pathLst>
                <a:path extrusionOk="0" h="2849" w="896">
                  <a:moveTo>
                    <a:pt x="838" y="0"/>
                  </a:moveTo>
                  <a:cubicBezTo>
                    <a:pt x="784" y="0"/>
                    <a:pt x="709" y="48"/>
                    <a:pt x="709" y="95"/>
                  </a:cubicBezTo>
                  <a:cubicBezTo>
                    <a:pt x="597" y="579"/>
                    <a:pt x="485" y="1027"/>
                    <a:pt x="336" y="1511"/>
                  </a:cubicBezTo>
                  <a:lnTo>
                    <a:pt x="150" y="2182"/>
                  </a:lnTo>
                  <a:cubicBezTo>
                    <a:pt x="113" y="2294"/>
                    <a:pt x="75" y="2443"/>
                    <a:pt x="75" y="2555"/>
                  </a:cubicBezTo>
                  <a:cubicBezTo>
                    <a:pt x="38" y="2630"/>
                    <a:pt x="1" y="2742"/>
                    <a:pt x="1" y="2816"/>
                  </a:cubicBezTo>
                  <a:cubicBezTo>
                    <a:pt x="1" y="2839"/>
                    <a:pt x="12" y="2848"/>
                    <a:pt x="26" y="2848"/>
                  </a:cubicBezTo>
                  <a:cubicBezTo>
                    <a:pt x="59" y="2848"/>
                    <a:pt x="113" y="2805"/>
                    <a:pt x="113" y="2779"/>
                  </a:cubicBezTo>
                  <a:cubicBezTo>
                    <a:pt x="224" y="2593"/>
                    <a:pt x="299" y="2369"/>
                    <a:pt x="336" y="2145"/>
                  </a:cubicBezTo>
                  <a:cubicBezTo>
                    <a:pt x="411" y="1921"/>
                    <a:pt x="485" y="1698"/>
                    <a:pt x="523" y="1474"/>
                  </a:cubicBezTo>
                  <a:cubicBezTo>
                    <a:pt x="672" y="989"/>
                    <a:pt x="784" y="542"/>
                    <a:pt x="895" y="57"/>
                  </a:cubicBezTo>
                  <a:cubicBezTo>
                    <a:pt x="895" y="16"/>
                    <a:pt x="870" y="0"/>
                    <a:pt x="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9"/>
            <p:cNvSpPr/>
            <p:nvPr/>
          </p:nvSpPr>
          <p:spPr>
            <a:xfrm>
              <a:off x="4508855" y="1836731"/>
              <a:ext cx="26840" cy="98043"/>
            </a:xfrm>
            <a:custGeom>
              <a:rect b="b" l="l" r="r" t="t"/>
              <a:pathLst>
                <a:path extrusionOk="0" h="3273" w="896">
                  <a:moveTo>
                    <a:pt x="843" y="0"/>
                  </a:moveTo>
                  <a:cubicBezTo>
                    <a:pt x="788" y="0"/>
                    <a:pt x="709" y="57"/>
                    <a:pt x="709" y="130"/>
                  </a:cubicBezTo>
                  <a:cubicBezTo>
                    <a:pt x="560" y="652"/>
                    <a:pt x="448" y="1174"/>
                    <a:pt x="336" y="1696"/>
                  </a:cubicBezTo>
                  <a:cubicBezTo>
                    <a:pt x="261" y="1957"/>
                    <a:pt x="187" y="2218"/>
                    <a:pt x="149" y="2479"/>
                  </a:cubicBezTo>
                  <a:cubicBezTo>
                    <a:pt x="75" y="2740"/>
                    <a:pt x="38" y="3000"/>
                    <a:pt x="0" y="3224"/>
                  </a:cubicBezTo>
                  <a:cubicBezTo>
                    <a:pt x="0" y="3260"/>
                    <a:pt x="12" y="3273"/>
                    <a:pt x="28" y="3273"/>
                  </a:cubicBezTo>
                  <a:cubicBezTo>
                    <a:pt x="64" y="3273"/>
                    <a:pt x="124" y="3212"/>
                    <a:pt x="149" y="3187"/>
                  </a:cubicBezTo>
                  <a:cubicBezTo>
                    <a:pt x="299" y="2665"/>
                    <a:pt x="410" y="2143"/>
                    <a:pt x="522" y="1621"/>
                  </a:cubicBezTo>
                  <a:cubicBezTo>
                    <a:pt x="634" y="1099"/>
                    <a:pt x="746" y="577"/>
                    <a:pt x="895" y="55"/>
                  </a:cubicBezTo>
                  <a:cubicBezTo>
                    <a:pt x="895" y="16"/>
                    <a:pt x="872" y="0"/>
                    <a:pt x="8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9"/>
            <p:cNvSpPr/>
            <p:nvPr/>
          </p:nvSpPr>
          <p:spPr>
            <a:xfrm>
              <a:off x="4533418" y="1782901"/>
              <a:ext cx="31303" cy="90734"/>
            </a:xfrm>
            <a:custGeom>
              <a:rect b="b" l="l" r="r" t="t"/>
              <a:pathLst>
                <a:path extrusionOk="0" h="3029" w="1045">
                  <a:moveTo>
                    <a:pt x="991" y="1"/>
                  </a:moveTo>
                  <a:cubicBezTo>
                    <a:pt x="960" y="1"/>
                    <a:pt x="895" y="72"/>
                    <a:pt x="895" y="100"/>
                  </a:cubicBezTo>
                  <a:cubicBezTo>
                    <a:pt x="858" y="324"/>
                    <a:pt x="783" y="510"/>
                    <a:pt x="672" y="734"/>
                  </a:cubicBezTo>
                  <a:cubicBezTo>
                    <a:pt x="597" y="995"/>
                    <a:pt x="522" y="1256"/>
                    <a:pt x="411" y="1517"/>
                  </a:cubicBezTo>
                  <a:cubicBezTo>
                    <a:pt x="299" y="1778"/>
                    <a:pt x="224" y="1964"/>
                    <a:pt x="150" y="2262"/>
                  </a:cubicBezTo>
                  <a:cubicBezTo>
                    <a:pt x="75" y="2486"/>
                    <a:pt x="0" y="2747"/>
                    <a:pt x="38" y="3008"/>
                  </a:cubicBezTo>
                  <a:cubicBezTo>
                    <a:pt x="38" y="3023"/>
                    <a:pt x="43" y="3029"/>
                    <a:pt x="53" y="3029"/>
                  </a:cubicBezTo>
                  <a:cubicBezTo>
                    <a:pt x="90" y="3029"/>
                    <a:pt x="187" y="2926"/>
                    <a:pt x="187" y="2896"/>
                  </a:cubicBezTo>
                  <a:cubicBezTo>
                    <a:pt x="261" y="2784"/>
                    <a:pt x="261" y="2598"/>
                    <a:pt x="299" y="2486"/>
                  </a:cubicBezTo>
                  <a:cubicBezTo>
                    <a:pt x="336" y="2337"/>
                    <a:pt x="336" y="2225"/>
                    <a:pt x="373" y="2113"/>
                  </a:cubicBezTo>
                  <a:cubicBezTo>
                    <a:pt x="448" y="1815"/>
                    <a:pt x="560" y="1554"/>
                    <a:pt x="634" y="1293"/>
                  </a:cubicBezTo>
                  <a:cubicBezTo>
                    <a:pt x="746" y="1032"/>
                    <a:pt x="783" y="809"/>
                    <a:pt x="895" y="548"/>
                  </a:cubicBezTo>
                  <a:cubicBezTo>
                    <a:pt x="1007" y="398"/>
                    <a:pt x="1044" y="212"/>
                    <a:pt x="1007" y="26"/>
                  </a:cubicBezTo>
                  <a:cubicBezTo>
                    <a:pt x="1007" y="8"/>
                    <a:pt x="1001" y="1"/>
                    <a:pt x="9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9"/>
            <p:cNvSpPr/>
            <p:nvPr/>
          </p:nvSpPr>
          <p:spPr>
            <a:xfrm>
              <a:off x="4557981" y="1766306"/>
              <a:ext cx="32831" cy="98762"/>
            </a:xfrm>
            <a:custGeom>
              <a:rect b="b" l="l" r="r" t="t"/>
              <a:pathLst>
                <a:path extrusionOk="0" h="3297" w="1096">
                  <a:moveTo>
                    <a:pt x="1053" y="1"/>
                  </a:moveTo>
                  <a:cubicBezTo>
                    <a:pt x="1007" y="1"/>
                    <a:pt x="933" y="48"/>
                    <a:pt x="933" y="95"/>
                  </a:cubicBezTo>
                  <a:cubicBezTo>
                    <a:pt x="784" y="654"/>
                    <a:pt x="634" y="1213"/>
                    <a:pt x="448" y="1735"/>
                  </a:cubicBezTo>
                  <a:cubicBezTo>
                    <a:pt x="336" y="2034"/>
                    <a:pt x="262" y="2295"/>
                    <a:pt x="187" y="2555"/>
                  </a:cubicBezTo>
                  <a:cubicBezTo>
                    <a:pt x="150" y="2705"/>
                    <a:pt x="75" y="2816"/>
                    <a:pt x="38" y="2966"/>
                  </a:cubicBezTo>
                  <a:cubicBezTo>
                    <a:pt x="1" y="3077"/>
                    <a:pt x="1" y="3152"/>
                    <a:pt x="1" y="3264"/>
                  </a:cubicBezTo>
                  <a:cubicBezTo>
                    <a:pt x="1" y="3289"/>
                    <a:pt x="9" y="3297"/>
                    <a:pt x="20" y="3297"/>
                  </a:cubicBezTo>
                  <a:cubicBezTo>
                    <a:pt x="42" y="3297"/>
                    <a:pt x="75" y="3264"/>
                    <a:pt x="75" y="3264"/>
                  </a:cubicBezTo>
                  <a:cubicBezTo>
                    <a:pt x="224" y="3003"/>
                    <a:pt x="299" y="2779"/>
                    <a:pt x="373" y="2518"/>
                  </a:cubicBezTo>
                  <a:cubicBezTo>
                    <a:pt x="448" y="2257"/>
                    <a:pt x="523" y="1959"/>
                    <a:pt x="634" y="1698"/>
                  </a:cubicBezTo>
                  <a:cubicBezTo>
                    <a:pt x="784" y="1139"/>
                    <a:pt x="970" y="617"/>
                    <a:pt x="1082" y="58"/>
                  </a:cubicBezTo>
                  <a:cubicBezTo>
                    <a:pt x="1095" y="17"/>
                    <a:pt x="1079" y="1"/>
                    <a:pt x="10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9"/>
            <p:cNvSpPr/>
            <p:nvPr/>
          </p:nvSpPr>
          <p:spPr>
            <a:xfrm>
              <a:off x="4584792" y="1778198"/>
              <a:ext cx="26720" cy="58802"/>
            </a:xfrm>
            <a:custGeom>
              <a:rect b="b" l="l" r="r" t="t"/>
              <a:pathLst>
                <a:path extrusionOk="0" h="1963" w="892">
                  <a:moveTo>
                    <a:pt x="837" y="0"/>
                  </a:moveTo>
                  <a:cubicBezTo>
                    <a:pt x="794" y="0"/>
                    <a:pt x="729" y="30"/>
                    <a:pt x="709" y="71"/>
                  </a:cubicBezTo>
                  <a:lnTo>
                    <a:pt x="709" y="145"/>
                  </a:lnTo>
                  <a:cubicBezTo>
                    <a:pt x="597" y="444"/>
                    <a:pt x="410" y="779"/>
                    <a:pt x="299" y="1077"/>
                  </a:cubicBezTo>
                  <a:cubicBezTo>
                    <a:pt x="224" y="1226"/>
                    <a:pt x="149" y="1376"/>
                    <a:pt x="112" y="1525"/>
                  </a:cubicBezTo>
                  <a:cubicBezTo>
                    <a:pt x="75" y="1599"/>
                    <a:pt x="38" y="1674"/>
                    <a:pt x="38" y="1748"/>
                  </a:cubicBezTo>
                  <a:cubicBezTo>
                    <a:pt x="0" y="1823"/>
                    <a:pt x="0" y="1860"/>
                    <a:pt x="0" y="1935"/>
                  </a:cubicBezTo>
                  <a:cubicBezTo>
                    <a:pt x="0" y="1953"/>
                    <a:pt x="19" y="1963"/>
                    <a:pt x="42" y="1963"/>
                  </a:cubicBezTo>
                  <a:cubicBezTo>
                    <a:pt x="66" y="1963"/>
                    <a:pt x="94" y="1953"/>
                    <a:pt x="112" y="1935"/>
                  </a:cubicBezTo>
                  <a:cubicBezTo>
                    <a:pt x="112" y="1903"/>
                    <a:pt x="139" y="1872"/>
                    <a:pt x="147" y="1841"/>
                  </a:cubicBezTo>
                  <a:lnTo>
                    <a:pt x="147" y="1841"/>
                  </a:lnTo>
                  <a:cubicBezTo>
                    <a:pt x="199" y="1747"/>
                    <a:pt x="230" y="1649"/>
                    <a:pt x="261" y="1525"/>
                  </a:cubicBezTo>
                  <a:cubicBezTo>
                    <a:pt x="336" y="1338"/>
                    <a:pt x="373" y="1189"/>
                    <a:pt x="448" y="1003"/>
                  </a:cubicBezTo>
                  <a:cubicBezTo>
                    <a:pt x="597" y="705"/>
                    <a:pt x="746" y="406"/>
                    <a:pt x="858" y="71"/>
                  </a:cubicBezTo>
                  <a:cubicBezTo>
                    <a:pt x="891" y="20"/>
                    <a:pt x="872" y="0"/>
                    <a:pt x="8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9"/>
            <p:cNvSpPr/>
            <p:nvPr/>
          </p:nvSpPr>
          <p:spPr>
            <a:xfrm>
              <a:off x="4603783" y="1781433"/>
              <a:ext cx="18991" cy="55716"/>
            </a:xfrm>
            <a:custGeom>
              <a:rect b="b" l="l" r="r" t="t"/>
              <a:pathLst>
                <a:path extrusionOk="0" h="1860" w="634">
                  <a:moveTo>
                    <a:pt x="597" y="0"/>
                  </a:moveTo>
                  <a:cubicBezTo>
                    <a:pt x="522" y="37"/>
                    <a:pt x="522" y="75"/>
                    <a:pt x="485" y="112"/>
                  </a:cubicBezTo>
                  <a:lnTo>
                    <a:pt x="485" y="75"/>
                  </a:lnTo>
                  <a:cubicBezTo>
                    <a:pt x="410" y="373"/>
                    <a:pt x="298" y="671"/>
                    <a:pt x="224" y="969"/>
                  </a:cubicBezTo>
                  <a:lnTo>
                    <a:pt x="112" y="1417"/>
                  </a:lnTo>
                  <a:lnTo>
                    <a:pt x="37" y="1640"/>
                  </a:lnTo>
                  <a:cubicBezTo>
                    <a:pt x="37" y="1715"/>
                    <a:pt x="0" y="1790"/>
                    <a:pt x="37" y="1827"/>
                  </a:cubicBezTo>
                  <a:cubicBezTo>
                    <a:pt x="62" y="1852"/>
                    <a:pt x="79" y="1860"/>
                    <a:pt x="91" y="1860"/>
                  </a:cubicBezTo>
                  <a:cubicBezTo>
                    <a:pt x="116" y="1860"/>
                    <a:pt x="124" y="1827"/>
                    <a:pt x="149" y="1827"/>
                  </a:cubicBezTo>
                  <a:cubicBezTo>
                    <a:pt x="224" y="1715"/>
                    <a:pt x="261" y="1566"/>
                    <a:pt x="298" y="1417"/>
                  </a:cubicBezTo>
                  <a:lnTo>
                    <a:pt x="410" y="969"/>
                  </a:lnTo>
                  <a:cubicBezTo>
                    <a:pt x="485" y="671"/>
                    <a:pt x="559" y="373"/>
                    <a:pt x="634" y="75"/>
                  </a:cubicBezTo>
                  <a:cubicBezTo>
                    <a:pt x="634" y="37"/>
                    <a:pt x="634"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9"/>
            <p:cNvSpPr/>
            <p:nvPr/>
          </p:nvSpPr>
          <p:spPr>
            <a:xfrm>
              <a:off x="4624992" y="1777599"/>
              <a:ext cx="24593" cy="62396"/>
            </a:xfrm>
            <a:custGeom>
              <a:rect b="b" l="l" r="r" t="t"/>
              <a:pathLst>
                <a:path extrusionOk="0" h="2083" w="821">
                  <a:moveTo>
                    <a:pt x="778" y="1"/>
                  </a:moveTo>
                  <a:cubicBezTo>
                    <a:pt x="768" y="1"/>
                    <a:pt x="757" y="5"/>
                    <a:pt x="746" y="16"/>
                  </a:cubicBezTo>
                  <a:cubicBezTo>
                    <a:pt x="709" y="16"/>
                    <a:pt x="671" y="54"/>
                    <a:pt x="634" y="91"/>
                  </a:cubicBezTo>
                  <a:cubicBezTo>
                    <a:pt x="522" y="464"/>
                    <a:pt x="373" y="762"/>
                    <a:pt x="224" y="1097"/>
                  </a:cubicBezTo>
                  <a:cubicBezTo>
                    <a:pt x="187" y="1284"/>
                    <a:pt x="112" y="1433"/>
                    <a:pt x="75" y="1582"/>
                  </a:cubicBezTo>
                  <a:cubicBezTo>
                    <a:pt x="38" y="1657"/>
                    <a:pt x="38" y="1768"/>
                    <a:pt x="0" y="1843"/>
                  </a:cubicBezTo>
                  <a:cubicBezTo>
                    <a:pt x="0" y="1918"/>
                    <a:pt x="0" y="1992"/>
                    <a:pt x="0" y="2067"/>
                  </a:cubicBezTo>
                  <a:cubicBezTo>
                    <a:pt x="0" y="2078"/>
                    <a:pt x="10" y="2082"/>
                    <a:pt x="25" y="2082"/>
                  </a:cubicBezTo>
                  <a:cubicBezTo>
                    <a:pt x="60" y="2082"/>
                    <a:pt x="123" y="2056"/>
                    <a:pt x="150" y="2029"/>
                  </a:cubicBezTo>
                  <a:cubicBezTo>
                    <a:pt x="187" y="1880"/>
                    <a:pt x="224" y="1694"/>
                    <a:pt x="261" y="1545"/>
                  </a:cubicBezTo>
                  <a:cubicBezTo>
                    <a:pt x="299" y="1358"/>
                    <a:pt x="373" y="1209"/>
                    <a:pt x="448" y="1023"/>
                  </a:cubicBezTo>
                  <a:cubicBezTo>
                    <a:pt x="560" y="725"/>
                    <a:pt x="709" y="389"/>
                    <a:pt x="821" y="54"/>
                  </a:cubicBezTo>
                  <a:cubicBezTo>
                    <a:pt x="821" y="27"/>
                    <a:pt x="802" y="1"/>
                    <a:pt x="7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9"/>
            <p:cNvSpPr/>
            <p:nvPr/>
          </p:nvSpPr>
          <p:spPr>
            <a:xfrm>
              <a:off x="4647338" y="1787544"/>
              <a:ext cx="17883" cy="58502"/>
            </a:xfrm>
            <a:custGeom>
              <a:rect b="b" l="l" r="r" t="t"/>
              <a:pathLst>
                <a:path extrusionOk="0" h="1953" w="597">
                  <a:moveTo>
                    <a:pt x="551" y="0"/>
                  </a:moveTo>
                  <a:cubicBezTo>
                    <a:pt x="507" y="0"/>
                    <a:pt x="447" y="47"/>
                    <a:pt x="447" y="94"/>
                  </a:cubicBezTo>
                  <a:cubicBezTo>
                    <a:pt x="373" y="430"/>
                    <a:pt x="298" y="728"/>
                    <a:pt x="186" y="1026"/>
                  </a:cubicBezTo>
                  <a:cubicBezTo>
                    <a:pt x="149" y="1175"/>
                    <a:pt x="112" y="1325"/>
                    <a:pt x="75" y="1511"/>
                  </a:cubicBezTo>
                  <a:cubicBezTo>
                    <a:pt x="75" y="1586"/>
                    <a:pt x="37" y="1660"/>
                    <a:pt x="37" y="1735"/>
                  </a:cubicBezTo>
                  <a:cubicBezTo>
                    <a:pt x="0" y="1809"/>
                    <a:pt x="0" y="1884"/>
                    <a:pt x="37" y="1921"/>
                  </a:cubicBezTo>
                  <a:cubicBezTo>
                    <a:pt x="37" y="1944"/>
                    <a:pt x="44" y="1953"/>
                    <a:pt x="55" y="1953"/>
                  </a:cubicBezTo>
                  <a:cubicBezTo>
                    <a:pt x="80" y="1953"/>
                    <a:pt x="123" y="1909"/>
                    <a:pt x="149" y="1884"/>
                  </a:cubicBezTo>
                  <a:cubicBezTo>
                    <a:pt x="186" y="1809"/>
                    <a:pt x="186" y="1735"/>
                    <a:pt x="186" y="1660"/>
                  </a:cubicBezTo>
                  <a:cubicBezTo>
                    <a:pt x="186" y="1586"/>
                    <a:pt x="224" y="1511"/>
                    <a:pt x="224" y="1436"/>
                  </a:cubicBezTo>
                  <a:cubicBezTo>
                    <a:pt x="261" y="1287"/>
                    <a:pt x="298" y="1138"/>
                    <a:pt x="373" y="989"/>
                  </a:cubicBezTo>
                  <a:cubicBezTo>
                    <a:pt x="447" y="654"/>
                    <a:pt x="522" y="355"/>
                    <a:pt x="596" y="57"/>
                  </a:cubicBezTo>
                  <a:cubicBezTo>
                    <a:pt x="596" y="16"/>
                    <a:pt x="576" y="0"/>
                    <a:pt x="5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9"/>
            <p:cNvSpPr/>
            <p:nvPr/>
          </p:nvSpPr>
          <p:spPr>
            <a:xfrm>
              <a:off x="4658482" y="1795332"/>
              <a:ext cx="27259" cy="78692"/>
            </a:xfrm>
            <a:custGeom>
              <a:rect b="b" l="l" r="r" t="t"/>
              <a:pathLst>
                <a:path extrusionOk="0" h="2627" w="910">
                  <a:moveTo>
                    <a:pt x="866" y="1"/>
                  </a:moveTo>
                  <a:cubicBezTo>
                    <a:pt x="821" y="1"/>
                    <a:pt x="746" y="48"/>
                    <a:pt x="746" y="95"/>
                  </a:cubicBezTo>
                  <a:cubicBezTo>
                    <a:pt x="635" y="505"/>
                    <a:pt x="523" y="953"/>
                    <a:pt x="374" y="1363"/>
                  </a:cubicBezTo>
                  <a:cubicBezTo>
                    <a:pt x="299" y="1549"/>
                    <a:pt x="262" y="1773"/>
                    <a:pt x="187" y="1959"/>
                  </a:cubicBezTo>
                  <a:cubicBezTo>
                    <a:pt x="150" y="2071"/>
                    <a:pt x="113" y="2183"/>
                    <a:pt x="75" y="2295"/>
                  </a:cubicBezTo>
                  <a:cubicBezTo>
                    <a:pt x="38" y="2369"/>
                    <a:pt x="1" y="2481"/>
                    <a:pt x="1" y="2593"/>
                  </a:cubicBezTo>
                  <a:cubicBezTo>
                    <a:pt x="1" y="2618"/>
                    <a:pt x="9" y="2626"/>
                    <a:pt x="22" y="2626"/>
                  </a:cubicBezTo>
                  <a:cubicBezTo>
                    <a:pt x="46" y="2626"/>
                    <a:pt x="88" y="2593"/>
                    <a:pt x="113" y="2593"/>
                  </a:cubicBezTo>
                  <a:cubicBezTo>
                    <a:pt x="224" y="2407"/>
                    <a:pt x="299" y="2183"/>
                    <a:pt x="336" y="1997"/>
                  </a:cubicBezTo>
                  <a:cubicBezTo>
                    <a:pt x="411" y="1773"/>
                    <a:pt x="485" y="1549"/>
                    <a:pt x="560" y="1363"/>
                  </a:cubicBezTo>
                  <a:cubicBezTo>
                    <a:pt x="672" y="915"/>
                    <a:pt x="784" y="505"/>
                    <a:pt x="896" y="58"/>
                  </a:cubicBezTo>
                  <a:cubicBezTo>
                    <a:pt x="909" y="17"/>
                    <a:pt x="893" y="1"/>
                    <a:pt x="8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9"/>
            <p:cNvSpPr/>
            <p:nvPr/>
          </p:nvSpPr>
          <p:spPr>
            <a:xfrm>
              <a:off x="4592610" y="1890860"/>
              <a:ext cx="21238" cy="38492"/>
            </a:xfrm>
            <a:custGeom>
              <a:rect b="b" l="l" r="r" t="t"/>
              <a:pathLst>
                <a:path extrusionOk="0" h="1285" w="709">
                  <a:moveTo>
                    <a:pt x="671" y="1"/>
                  </a:moveTo>
                  <a:cubicBezTo>
                    <a:pt x="597" y="1"/>
                    <a:pt x="560" y="38"/>
                    <a:pt x="560" y="75"/>
                  </a:cubicBezTo>
                  <a:lnTo>
                    <a:pt x="522" y="112"/>
                  </a:lnTo>
                  <a:cubicBezTo>
                    <a:pt x="448" y="299"/>
                    <a:pt x="373" y="485"/>
                    <a:pt x="261" y="672"/>
                  </a:cubicBezTo>
                  <a:cubicBezTo>
                    <a:pt x="224" y="783"/>
                    <a:pt x="149" y="858"/>
                    <a:pt x="112" y="970"/>
                  </a:cubicBezTo>
                  <a:cubicBezTo>
                    <a:pt x="75" y="1082"/>
                    <a:pt x="75" y="1082"/>
                    <a:pt x="38" y="1119"/>
                  </a:cubicBezTo>
                  <a:cubicBezTo>
                    <a:pt x="0" y="1156"/>
                    <a:pt x="0" y="1231"/>
                    <a:pt x="38" y="1268"/>
                  </a:cubicBezTo>
                  <a:cubicBezTo>
                    <a:pt x="50" y="1280"/>
                    <a:pt x="58" y="1285"/>
                    <a:pt x="64" y="1285"/>
                  </a:cubicBezTo>
                  <a:cubicBezTo>
                    <a:pt x="75" y="1285"/>
                    <a:pt x="75" y="1268"/>
                    <a:pt x="75" y="1268"/>
                  </a:cubicBezTo>
                  <a:cubicBezTo>
                    <a:pt x="187" y="1193"/>
                    <a:pt x="224" y="1082"/>
                    <a:pt x="261" y="970"/>
                  </a:cubicBezTo>
                  <a:lnTo>
                    <a:pt x="448" y="672"/>
                  </a:lnTo>
                  <a:cubicBezTo>
                    <a:pt x="522" y="485"/>
                    <a:pt x="634" y="261"/>
                    <a:pt x="709" y="75"/>
                  </a:cubicBezTo>
                  <a:cubicBezTo>
                    <a:pt x="709" y="38"/>
                    <a:pt x="709" y="1"/>
                    <a:pt x="6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9"/>
            <p:cNvSpPr/>
            <p:nvPr/>
          </p:nvSpPr>
          <p:spPr>
            <a:xfrm>
              <a:off x="4656265" y="1803151"/>
              <a:ext cx="45112" cy="109336"/>
            </a:xfrm>
            <a:custGeom>
              <a:rect b="b" l="l" r="r" t="t"/>
              <a:pathLst>
                <a:path extrusionOk="0" h="3650" w="1506">
                  <a:moveTo>
                    <a:pt x="1460" y="1"/>
                  </a:moveTo>
                  <a:cubicBezTo>
                    <a:pt x="1412" y="1"/>
                    <a:pt x="1329" y="48"/>
                    <a:pt x="1305" y="95"/>
                  </a:cubicBezTo>
                  <a:lnTo>
                    <a:pt x="1305" y="58"/>
                  </a:lnTo>
                  <a:cubicBezTo>
                    <a:pt x="1081" y="654"/>
                    <a:pt x="858" y="1251"/>
                    <a:pt x="634" y="1885"/>
                  </a:cubicBezTo>
                  <a:cubicBezTo>
                    <a:pt x="485" y="2183"/>
                    <a:pt x="373" y="2444"/>
                    <a:pt x="261" y="2742"/>
                  </a:cubicBezTo>
                  <a:cubicBezTo>
                    <a:pt x="149" y="3040"/>
                    <a:pt x="38" y="3301"/>
                    <a:pt x="0" y="3600"/>
                  </a:cubicBezTo>
                  <a:cubicBezTo>
                    <a:pt x="0" y="3637"/>
                    <a:pt x="13" y="3649"/>
                    <a:pt x="31" y="3649"/>
                  </a:cubicBezTo>
                  <a:cubicBezTo>
                    <a:pt x="67" y="3649"/>
                    <a:pt x="125" y="3600"/>
                    <a:pt x="149" y="3600"/>
                  </a:cubicBezTo>
                  <a:cubicBezTo>
                    <a:pt x="261" y="3264"/>
                    <a:pt x="373" y="2966"/>
                    <a:pt x="485" y="2668"/>
                  </a:cubicBezTo>
                  <a:cubicBezTo>
                    <a:pt x="597" y="2369"/>
                    <a:pt x="709" y="2071"/>
                    <a:pt x="820" y="1810"/>
                  </a:cubicBezTo>
                  <a:cubicBezTo>
                    <a:pt x="1044" y="1214"/>
                    <a:pt x="1268" y="654"/>
                    <a:pt x="1491" y="58"/>
                  </a:cubicBezTo>
                  <a:cubicBezTo>
                    <a:pt x="1505" y="17"/>
                    <a:pt x="1489" y="1"/>
                    <a:pt x="14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9"/>
            <p:cNvSpPr/>
            <p:nvPr/>
          </p:nvSpPr>
          <p:spPr>
            <a:xfrm>
              <a:off x="4669086" y="1809471"/>
              <a:ext cx="54099" cy="127758"/>
            </a:xfrm>
            <a:custGeom>
              <a:rect b="b" l="l" r="r" t="t"/>
              <a:pathLst>
                <a:path extrusionOk="0" h="4265" w="1806">
                  <a:moveTo>
                    <a:pt x="1751" y="0"/>
                  </a:moveTo>
                  <a:cubicBezTo>
                    <a:pt x="1708" y="0"/>
                    <a:pt x="1643" y="30"/>
                    <a:pt x="1623" y="71"/>
                  </a:cubicBezTo>
                  <a:lnTo>
                    <a:pt x="1623" y="108"/>
                  </a:lnTo>
                  <a:cubicBezTo>
                    <a:pt x="1362" y="779"/>
                    <a:pt x="1063" y="1487"/>
                    <a:pt x="802" y="2158"/>
                  </a:cubicBezTo>
                  <a:cubicBezTo>
                    <a:pt x="653" y="2494"/>
                    <a:pt x="504" y="2829"/>
                    <a:pt x="392" y="3165"/>
                  </a:cubicBezTo>
                  <a:cubicBezTo>
                    <a:pt x="243" y="3538"/>
                    <a:pt x="169" y="3873"/>
                    <a:pt x="20" y="4209"/>
                  </a:cubicBezTo>
                  <a:cubicBezTo>
                    <a:pt x="1" y="4246"/>
                    <a:pt x="20" y="4265"/>
                    <a:pt x="48" y="4265"/>
                  </a:cubicBezTo>
                  <a:cubicBezTo>
                    <a:pt x="76" y="4265"/>
                    <a:pt x="113" y="4246"/>
                    <a:pt x="131" y="4209"/>
                  </a:cubicBezTo>
                  <a:cubicBezTo>
                    <a:pt x="243" y="4060"/>
                    <a:pt x="281" y="3910"/>
                    <a:pt x="318" y="3761"/>
                  </a:cubicBezTo>
                  <a:cubicBezTo>
                    <a:pt x="392" y="3575"/>
                    <a:pt x="467" y="3389"/>
                    <a:pt x="542" y="3202"/>
                  </a:cubicBezTo>
                  <a:cubicBezTo>
                    <a:pt x="653" y="2829"/>
                    <a:pt x="802" y="2494"/>
                    <a:pt x="952" y="2158"/>
                  </a:cubicBezTo>
                  <a:cubicBezTo>
                    <a:pt x="1250" y="1487"/>
                    <a:pt x="1511" y="779"/>
                    <a:pt x="1772" y="71"/>
                  </a:cubicBezTo>
                  <a:cubicBezTo>
                    <a:pt x="1805" y="20"/>
                    <a:pt x="1786" y="0"/>
                    <a:pt x="17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9"/>
            <p:cNvSpPr/>
            <p:nvPr/>
          </p:nvSpPr>
          <p:spPr>
            <a:xfrm>
              <a:off x="4677473" y="1831788"/>
              <a:ext cx="54638" cy="116225"/>
            </a:xfrm>
            <a:custGeom>
              <a:rect b="b" l="l" r="r" t="t"/>
              <a:pathLst>
                <a:path extrusionOk="0" h="3880" w="1824">
                  <a:moveTo>
                    <a:pt x="1769" y="1"/>
                  </a:moveTo>
                  <a:cubicBezTo>
                    <a:pt x="1727" y="1"/>
                    <a:pt x="1661" y="30"/>
                    <a:pt x="1641" y="71"/>
                  </a:cubicBezTo>
                  <a:cubicBezTo>
                    <a:pt x="1380" y="705"/>
                    <a:pt x="1082" y="1339"/>
                    <a:pt x="783" y="1973"/>
                  </a:cubicBezTo>
                  <a:lnTo>
                    <a:pt x="373" y="2905"/>
                  </a:lnTo>
                  <a:cubicBezTo>
                    <a:pt x="187" y="3203"/>
                    <a:pt x="75" y="3501"/>
                    <a:pt x="1" y="3837"/>
                  </a:cubicBezTo>
                  <a:cubicBezTo>
                    <a:pt x="1" y="3868"/>
                    <a:pt x="14" y="3880"/>
                    <a:pt x="29" y="3880"/>
                  </a:cubicBezTo>
                  <a:cubicBezTo>
                    <a:pt x="50" y="3880"/>
                    <a:pt x="75" y="3858"/>
                    <a:pt x="75" y="3837"/>
                  </a:cubicBezTo>
                  <a:cubicBezTo>
                    <a:pt x="262" y="3538"/>
                    <a:pt x="373" y="3240"/>
                    <a:pt x="485" y="2942"/>
                  </a:cubicBezTo>
                  <a:lnTo>
                    <a:pt x="933" y="1973"/>
                  </a:lnTo>
                  <a:lnTo>
                    <a:pt x="1790" y="71"/>
                  </a:lnTo>
                  <a:cubicBezTo>
                    <a:pt x="1824" y="21"/>
                    <a:pt x="1804" y="1"/>
                    <a:pt x="17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9"/>
            <p:cNvSpPr/>
            <p:nvPr/>
          </p:nvSpPr>
          <p:spPr>
            <a:xfrm>
              <a:off x="4700928" y="1851049"/>
              <a:ext cx="42386" cy="95047"/>
            </a:xfrm>
            <a:custGeom>
              <a:rect b="b" l="l" r="r" t="t"/>
              <a:pathLst>
                <a:path extrusionOk="0" h="3173" w="1415">
                  <a:moveTo>
                    <a:pt x="1356" y="1"/>
                  </a:moveTo>
                  <a:cubicBezTo>
                    <a:pt x="1313" y="1"/>
                    <a:pt x="1251" y="39"/>
                    <a:pt x="1231" y="99"/>
                  </a:cubicBezTo>
                  <a:lnTo>
                    <a:pt x="1231" y="62"/>
                  </a:lnTo>
                  <a:cubicBezTo>
                    <a:pt x="1007" y="584"/>
                    <a:pt x="783" y="1106"/>
                    <a:pt x="560" y="1628"/>
                  </a:cubicBezTo>
                  <a:lnTo>
                    <a:pt x="261" y="2411"/>
                  </a:lnTo>
                  <a:cubicBezTo>
                    <a:pt x="150" y="2634"/>
                    <a:pt x="75" y="2895"/>
                    <a:pt x="0" y="3156"/>
                  </a:cubicBezTo>
                  <a:cubicBezTo>
                    <a:pt x="0" y="3169"/>
                    <a:pt x="9" y="3173"/>
                    <a:pt x="20" y="3173"/>
                  </a:cubicBezTo>
                  <a:cubicBezTo>
                    <a:pt x="42" y="3173"/>
                    <a:pt x="75" y="3156"/>
                    <a:pt x="75" y="3156"/>
                  </a:cubicBezTo>
                  <a:cubicBezTo>
                    <a:pt x="224" y="2895"/>
                    <a:pt x="336" y="2634"/>
                    <a:pt x="448" y="2373"/>
                  </a:cubicBezTo>
                  <a:cubicBezTo>
                    <a:pt x="522" y="2112"/>
                    <a:pt x="634" y="1889"/>
                    <a:pt x="746" y="1628"/>
                  </a:cubicBezTo>
                  <a:cubicBezTo>
                    <a:pt x="970" y="1106"/>
                    <a:pt x="1156" y="584"/>
                    <a:pt x="1380" y="99"/>
                  </a:cubicBezTo>
                  <a:cubicBezTo>
                    <a:pt x="1414" y="30"/>
                    <a:pt x="1393" y="1"/>
                    <a:pt x="13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9"/>
            <p:cNvSpPr/>
            <p:nvPr/>
          </p:nvSpPr>
          <p:spPr>
            <a:xfrm>
              <a:off x="4732831" y="1863331"/>
              <a:ext cx="29476" cy="62336"/>
            </a:xfrm>
            <a:custGeom>
              <a:rect b="b" l="l" r="r" t="t"/>
              <a:pathLst>
                <a:path extrusionOk="0" h="2081" w="984">
                  <a:moveTo>
                    <a:pt x="925" y="1"/>
                  </a:moveTo>
                  <a:cubicBezTo>
                    <a:pt x="882" y="1"/>
                    <a:pt x="819" y="39"/>
                    <a:pt x="799" y="99"/>
                  </a:cubicBezTo>
                  <a:cubicBezTo>
                    <a:pt x="576" y="733"/>
                    <a:pt x="278" y="1367"/>
                    <a:pt x="17" y="2038"/>
                  </a:cubicBezTo>
                  <a:cubicBezTo>
                    <a:pt x="1" y="2069"/>
                    <a:pt x="12" y="2081"/>
                    <a:pt x="32" y="2081"/>
                  </a:cubicBezTo>
                  <a:cubicBezTo>
                    <a:pt x="61" y="2081"/>
                    <a:pt x="107" y="2059"/>
                    <a:pt x="128" y="2038"/>
                  </a:cubicBezTo>
                  <a:cubicBezTo>
                    <a:pt x="427" y="1367"/>
                    <a:pt x="725" y="733"/>
                    <a:pt x="949" y="99"/>
                  </a:cubicBezTo>
                  <a:cubicBezTo>
                    <a:pt x="983" y="30"/>
                    <a:pt x="961" y="1"/>
                    <a:pt x="9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9"/>
            <p:cNvSpPr/>
            <p:nvPr/>
          </p:nvSpPr>
          <p:spPr>
            <a:xfrm>
              <a:off x="4142561" y="1757978"/>
              <a:ext cx="21238" cy="42446"/>
            </a:xfrm>
            <a:custGeom>
              <a:rect b="b" l="l" r="r" t="t"/>
              <a:pathLst>
                <a:path extrusionOk="0" h="1417" w="709">
                  <a:moveTo>
                    <a:pt x="672" y="0"/>
                  </a:moveTo>
                  <a:cubicBezTo>
                    <a:pt x="634" y="0"/>
                    <a:pt x="597" y="0"/>
                    <a:pt x="560" y="75"/>
                  </a:cubicBezTo>
                  <a:cubicBezTo>
                    <a:pt x="485" y="261"/>
                    <a:pt x="373" y="485"/>
                    <a:pt x="261" y="709"/>
                  </a:cubicBezTo>
                  <a:lnTo>
                    <a:pt x="112" y="1007"/>
                  </a:lnTo>
                  <a:cubicBezTo>
                    <a:pt x="75" y="1119"/>
                    <a:pt x="38" y="1230"/>
                    <a:pt x="1" y="1342"/>
                  </a:cubicBezTo>
                  <a:cubicBezTo>
                    <a:pt x="1" y="1380"/>
                    <a:pt x="1" y="1417"/>
                    <a:pt x="38" y="1417"/>
                  </a:cubicBezTo>
                  <a:cubicBezTo>
                    <a:pt x="112" y="1417"/>
                    <a:pt x="112" y="1380"/>
                    <a:pt x="150" y="1342"/>
                  </a:cubicBezTo>
                  <a:cubicBezTo>
                    <a:pt x="187" y="1305"/>
                    <a:pt x="261" y="1119"/>
                    <a:pt x="299" y="1007"/>
                  </a:cubicBezTo>
                  <a:lnTo>
                    <a:pt x="448" y="671"/>
                  </a:lnTo>
                  <a:cubicBezTo>
                    <a:pt x="522" y="485"/>
                    <a:pt x="634" y="261"/>
                    <a:pt x="709" y="75"/>
                  </a:cubicBezTo>
                  <a:cubicBezTo>
                    <a:pt x="709" y="37"/>
                    <a:pt x="709" y="0"/>
                    <a:pt x="6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9"/>
            <p:cNvSpPr/>
            <p:nvPr/>
          </p:nvSpPr>
          <p:spPr>
            <a:xfrm>
              <a:off x="4164907" y="1749022"/>
              <a:ext cx="24593" cy="40260"/>
            </a:xfrm>
            <a:custGeom>
              <a:rect b="b" l="l" r="r" t="t"/>
              <a:pathLst>
                <a:path extrusionOk="0" h="1344" w="821">
                  <a:moveTo>
                    <a:pt x="783" y="1"/>
                  </a:moveTo>
                  <a:cubicBezTo>
                    <a:pt x="746" y="1"/>
                    <a:pt x="671" y="38"/>
                    <a:pt x="671" y="76"/>
                  </a:cubicBezTo>
                  <a:lnTo>
                    <a:pt x="298" y="709"/>
                  </a:lnTo>
                  <a:cubicBezTo>
                    <a:pt x="261" y="821"/>
                    <a:pt x="187" y="933"/>
                    <a:pt x="149" y="1045"/>
                  </a:cubicBezTo>
                  <a:lnTo>
                    <a:pt x="37" y="1194"/>
                  </a:lnTo>
                  <a:cubicBezTo>
                    <a:pt x="37" y="1231"/>
                    <a:pt x="0" y="1306"/>
                    <a:pt x="37" y="1343"/>
                  </a:cubicBezTo>
                  <a:lnTo>
                    <a:pt x="75" y="1343"/>
                  </a:lnTo>
                  <a:cubicBezTo>
                    <a:pt x="187" y="1306"/>
                    <a:pt x="224" y="1157"/>
                    <a:pt x="298" y="1045"/>
                  </a:cubicBezTo>
                  <a:cubicBezTo>
                    <a:pt x="336" y="933"/>
                    <a:pt x="410" y="821"/>
                    <a:pt x="447" y="709"/>
                  </a:cubicBezTo>
                  <a:lnTo>
                    <a:pt x="820" y="76"/>
                  </a:lnTo>
                  <a:cubicBezTo>
                    <a:pt x="820" y="38"/>
                    <a:pt x="820" y="1"/>
                    <a:pt x="7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9"/>
            <p:cNvSpPr/>
            <p:nvPr/>
          </p:nvSpPr>
          <p:spPr>
            <a:xfrm>
              <a:off x="4180544" y="1750160"/>
              <a:ext cx="24593" cy="40709"/>
            </a:xfrm>
            <a:custGeom>
              <a:rect b="b" l="l" r="r" t="t"/>
              <a:pathLst>
                <a:path extrusionOk="0" h="1359" w="821">
                  <a:moveTo>
                    <a:pt x="783" y="0"/>
                  </a:moveTo>
                  <a:cubicBezTo>
                    <a:pt x="746" y="0"/>
                    <a:pt x="671" y="38"/>
                    <a:pt x="671" y="75"/>
                  </a:cubicBezTo>
                  <a:lnTo>
                    <a:pt x="298" y="709"/>
                  </a:lnTo>
                  <a:cubicBezTo>
                    <a:pt x="261" y="820"/>
                    <a:pt x="186" y="932"/>
                    <a:pt x="112" y="1044"/>
                  </a:cubicBezTo>
                  <a:lnTo>
                    <a:pt x="37" y="1230"/>
                  </a:lnTo>
                  <a:cubicBezTo>
                    <a:pt x="0" y="1268"/>
                    <a:pt x="0" y="1305"/>
                    <a:pt x="0" y="1342"/>
                  </a:cubicBezTo>
                  <a:cubicBezTo>
                    <a:pt x="0" y="1355"/>
                    <a:pt x="4" y="1359"/>
                    <a:pt x="11" y="1359"/>
                  </a:cubicBezTo>
                  <a:cubicBezTo>
                    <a:pt x="25" y="1359"/>
                    <a:pt x="50" y="1342"/>
                    <a:pt x="75" y="1342"/>
                  </a:cubicBezTo>
                  <a:cubicBezTo>
                    <a:pt x="149" y="1268"/>
                    <a:pt x="224" y="1156"/>
                    <a:pt x="261" y="1044"/>
                  </a:cubicBezTo>
                  <a:lnTo>
                    <a:pt x="447" y="709"/>
                  </a:lnTo>
                  <a:lnTo>
                    <a:pt x="820" y="75"/>
                  </a:lnTo>
                  <a:cubicBezTo>
                    <a:pt x="820" y="38"/>
                    <a:pt x="820" y="0"/>
                    <a:pt x="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9"/>
            <p:cNvSpPr/>
            <p:nvPr/>
          </p:nvSpPr>
          <p:spPr>
            <a:xfrm>
              <a:off x="4203969" y="1766905"/>
              <a:ext cx="16805" cy="24593"/>
            </a:xfrm>
            <a:custGeom>
              <a:rect b="b" l="l" r="r" t="t"/>
              <a:pathLst>
                <a:path extrusionOk="0" h="821" w="561">
                  <a:moveTo>
                    <a:pt x="486" y="0"/>
                  </a:moveTo>
                  <a:cubicBezTo>
                    <a:pt x="448" y="0"/>
                    <a:pt x="411" y="38"/>
                    <a:pt x="374" y="75"/>
                  </a:cubicBezTo>
                  <a:cubicBezTo>
                    <a:pt x="225" y="299"/>
                    <a:pt x="113" y="522"/>
                    <a:pt x="1" y="783"/>
                  </a:cubicBezTo>
                  <a:cubicBezTo>
                    <a:pt x="1" y="821"/>
                    <a:pt x="38" y="821"/>
                    <a:pt x="75" y="821"/>
                  </a:cubicBezTo>
                  <a:cubicBezTo>
                    <a:pt x="75" y="821"/>
                    <a:pt x="113" y="783"/>
                    <a:pt x="150" y="783"/>
                  </a:cubicBezTo>
                  <a:cubicBezTo>
                    <a:pt x="187" y="671"/>
                    <a:pt x="262" y="522"/>
                    <a:pt x="299" y="411"/>
                  </a:cubicBezTo>
                  <a:cubicBezTo>
                    <a:pt x="374" y="299"/>
                    <a:pt x="448" y="224"/>
                    <a:pt x="486" y="112"/>
                  </a:cubicBezTo>
                  <a:cubicBezTo>
                    <a:pt x="486" y="75"/>
                    <a:pt x="560" y="38"/>
                    <a:pt x="4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9"/>
            <p:cNvSpPr/>
            <p:nvPr/>
          </p:nvSpPr>
          <p:spPr>
            <a:xfrm>
              <a:off x="4217389" y="1762442"/>
              <a:ext cx="21238" cy="42955"/>
            </a:xfrm>
            <a:custGeom>
              <a:rect b="b" l="l" r="r" t="t"/>
              <a:pathLst>
                <a:path extrusionOk="0" h="1434" w="709">
                  <a:moveTo>
                    <a:pt x="634" y="0"/>
                  </a:moveTo>
                  <a:cubicBezTo>
                    <a:pt x="597" y="38"/>
                    <a:pt x="559" y="75"/>
                    <a:pt x="522" y="112"/>
                  </a:cubicBezTo>
                  <a:cubicBezTo>
                    <a:pt x="448" y="336"/>
                    <a:pt x="373" y="560"/>
                    <a:pt x="299" y="783"/>
                  </a:cubicBezTo>
                  <a:cubicBezTo>
                    <a:pt x="224" y="895"/>
                    <a:pt x="187" y="1007"/>
                    <a:pt x="149" y="1119"/>
                  </a:cubicBezTo>
                  <a:lnTo>
                    <a:pt x="75" y="1268"/>
                  </a:lnTo>
                  <a:cubicBezTo>
                    <a:pt x="75" y="1305"/>
                    <a:pt x="0" y="1380"/>
                    <a:pt x="38" y="1417"/>
                  </a:cubicBezTo>
                  <a:cubicBezTo>
                    <a:pt x="50" y="1429"/>
                    <a:pt x="58" y="1434"/>
                    <a:pt x="65" y="1434"/>
                  </a:cubicBezTo>
                  <a:cubicBezTo>
                    <a:pt x="79" y="1434"/>
                    <a:pt x="87" y="1417"/>
                    <a:pt x="112" y="1417"/>
                  </a:cubicBezTo>
                  <a:cubicBezTo>
                    <a:pt x="187" y="1380"/>
                    <a:pt x="224" y="1231"/>
                    <a:pt x="299" y="1119"/>
                  </a:cubicBezTo>
                  <a:cubicBezTo>
                    <a:pt x="336" y="1007"/>
                    <a:pt x="410" y="895"/>
                    <a:pt x="448" y="783"/>
                  </a:cubicBezTo>
                  <a:cubicBezTo>
                    <a:pt x="522" y="522"/>
                    <a:pt x="634" y="299"/>
                    <a:pt x="709" y="75"/>
                  </a:cubicBezTo>
                  <a:cubicBezTo>
                    <a:pt x="709" y="38"/>
                    <a:pt x="671" y="0"/>
                    <a:pt x="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9"/>
            <p:cNvSpPr/>
            <p:nvPr/>
          </p:nvSpPr>
          <p:spPr>
            <a:xfrm>
              <a:off x="4231888" y="1774723"/>
              <a:ext cx="31303" cy="56705"/>
            </a:xfrm>
            <a:custGeom>
              <a:rect b="b" l="l" r="r" t="t"/>
              <a:pathLst>
                <a:path extrusionOk="0" h="1893" w="1045">
                  <a:moveTo>
                    <a:pt x="1007" y="0"/>
                  </a:moveTo>
                  <a:cubicBezTo>
                    <a:pt x="933" y="0"/>
                    <a:pt x="896" y="38"/>
                    <a:pt x="896" y="112"/>
                  </a:cubicBezTo>
                  <a:cubicBezTo>
                    <a:pt x="747" y="410"/>
                    <a:pt x="597" y="709"/>
                    <a:pt x="411" y="1007"/>
                  </a:cubicBezTo>
                  <a:cubicBezTo>
                    <a:pt x="336" y="1156"/>
                    <a:pt x="262" y="1305"/>
                    <a:pt x="187" y="1417"/>
                  </a:cubicBezTo>
                  <a:cubicBezTo>
                    <a:pt x="113" y="1566"/>
                    <a:pt x="38" y="1715"/>
                    <a:pt x="1" y="1864"/>
                  </a:cubicBezTo>
                  <a:cubicBezTo>
                    <a:pt x="1" y="1883"/>
                    <a:pt x="10" y="1892"/>
                    <a:pt x="24" y="1892"/>
                  </a:cubicBezTo>
                  <a:cubicBezTo>
                    <a:pt x="38" y="1892"/>
                    <a:pt x="57" y="1883"/>
                    <a:pt x="75" y="1864"/>
                  </a:cubicBezTo>
                  <a:cubicBezTo>
                    <a:pt x="187" y="1715"/>
                    <a:pt x="262" y="1603"/>
                    <a:pt x="336" y="1454"/>
                  </a:cubicBezTo>
                  <a:lnTo>
                    <a:pt x="560" y="1007"/>
                  </a:lnTo>
                  <a:lnTo>
                    <a:pt x="1045" y="112"/>
                  </a:lnTo>
                  <a:cubicBezTo>
                    <a:pt x="1045" y="75"/>
                    <a:pt x="1045" y="0"/>
                    <a:pt x="10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9"/>
            <p:cNvSpPr/>
            <p:nvPr/>
          </p:nvSpPr>
          <p:spPr>
            <a:xfrm>
              <a:off x="4268763" y="1782542"/>
              <a:ext cx="14528" cy="36246"/>
            </a:xfrm>
            <a:custGeom>
              <a:rect b="b" l="l" r="r" t="t"/>
              <a:pathLst>
                <a:path extrusionOk="0" h="1210" w="485">
                  <a:moveTo>
                    <a:pt x="410" y="0"/>
                  </a:moveTo>
                  <a:cubicBezTo>
                    <a:pt x="336" y="0"/>
                    <a:pt x="298" y="75"/>
                    <a:pt x="298" y="112"/>
                  </a:cubicBezTo>
                  <a:lnTo>
                    <a:pt x="298" y="75"/>
                  </a:lnTo>
                  <a:cubicBezTo>
                    <a:pt x="261" y="261"/>
                    <a:pt x="224" y="485"/>
                    <a:pt x="149" y="671"/>
                  </a:cubicBezTo>
                  <a:cubicBezTo>
                    <a:pt x="112" y="746"/>
                    <a:pt x="112" y="858"/>
                    <a:pt x="75" y="932"/>
                  </a:cubicBezTo>
                  <a:cubicBezTo>
                    <a:pt x="37" y="1044"/>
                    <a:pt x="75" y="1044"/>
                    <a:pt x="37" y="1081"/>
                  </a:cubicBezTo>
                  <a:cubicBezTo>
                    <a:pt x="0" y="1119"/>
                    <a:pt x="0" y="1156"/>
                    <a:pt x="37" y="1193"/>
                  </a:cubicBezTo>
                  <a:cubicBezTo>
                    <a:pt x="50" y="1206"/>
                    <a:pt x="62" y="1210"/>
                    <a:pt x="73" y="1210"/>
                  </a:cubicBezTo>
                  <a:cubicBezTo>
                    <a:pt x="95" y="1210"/>
                    <a:pt x="112" y="1193"/>
                    <a:pt x="112" y="1193"/>
                  </a:cubicBezTo>
                  <a:cubicBezTo>
                    <a:pt x="187" y="1119"/>
                    <a:pt x="224" y="1007"/>
                    <a:pt x="224" y="932"/>
                  </a:cubicBezTo>
                  <a:cubicBezTo>
                    <a:pt x="261" y="821"/>
                    <a:pt x="298" y="746"/>
                    <a:pt x="298" y="634"/>
                  </a:cubicBezTo>
                  <a:cubicBezTo>
                    <a:pt x="373" y="448"/>
                    <a:pt x="410" y="261"/>
                    <a:pt x="448" y="75"/>
                  </a:cubicBezTo>
                  <a:cubicBezTo>
                    <a:pt x="485" y="38"/>
                    <a:pt x="448" y="0"/>
                    <a:pt x="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9"/>
            <p:cNvSpPr/>
            <p:nvPr/>
          </p:nvSpPr>
          <p:spPr>
            <a:xfrm>
              <a:off x="4297789" y="1780295"/>
              <a:ext cx="12312" cy="32921"/>
            </a:xfrm>
            <a:custGeom>
              <a:rect b="b" l="l" r="r" t="t"/>
              <a:pathLst>
                <a:path extrusionOk="0" h="1099" w="411">
                  <a:moveTo>
                    <a:pt x="373" y="1"/>
                  </a:moveTo>
                  <a:cubicBezTo>
                    <a:pt x="336" y="1"/>
                    <a:pt x="299" y="38"/>
                    <a:pt x="299" y="75"/>
                  </a:cubicBezTo>
                  <a:lnTo>
                    <a:pt x="261" y="75"/>
                  </a:lnTo>
                  <a:cubicBezTo>
                    <a:pt x="224" y="224"/>
                    <a:pt x="187" y="411"/>
                    <a:pt x="112" y="597"/>
                  </a:cubicBezTo>
                  <a:cubicBezTo>
                    <a:pt x="112" y="672"/>
                    <a:pt x="75" y="746"/>
                    <a:pt x="75" y="821"/>
                  </a:cubicBezTo>
                  <a:cubicBezTo>
                    <a:pt x="38" y="858"/>
                    <a:pt x="38" y="933"/>
                    <a:pt x="38" y="970"/>
                  </a:cubicBezTo>
                  <a:cubicBezTo>
                    <a:pt x="0" y="1007"/>
                    <a:pt x="0" y="1045"/>
                    <a:pt x="38" y="1082"/>
                  </a:cubicBezTo>
                  <a:cubicBezTo>
                    <a:pt x="38" y="1094"/>
                    <a:pt x="42" y="1098"/>
                    <a:pt x="47" y="1098"/>
                  </a:cubicBezTo>
                  <a:cubicBezTo>
                    <a:pt x="58" y="1098"/>
                    <a:pt x="75" y="1082"/>
                    <a:pt x="75" y="1082"/>
                  </a:cubicBezTo>
                  <a:cubicBezTo>
                    <a:pt x="150" y="1007"/>
                    <a:pt x="187" y="896"/>
                    <a:pt x="187" y="821"/>
                  </a:cubicBezTo>
                  <a:cubicBezTo>
                    <a:pt x="224" y="746"/>
                    <a:pt x="261" y="635"/>
                    <a:pt x="261" y="560"/>
                  </a:cubicBezTo>
                  <a:cubicBezTo>
                    <a:pt x="299" y="374"/>
                    <a:pt x="373" y="224"/>
                    <a:pt x="411" y="38"/>
                  </a:cubicBezTo>
                  <a:cubicBezTo>
                    <a:pt x="411" y="1"/>
                    <a:pt x="411" y="1"/>
                    <a:pt x="3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9"/>
            <p:cNvSpPr/>
            <p:nvPr/>
          </p:nvSpPr>
          <p:spPr>
            <a:xfrm>
              <a:off x="4318998" y="1780295"/>
              <a:ext cx="20130" cy="44094"/>
            </a:xfrm>
            <a:custGeom>
              <a:rect b="b" l="l" r="r" t="t"/>
              <a:pathLst>
                <a:path extrusionOk="0" h="1472" w="672">
                  <a:moveTo>
                    <a:pt x="597" y="1"/>
                  </a:moveTo>
                  <a:cubicBezTo>
                    <a:pt x="560" y="1"/>
                    <a:pt x="523" y="38"/>
                    <a:pt x="485" y="113"/>
                  </a:cubicBezTo>
                  <a:cubicBezTo>
                    <a:pt x="411" y="336"/>
                    <a:pt x="336" y="560"/>
                    <a:pt x="224" y="784"/>
                  </a:cubicBezTo>
                  <a:lnTo>
                    <a:pt x="75" y="1156"/>
                  </a:lnTo>
                  <a:cubicBezTo>
                    <a:pt x="75" y="1194"/>
                    <a:pt x="38" y="1268"/>
                    <a:pt x="38" y="1306"/>
                  </a:cubicBezTo>
                  <a:cubicBezTo>
                    <a:pt x="1" y="1380"/>
                    <a:pt x="1" y="1417"/>
                    <a:pt x="38" y="1455"/>
                  </a:cubicBezTo>
                  <a:cubicBezTo>
                    <a:pt x="50" y="1467"/>
                    <a:pt x="59" y="1471"/>
                    <a:pt x="64" y="1471"/>
                  </a:cubicBezTo>
                  <a:cubicBezTo>
                    <a:pt x="75" y="1471"/>
                    <a:pt x="75" y="1455"/>
                    <a:pt x="75" y="1455"/>
                  </a:cubicBezTo>
                  <a:cubicBezTo>
                    <a:pt x="187" y="1343"/>
                    <a:pt x="224" y="1268"/>
                    <a:pt x="262" y="1119"/>
                  </a:cubicBezTo>
                  <a:cubicBezTo>
                    <a:pt x="299" y="1007"/>
                    <a:pt x="374" y="896"/>
                    <a:pt x="411" y="784"/>
                  </a:cubicBezTo>
                  <a:cubicBezTo>
                    <a:pt x="485" y="523"/>
                    <a:pt x="597" y="299"/>
                    <a:pt x="672" y="75"/>
                  </a:cubicBezTo>
                  <a:cubicBezTo>
                    <a:pt x="672" y="1"/>
                    <a:pt x="672" y="1"/>
                    <a:pt x="5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9"/>
            <p:cNvSpPr/>
            <p:nvPr/>
          </p:nvSpPr>
          <p:spPr>
            <a:xfrm>
              <a:off x="4276581" y="1712805"/>
              <a:ext cx="17883" cy="23694"/>
            </a:xfrm>
            <a:custGeom>
              <a:rect b="b" l="l" r="r" t="t"/>
              <a:pathLst>
                <a:path extrusionOk="0" h="791" w="597">
                  <a:moveTo>
                    <a:pt x="559" y="0"/>
                  </a:moveTo>
                  <a:cubicBezTo>
                    <a:pt x="534" y="0"/>
                    <a:pt x="510" y="17"/>
                    <a:pt x="485" y="17"/>
                  </a:cubicBezTo>
                  <a:lnTo>
                    <a:pt x="522" y="17"/>
                  </a:lnTo>
                  <a:cubicBezTo>
                    <a:pt x="410" y="92"/>
                    <a:pt x="298" y="203"/>
                    <a:pt x="187" y="353"/>
                  </a:cubicBezTo>
                  <a:cubicBezTo>
                    <a:pt x="149" y="390"/>
                    <a:pt x="112" y="464"/>
                    <a:pt x="75" y="539"/>
                  </a:cubicBezTo>
                  <a:lnTo>
                    <a:pt x="37" y="613"/>
                  </a:lnTo>
                  <a:cubicBezTo>
                    <a:pt x="0" y="688"/>
                    <a:pt x="0" y="725"/>
                    <a:pt x="37" y="763"/>
                  </a:cubicBezTo>
                  <a:cubicBezTo>
                    <a:pt x="37" y="781"/>
                    <a:pt x="47" y="791"/>
                    <a:pt x="56" y="791"/>
                  </a:cubicBezTo>
                  <a:cubicBezTo>
                    <a:pt x="65" y="791"/>
                    <a:pt x="75" y="781"/>
                    <a:pt x="75" y="763"/>
                  </a:cubicBezTo>
                  <a:cubicBezTo>
                    <a:pt x="112" y="763"/>
                    <a:pt x="149" y="725"/>
                    <a:pt x="149" y="688"/>
                  </a:cubicBezTo>
                  <a:cubicBezTo>
                    <a:pt x="187" y="688"/>
                    <a:pt x="187" y="651"/>
                    <a:pt x="187" y="651"/>
                  </a:cubicBezTo>
                  <a:lnTo>
                    <a:pt x="187" y="613"/>
                  </a:lnTo>
                  <a:cubicBezTo>
                    <a:pt x="187" y="576"/>
                    <a:pt x="224" y="539"/>
                    <a:pt x="224" y="539"/>
                  </a:cubicBezTo>
                  <a:lnTo>
                    <a:pt x="261" y="464"/>
                  </a:lnTo>
                  <a:cubicBezTo>
                    <a:pt x="261" y="427"/>
                    <a:pt x="298" y="390"/>
                    <a:pt x="298" y="390"/>
                  </a:cubicBezTo>
                  <a:cubicBezTo>
                    <a:pt x="336" y="353"/>
                    <a:pt x="336" y="315"/>
                    <a:pt x="373" y="315"/>
                  </a:cubicBezTo>
                  <a:lnTo>
                    <a:pt x="410" y="241"/>
                  </a:lnTo>
                  <a:cubicBezTo>
                    <a:pt x="447" y="203"/>
                    <a:pt x="485" y="166"/>
                    <a:pt x="559" y="129"/>
                  </a:cubicBezTo>
                  <a:cubicBezTo>
                    <a:pt x="597" y="54"/>
                    <a:pt x="597" y="54"/>
                    <a:pt x="597" y="17"/>
                  </a:cubicBezTo>
                  <a:cubicBezTo>
                    <a:pt x="584" y="5"/>
                    <a:pt x="572" y="0"/>
                    <a:pt x="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9"/>
            <p:cNvSpPr/>
            <p:nvPr/>
          </p:nvSpPr>
          <p:spPr>
            <a:xfrm>
              <a:off x="4294434" y="1711068"/>
              <a:ext cx="24593" cy="40679"/>
            </a:xfrm>
            <a:custGeom>
              <a:rect b="b" l="l" r="r" t="t"/>
              <a:pathLst>
                <a:path extrusionOk="0" h="1358" w="821">
                  <a:moveTo>
                    <a:pt x="783" y="0"/>
                  </a:moveTo>
                  <a:cubicBezTo>
                    <a:pt x="746" y="0"/>
                    <a:pt x="672" y="38"/>
                    <a:pt x="672" y="75"/>
                  </a:cubicBezTo>
                  <a:cubicBezTo>
                    <a:pt x="560" y="299"/>
                    <a:pt x="448" y="485"/>
                    <a:pt x="299" y="709"/>
                  </a:cubicBezTo>
                  <a:cubicBezTo>
                    <a:pt x="262" y="821"/>
                    <a:pt x="187" y="895"/>
                    <a:pt x="150" y="1007"/>
                  </a:cubicBezTo>
                  <a:lnTo>
                    <a:pt x="38" y="1156"/>
                  </a:lnTo>
                  <a:cubicBezTo>
                    <a:pt x="38" y="1231"/>
                    <a:pt x="1" y="1268"/>
                    <a:pt x="1" y="1343"/>
                  </a:cubicBezTo>
                  <a:cubicBezTo>
                    <a:pt x="11" y="1353"/>
                    <a:pt x="22" y="1358"/>
                    <a:pt x="34" y="1358"/>
                  </a:cubicBezTo>
                  <a:cubicBezTo>
                    <a:pt x="105" y="1358"/>
                    <a:pt x="192" y="1188"/>
                    <a:pt x="224" y="1156"/>
                  </a:cubicBezTo>
                  <a:lnTo>
                    <a:pt x="411" y="783"/>
                  </a:lnTo>
                  <a:cubicBezTo>
                    <a:pt x="560" y="560"/>
                    <a:pt x="672" y="336"/>
                    <a:pt x="821" y="75"/>
                  </a:cubicBezTo>
                  <a:cubicBezTo>
                    <a:pt x="821" y="38"/>
                    <a:pt x="821" y="0"/>
                    <a:pt x="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9"/>
            <p:cNvSpPr/>
            <p:nvPr/>
          </p:nvSpPr>
          <p:spPr>
            <a:xfrm>
              <a:off x="4310071" y="1718886"/>
              <a:ext cx="22376" cy="35137"/>
            </a:xfrm>
            <a:custGeom>
              <a:rect b="b" l="l" r="r" t="t"/>
              <a:pathLst>
                <a:path extrusionOk="0" h="1173" w="747">
                  <a:moveTo>
                    <a:pt x="709" y="0"/>
                  </a:moveTo>
                  <a:cubicBezTo>
                    <a:pt x="634" y="38"/>
                    <a:pt x="597" y="75"/>
                    <a:pt x="597" y="112"/>
                  </a:cubicBezTo>
                  <a:lnTo>
                    <a:pt x="560" y="112"/>
                  </a:lnTo>
                  <a:cubicBezTo>
                    <a:pt x="448" y="299"/>
                    <a:pt x="373" y="448"/>
                    <a:pt x="261" y="634"/>
                  </a:cubicBezTo>
                  <a:cubicBezTo>
                    <a:pt x="224" y="709"/>
                    <a:pt x="150" y="783"/>
                    <a:pt x="112" y="858"/>
                  </a:cubicBezTo>
                  <a:cubicBezTo>
                    <a:pt x="112" y="895"/>
                    <a:pt x="75" y="970"/>
                    <a:pt x="75" y="1007"/>
                  </a:cubicBezTo>
                  <a:cubicBezTo>
                    <a:pt x="75" y="1044"/>
                    <a:pt x="1" y="1119"/>
                    <a:pt x="38" y="1156"/>
                  </a:cubicBezTo>
                  <a:cubicBezTo>
                    <a:pt x="38" y="1169"/>
                    <a:pt x="46" y="1173"/>
                    <a:pt x="59" y="1173"/>
                  </a:cubicBezTo>
                  <a:cubicBezTo>
                    <a:pt x="83" y="1173"/>
                    <a:pt x="125" y="1156"/>
                    <a:pt x="150" y="1156"/>
                  </a:cubicBezTo>
                  <a:cubicBezTo>
                    <a:pt x="150" y="1156"/>
                    <a:pt x="187" y="1119"/>
                    <a:pt x="187" y="1119"/>
                  </a:cubicBezTo>
                  <a:cubicBezTo>
                    <a:pt x="187" y="1082"/>
                    <a:pt x="224" y="1082"/>
                    <a:pt x="224" y="1044"/>
                  </a:cubicBezTo>
                  <a:cubicBezTo>
                    <a:pt x="224" y="1007"/>
                    <a:pt x="261" y="932"/>
                    <a:pt x="299" y="895"/>
                  </a:cubicBezTo>
                  <a:cubicBezTo>
                    <a:pt x="336" y="821"/>
                    <a:pt x="373" y="709"/>
                    <a:pt x="411" y="634"/>
                  </a:cubicBezTo>
                  <a:cubicBezTo>
                    <a:pt x="522" y="448"/>
                    <a:pt x="634" y="299"/>
                    <a:pt x="746" y="112"/>
                  </a:cubicBezTo>
                  <a:cubicBezTo>
                    <a:pt x="746" y="75"/>
                    <a:pt x="746" y="38"/>
                    <a:pt x="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9"/>
            <p:cNvSpPr/>
            <p:nvPr/>
          </p:nvSpPr>
          <p:spPr>
            <a:xfrm>
              <a:off x="4335743" y="1726225"/>
              <a:ext cx="6740" cy="19501"/>
            </a:xfrm>
            <a:custGeom>
              <a:rect b="b" l="l" r="r" t="t"/>
              <a:pathLst>
                <a:path extrusionOk="0" h="651" w="225">
                  <a:moveTo>
                    <a:pt x="211" y="1"/>
                  </a:moveTo>
                  <a:cubicBezTo>
                    <a:pt x="206" y="1"/>
                    <a:pt x="198" y="5"/>
                    <a:pt x="187" y="16"/>
                  </a:cubicBezTo>
                  <a:cubicBezTo>
                    <a:pt x="150" y="16"/>
                    <a:pt x="113" y="54"/>
                    <a:pt x="76" y="91"/>
                  </a:cubicBezTo>
                  <a:cubicBezTo>
                    <a:pt x="76" y="203"/>
                    <a:pt x="38" y="277"/>
                    <a:pt x="1" y="352"/>
                  </a:cubicBezTo>
                  <a:lnTo>
                    <a:pt x="1" y="501"/>
                  </a:lnTo>
                  <a:cubicBezTo>
                    <a:pt x="1" y="538"/>
                    <a:pt x="1" y="613"/>
                    <a:pt x="1" y="650"/>
                  </a:cubicBezTo>
                  <a:cubicBezTo>
                    <a:pt x="38" y="650"/>
                    <a:pt x="76" y="650"/>
                    <a:pt x="113" y="613"/>
                  </a:cubicBezTo>
                  <a:cubicBezTo>
                    <a:pt x="113" y="613"/>
                    <a:pt x="113" y="576"/>
                    <a:pt x="113" y="538"/>
                  </a:cubicBezTo>
                  <a:cubicBezTo>
                    <a:pt x="113" y="501"/>
                    <a:pt x="150" y="426"/>
                    <a:pt x="187" y="389"/>
                  </a:cubicBezTo>
                  <a:cubicBezTo>
                    <a:pt x="187" y="315"/>
                    <a:pt x="225" y="165"/>
                    <a:pt x="225" y="54"/>
                  </a:cubicBezTo>
                  <a:cubicBezTo>
                    <a:pt x="225" y="27"/>
                    <a:pt x="225" y="1"/>
                    <a:pt x="2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9"/>
            <p:cNvSpPr/>
            <p:nvPr/>
          </p:nvSpPr>
          <p:spPr>
            <a:xfrm>
              <a:off x="4345808" y="1736740"/>
              <a:ext cx="8957" cy="5632"/>
            </a:xfrm>
            <a:custGeom>
              <a:rect b="b" l="l" r="r" t="t"/>
              <a:pathLst>
                <a:path extrusionOk="0" h="188" w="299">
                  <a:moveTo>
                    <a:pt x="187" y="1"/>
                  </a:moveTo>
                  <a:cubicBezTo>
                    <a:pt x="75" y="1"/>
                    <a:pt x="0" y="187"/>
                    <a:pt x="112" y="187"/>
                  </a:cubicBezTo>
                  <a:cubicBezTo>
                    <a:pt x="187" y="187"/>
                    <a:pt x="299" y="1"/>
                    <a:pt x="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9"/>
            <p:cNvSpPr/>
            <p:nvPr/>
          </p:nvSpPr>
          <p:spPr>
            <a:xfrm>
              <a:off x="4458590" y="1718407"/>
              <a:ext cx="12312" cy="21598"/>
            </a:xfrm>
            <a:custGeom>
              <a:rect b="b" l="l" r="r" t="t"/>
              <a:pathLst>
                <a:path extrusionOk="0" h="721" w="411">
                  <a:moveTo>
                    <a:pt x="384" y="1"/>
                  </a:moveTo>
                  <a:cubicBezTo>
                    <a:pt x="374" y="1"/>
                    <a:pt x="358" y="5"/>
                    <a:pt x="336" y="16"/>
                  </a:cubicBezTo>
                  <a:cubicBezTo>
                    <a:pt x="299" y="16"/>
                    <a:pt x="262" y="54"/>
                    <a:pt x="262" y="91"/>
                  </a:cubicBezTo>
                  <a:cubicBezTo>
                    <a:pt x="224" y="166"/>
                    <a:pt x="187" y="277"/>
                    <a:pt x="150" y="389"/>
                  </a:cubicBezTo>
                  <a:lnTo>
                    <a:pt x="75" y="501"/>
                  </a:lnTo>
                  <a:cubicBezTo>
                    <a:pt x="75" y="576"/>
                    <a:pt x="1" y="650"/>
                    <a:pt x="38" y="687"/>
                  </a:cubicBezTo>
                  <a:cubicBezTo>
                    <a:pt x="50" y="712"/>
                    <a:pt x="63" y="721"/>
                    <a:pt x="75" y="721"/>
                  </a:cubicBezTo>
                  <a:cubicBezTo>
                    <a:pt x="100" y="721"/>
                    <a:pt x="125" y="687"/>
                    <a:pt x="150" y="687"/>
                  </a:cubicBezTo>
                  <a:cubicBezTo>
                    <a:pt x="187" y="650"/>
                    <a:pt x="224" y="576"/>
                    <a:pt x="262" y="501"/>
                  </a:cubicBezTo>
                  <a:cubicBezTo>
                    <a:pt x="262" y="464"/>
                    <a:pt x="299" y="426"/>
                    <a:pt x="299" y="389"/>
                  </a:cubicBezTo>
                  <a:cubicBezTo>
                    <a:pt x="336" y="277"/>
                    <a:pt x="374" y="166"/>
                    <a:pt x="411" y="54"/>
                  </a:cubicBezTo>
                  <a:cubicBezTo>
                    <a:pt x="411" y="27"/>
                    <a:pt x="411" y="1"/>
                    <a:pt x="3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9"/>
            <p:cNvSpPr/>
            <p:nvPr/>
          </p:nvSpPr>
          <p:spPr>
            <a:xfrm>
              <a:off x="4474226" y="1712176"/>
              <a:ext cx="6740" cy="19471"/>
            </a:xfrm>
            <a:custGeom>
              <a:rect b="b" l="l" r="r" t="t"/>
              <a:pathLst>
                <a:path extrusionOk="0" h="650" w="225">
                  <a:moveTo>
                    <a:pt x="187" y="1"/>
                  </a:moveTo>
                  <a:cubicBezTo>
                    <a:pt x="112" y="38"/>
                    <a:pt x="75" y="75"/>
                    <a:pt x="75" y="113"/>
                  </a:cubicBezTo>
                  <a:lnTo>
                    <a:pt x="38" y="374"/>
                  </a:lnTo>
                  <a:lnTo>
                    <a:pt x="1" y="485"/>
                  </a:lnTo>
                  <a:cubicBezTo>
                    <a:pt x="1" y="523"/>
                    <a:pt x="1" y="523"/>
                    <a:pt x="1" y="560"/>
                  </a:cubicBezTo>
                  <a:lnTo>
                    <a:pt x="1" y="634"/>
                  </a:lnTo>
                  <a:cubicBezTo>
                    <a:pt x="1" y="645"/>
                    <a:pt x="7" y="650"/>
                    <a:pt x="16" y="650"/>
                  </a:cubicBezTo>
                  <a:cubicBezTo>
                    <a:pt x="38" y="650"/>
                    <a:pt x="75" y="624"/>
                    <a:pt x="75" y="597"/>
                  </a:cubicBezTo>
                  <a:cubicBezTo>
                    <a:pt x="112" y="560"/>
                    <a:pt x="150" y="523"/>
                    <a:pt x="150" y="448"/>
                  </a:cubicBezTo>
                  <a:lnTo>
                    <a:pt x="187" y="336"/>
                  </a:lnTo>
                  <a:lnTo>
                    <a:pt x="224" y="75"/>
                  </a:lnTo>
                  <a:cubicBezTo>
                    <a:pt x="224" y="38"/>
                    <a:pt x="224" y="1"/>
                    <a:pt x="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9"/>
            <p:cNvSpPr/>
            <p:nvPr/>
          </p:nvSpPr>
          <p:spPr>
            <a:xfrm>
              <a:off x="4487646" y="1707713"/>
              <a:ext cx="16775" cy="38492"/>
            </a:xfrm>
            <a:custGeom>
              <a:rect b="b" l="l" r="r" t="t"/>
              <a:pathLst>
                <a:path extrusionOk="0" h="1285" w="560">
                  <a:moveTo>
                    <a:pt x="485" y="1"/>
                  </a:moveTo>
                  <a:cubicBezTo>
                    <a:pt x="447" y="1"/>
                    <a:pt x="410" y="38"/>
                    <a:pt x="410" y="112"/>
                  </a:cubicBezTo>
                  <a:lnTo>
                    <a:pt x="373" y="75"/>
                  </a:lnTo>
                  <a:cubicBezTo>
                    <a:pt x="298" y="299"/>
                    <a:pt x="224" y="485"/>
                    <a:pt x="149" y="709"/>
                  </a:cubicBezTo>
                  <a:cubicBezTo>
                    <a:pt x="112" y="783"/>
                    <a:pt x="112" y="895"/>
                    <a:pt x="75" y="1007"/>
                  </a:cubicBezTo>
                  <a:lnTo>
                    <a:pt x="37" y="1156"/>
                  </a:lnTo>
                  <a:cubicBezTo>
                    <a:pt x="0" y="1194"/>
                    <a:pt x="0" y="1231"/>
                    <a:pt x="37" y="1268"/>
                  </a:cubicBezTo>
                  <a:cubicBezTo>
                    <a:pt x="37" y="1281"/>
                    <a:pt x="46" y="1285"/>
                    <a:pt x="57" y="1285"/>
                  </a:cubicBezTo>
                  <a:cubicBezTo>
                    <a:pt x="79" y="1285"/>
                    <a:pt x="112" y="1268"/>
                    <a:pt x="112" y="1268"/>
                  </a:cubicBezTo>
                  <a:cubicBezTo>
                    <a:pt x="186" y="1194"/>
                    <a:pt x="224" y="1082"/>
                    <a:pt x="224" y="970"/>
                  </a:cubicBezTo>
                  <a:lnTo>
                    <a:pt x="336" y="672"/>
                  </a:lnTo>
                  <a:cubicBezTo>
                    <a:pt x="410" y="485"/>
                    <a:pt x="485" y="262"/>
                    <a:pt x="559" y="75"/>
                  </a:cubicBezTo>
                  <a:cubicBezTo>
                    <a:pt x="559" y="38"/>
                    <a:pt x="559" y="1"/>
                    <a:pt x="4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9"/>
            <p:cNvSpPr/>
            <p:nvPr/>
          </p:nvSpPr>
          <p:spPr>
            <a:xfrm>
              <a:off x="4498790" y="1722241"/>
              <a:ext cx="10095" cy="43405"/>
            </a:xfrm>
            <a:custGeom>
              <a:rect b="b" l="l" r="r" t="t"/>
              <a:pathLst>
                <a:path extrusionOk="0" h="1449" w="337">
                  <a:moveTo>
                    <a:pt x="224" y="0"/>
                  </a:moveTo>
                  <a:cubicBezTo>
                    <a:pt x="187" y="38"/>
                    <a:pt x="150" y="75"/>
                    <a:pt x="150" y="149"/>
                  </a:cubicBezTo>
                  <a:cubicBezTo>
                    <a:pt x="150" y="336"/>
                    <a:pt x="113" y="559"/>
                    <a:pt x="75" y="783"/>
                  </a:cubicBezTo>
                  <a:cubicBezTo>
                    <a:pt x="38" y="1007"/>
                    <a:pt x="1" y="1193"/>
                    <a:pt x="1" y="1417"/>
                  </a:cubicBezTo>
                  <a:cubicBezTo>
                    <a:pt x="1" y="1440"/>
                    <a:pt x="12" y="1449"/>
                    <a:pt x="26" y="1449"/>
                  </a:cubicBezTo>
                  <a:cubicBezTo>
                    <a:pt x="59" y="1449"/>
                    <a:pt x="113" y="1405"/>
                    <a:pt x="113" y="1380"/>
                  </a:cubicBezTo>
                  <a:cubicBezTo>
                    <a:pt x="187" y="1156"/>
                    <a:pt x="224" y="932"/>
                    <a:pt x="262" y="709"/>
                  </a:cubicBezTo>
                  <a:cubicBezTo>
                    <a:pt x="299" y="485"/>
                    <a:pt x="299" y="261"/>
                    <a:pt x="336" y="38"/>
                  </a:cubicBezTo>
                  <a:cubicBezTo>
                    <a:pt x="336" y="0"/>
                    <a:pt x="262" y="0"/>
                    <a:pt x="2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9"/>
            <p:cNvSpPr/>
            <p:nvPr/>
          </p:nvSpPr>
          <p:spPr>
            <a:xfrm>
              <a:off x="4555765" y="1717778"/>
              <a:ext cx="18991" cy="28937"/>
            </a:xfrm>
            <a:custGeom>
              <a:rect b="b" l="l" r="r" t="t"/>
              <a:pathLst>
                <a:path extrusionOk="0" h="966" w="634">
                  <a:moveTo>
                    <a:pt x="597" y="0"/>
                  </a:moveTo>
                  <a:cubicBezTo>
                    <a:pt x="522" y="0"/>
                    <a:pt x="485" y="37"/>
                    <a:pt x="447" y="112"/>
                  </a:cubicBezTo>
                  <a:lnTo>
                    <a:pt x="224" y="522"/>
                  </a:lnTo>
                  <a:cubicBezTo>
                    <a:pt x="186" y="597"/>
                    <a:pt x="149" y="671"/>
                    <a:pt x="75" y="746"/>
                  </a:cubicBezTo>
                  <a:cubicBezTo>
                    <a:pt x="37" y="820"/>
                    <a:pt x="0" y="895"/>
                    <a:pt x="37" y="932"/>
                  </a:cubicBezTo>
                  <a:cubicBezTo>
                    <a:pt x="37" y="957"/>
                    <a:pt x="41" y="965"/>
                    <a:pt x="47" y="965"/>
                  </a:cubicBezTo>
                  <a:cubicBezTo>
                    <a:pt x="58" y="965"/>
                    <a:pt x="75" y="932"/>
                    <a:pt x="75" y="932"/>
                  </a:cubicBezTo>
                  <a:cubicBezTo>
                    <a:pt x="186" y="895"/>
                    <a:pt x="224" y="820"/>
                    <a:pt x="298" y="746"/>
                  </a:cubicBezTo>
                  <a:lnTo>
                    <a:pt x="410" y="522"/>
                  </a:lnTo>
                  <a:cubicBezTo>
                    <a:pt x="485" y="373"/>
                    <a:pt x="559" y="224"/>
                    <a:pt x="634" y="112"/>
                  </a:cubicBezTo>
                  <a:cubicBezTo>
                    <a:pt x="634" y="75"/>
                    <a:pt x="634"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9"/>
            <p:cNvSpPr/>
            <p:nvPr/>
          </p:nvSpPr>
          <p:spPr>
            <a:xfrm>
              <a:off x="4612710" y="1654123"/>
              <a:ext cx="24593" cy="32112"/>
            </a:xfrm>
            <a:custGeom>
              <a:rect b="b" l="l" r="r" t="t"/>
              <a:pathLst>
                <a:path extrusionOk="0" h="1072" w="821">
                  <a:moveTo>
                    <a:pt x="187" y="895"/>
                  </a:moveTo>
                  <a:lnTo>
                    <a:pt x="187" y="907"/>
                  </a:lnTo>
                  <a:lnTo>
                    <a:pt x="187" y="907"/>
                  </a:lnTo>
                  <a:cubicBezTo>
                    <a:pt x="175" y="899"/>
                    <a:pt x="162" y="895"/>
                    <a:pt x="149" y="895"/>
                  </a:cubicBezTo>
                  <a:close/>
                  <a:moveTo>
                    <a:pt x="783" y="0"/>
                  </a:moveTo>
                  <a:cubicBezTo>
                    <a:pt x="746" y="0"/>
                    <a:pt x="671" y="37"/>
                    <a:pt x="671" y="75"/>
                  </a:cubicBezTo>
                  <a:cubicBezTo>
                    <a:pt x="560" y="224"/>
                    <a:pt x="448" y="373"/>
                    <a:pt x="336" y="485"/>
                  </a:cubicBezTo>
                  <a:cubicBezTo>
                    <a:pt x="261" y="559"/>
                    <a:pt x="224" y="634"/>
                    <a:pt x="187" y="708"/>
                  </a:cubicBezTo>
                  <a:cubicBezTo>
                    <a:pt x="112" y="783"/>
                    <a:pt x="75" y="895"/>
                    <a:pt x="38" y="969"/>
                  </a:cubicBezTo>
                  <a:cubicBezTo>
                    <a:pt x="0" y="1007"/>
                    <a:pt x="0" y="1044"/>
                    <a:pt x="38" y="1044"/>
                  </a:cubicBezTo>
                  <a:cubicBezTo>
                    <a:pt x="56" y="1063"/>
                    <a:pt x="75" y="1072"/>
                    <a:pt x="89" y="1072"/>
                  </a:cubicBezTo>
                  <a:cubicBezTo>
                    <a:pt x="103" y="1072"/>
                    <a:pt x="112" y="1063"/>
                    <a:pt x="112" y="1044"/>
                  </a:cubicBezTo>
                  <a:lnTo>
                    <a:pt x="187" y="1007"/>
                  </a:lnTo>
                  <a:cubicBezTo>
                    <a:pt x="187" y="1007"/>
                    <a:pt x="224" y="969"/>
                    <a:pt x="224" y="969"/>
                  </a:cubicBezTo>
                  <a:cubicBezTo>
                    <a:pt x="224" y="959"/>
                    <a:pt x="221" y="949"/>
                    <a:pt x="217" y="940"/>
                  </a:cubicBezTo>
                  <a:lnTo>
                    <a:pt x="217" y="940"/>
                  </a:lnTo>
                  <a:cubicBezTo>
                    <a:pt x="244" y="875"/>
                    <a:pt x="271" y="800"/>
                    <a:pt x="299" y="746"/>
                  </a:cubicBezTo>
                  <a:cubicBezTo>
                    <a:pt x="336" y="671"/>
                    <a:pt x="410" y="597"/>
                    <a:pt x="448" y="559"/>
                  </a:cubicBezTo>
                  <a:lnTo>
                    <a:pt x="783" y="112"/>
                  </a:lnTo>
                  <a:cubicBezTo>
                    <a:pt x="820" y="112"/>
                    <a:pt x="820" y="37"/>
                    <a:pt x="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9"/>
            <p:cNvSpPr/>
            <p:nvPr/>
          </p:nvSpPr>
          <p:spPr>
            <a:xfrm>
              <a:off x="4632810" y="1656340"/>
              <a:ext cx="27948" cy="39571"/>
            </a:xfrm>
            <a:custGeom>
              <a:rect b="b" l="l" r="r" t="t"/>
              <a:pathLst>
                <a:path extrusionOk="0" h="1321" w="933">
                  <a:moveTo>
                    <a:pt x="150" y="1268"/>
                  </a:moveTo>
                  <a:lnTo>
                    <a:pt x="150" y="1268"/>
                  </a:lnTo>
                  <a:cubicBezTo>
                    <a:pt x="150" y="1268"/>
                    <a:pt x="150" y="1268"/>
                    <a:pt x="149" y="1268"/>
                  </a:cubicBezTo>
                  <a:lnTo>
                    <a:pt x="149" y="1268"/>
                  </a:lnTo>
                  <a:lnTo>
                    <a:pt x="149" y="1268"/>
                  </a:lnTo>
                  <a:cubicBezTo>
                    <a:pt x="150" y="1268"/>
                    <a:pt x="150" y="1268"/>
                    <a:pt x="150" y="1268"/>
                  </a:cubicBezTo>
                  <a:close/>
                  <a:moveTo>
                    <a:pt x="858" y="1"/>
                  </a:moveTo>
                  <a:cubicBezTo>
                    <a:pt x="821" y="1"/>
                    <a:pt x="783" y="38"/>
                    <a:pt x="746" y="75"/>
                  </a:cubicBezTo>
                  <a:cubicBezTo>
                    <a:pt x="634" y="262"/>
                    <a:pt x="448" y="448"/>
                    <a:pt x="336" y="672"/>
                  </a:cubicBezTo>
                  <a:cubicBezTo>
                    <a:pt x="224" y="784"/>
                    <a:pt x="149" y="895"/>
                    <a:pt x="112" y="1007"/>
                  </a:cubicBezTo>
                  <a:cubicBezTo>
                    <a:pt x="75" y="1045"/>
                    <a:pt x="38" y="1082"/>
                    <a:pt x="38" y="1156"/>
                  </a:cubicBezTo>
                  <a:cubicBezTo>
                    <a:pt x="38" y="1194"/>
                    <a:pt x="0" y="1268"/>
                    <a:pt x="38" y="1306"/>
                  </a:cubicBezTo>
                  <a:cubicBezTo>
                    <a:pt x="48" y="1316"/>
                    <a:pt x="60" y="1320"/>
                    <a:pt x="74" y="1320"/>
                  </a:cubicBezTo>
                  <a:cubicBezTo>
                    <a:pt x="86" y="1320"/>
                    <a:pt x="99" y="1317"/>
                    <a:pt x="112" y="1310"/>
                  </a:cubicBezTo>
                  <a:lnTo>
                    <a:pt x="112" y="1310"/>
                  </a:lnTo>
                  <a:cubicBezTo>
                    <a:pt x="108" y="1317"/>
                    <a:pt x="108" y="1320"/>
                    <a:pt x="112" y="1320"/>
                  </a:cubicBezTo>
                  <a:cubicBezTo>
                    <a:pt x="118" y="1320"/>
                    <a:pt x="130" y="1316"/>
                    <a:pt x="149" y="1306"/>
                  </a:cubicBezTo>
                  <a:lnTo>
                    <a:pt x="149" y="1283"/>
                  </a:lnTo>
                  <a:lnTo>
                    <a:pt x="149" y="1283"/>
                  </a:lnTo>
                  <a:cubicBezTo>
                    <a:pt x="155" y="1278"/>
                    <a:pt x="160" y="1272"/>
                    <a:pt x="165" y="1266"/>
                  </a:cubicBezTo>
                  <a:lnTo>
                    <a:pt x="165" y="1266"/>
                  </a:lnTo>
                  <a:cubicBezTo>
                    <a:pt x="187" y="1257"/>
                    <a:pt x="187" y="1231"/>
                    <a:pt x="187" y="1231"/>
                  </a:cubicBezTo>
                  <a:lnTo>
                    <a:pt x="187" y="1231"/>
                  </a:lnTo>
                  <a:cubicBezTo>
                    <a:pt x="187" y="1231"/>
                    <a:pt x="187" y="1231"/>
                    <a:pt x="187" y="1231"/>
                  </a:cubicBezTo>
                  <a:lnTo>
                    <a:pt x="187" y="1156"/>
                  </a:lnTo>
                  <a:lnTo>
                    <a:pt x="261" y="1007"/>
                  </a:lnTo>
                  <a:cubicBezTo>
                    <a:pt x="299" y="933"/>
                    <a:pt x="373" y="821"/>
                    <a:pt x="448" y="709"/>
                  </a:cubicBezTo>
                  <a:cubicBezTo>
                    <a:pt x="597" y="485"/>
                    <a:pt x="746" y="299"/>
                    <a:pt x="858" y="113"/>
                  </a:cubicBezTo>
                  <a:cubicBezTo>
                    <a:pt x="858" y="75"/>
                    <a:pt x="932" y="38"/>
                    <a:pt x="8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9"/>
            <p:cNvSpPr/>
            <p:nvPr/>
          </p:nvSpPr>
          <p:spPr>
            <a:xfrm>
              <a:off x="4642845" y="1664817"/>
              <a:ext cx="27948" cy="41188"/>
            </a:xfrm>
            <a:custGeom>
              <a:rect b="b" l="l" r="r" t="t"/>
              <a:pathLst>
                <a:path extrusionOk="0" h="1375" w="933">
                  <a:moveTo>
                    <a:pt x="863" y="1"/>
                  </a:moveTo>
                  <a:cubicBezTo>
                    <a:pt x="836" y="1"/>
                    <a:pt x="810" y="27"/>
                    <a:pt x="784" y="53"/>
                  </a:cubicBezTo>
                  <a:cubicBezTo>
                    <a:pt x="635" y="277"/>
                    <a:pt x="486" y="501"/>
                    <a:pt x="374" y="724"/>
                  </a:cubicBezTo>
                  <a:lnTo>
                    <a:pt x="150" y="1023"/>
                  </a:lnTo>
                  <a:lnTo>
                    <a:pt x="75" y="1209"/>
                  </a:lnTo>
                  <a:cubicBezTo>
                    <a:pt x="38" y="1246"/>
                    <a:pt x="1" y="1321"/>
                    <a:pt x="38" y="1358"/>
                  </a:cubicBezTo>
                  <a:cubicBezTo>
                    <a:pt x="51" y="1370"/>
                    <a:pt x="59" y="1375"/>
                    <a:pt x="64" y="1375"/>
                  </a:cubicBezTo>
                  <a:cubicBezTo>
                    <a:pt x="75" y="1375"/>
                    <a:pt x="75" y="1358"/>
                    <a:pt x="75" y="1358"/>
                  </a:cubicBezTo>
                  <a:cubicBezTo>
                    <a:pt x="187" y="1321"/>
                    <a:pt x="262" y="1172"/>
                    <a:pt x="299" y="1060"/>
                  </a:cubicBezTo>
                  <a:cubicBezTo>
                    <a:pt x="374" y="985"/>
                    <a:pt x="448" y="836"/>
                    <a:pt x="523" y="762"/>
                  </a:cubicBezTo>
                  <a:cubicBezTo>
                    <a:pt x="635" y="538"/>
                    <a:pt x="784" y="314"/>
                    <a:pt x="896" y="128"/>
                  </a:cubicBezTo>
                  <a:cubicBezTo>
                    <a:pt x="896" y="91"/>
                    <a:pt x="933" y="16"/>
                    <a:pt x="896" y="16"/>
                  </a:cubicBezTo>
                  <a:cubicBezTo>
                    <a:pt x="885" y="5"/>
                    <a:pt x="874" y="1"/>
                    <a:pt x="8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9"/>
            <p:cNvSpPr/>
            <p:nvPr/>
          </p:nvSpPr>
          <p:spPr>
            <a:xfrm>
              <a:off x="4648447" y="1671677"/>
              <a:ext cx="36875" cy="53320"/>
            </a:xfrm>
            <a:custGeom>
              <a:rect b="b" l="l" r="r" t="t"/>
              <a:pathLst>
                <a:path extrusionOk="0" h="1780" w="1231">
                  <a:moveTo>
                    <a:pt x="1153" y="0"/>
                  </a:moveTo>
                  <a:cubicBezTo>
                    <a:pt x="1105" y="0"/>
                    <a:pt x="1081" y="48"/>
                    <a:pt x="1081" y="48"/>
                  </a:cubicBezTo>
                  <a:lnTo>
                    <a:pt x="1044" y="48"/>
                  </a:lnTo>
                  <a:cubicBezTo>
                    <a:pt x="858" y="346"/>
                    <a:pt x="634" y="607"/>
                    <a:pt x="448" y="868"/>
                  </a:cubicBezTo>
                  <a:cubicBezTo>
                    <a:pt x="336" y="1017"/>
                    <a:pt x="224" y="1166"/>
                    <a:pt x="149" y="1315"/>
                  </a:cubicBezTo>
                  <a:cubicBezTo>
                    <a:pt x="112" y="1390"/>
                    <a:pt x="75" y="1465"/>
                    <a:pt x="38" y="1539"/>
                  </a:cubicBezTo>
                  <a:cubicBezTo>
                    <a:pt x="0" y="1614"/>
                    <a:pt x="0" y="1688"/>
                    <a:pt x="0" y="1763"/>
                  </a:cubicBezTo>
                  <a:cubicBezTo>
                    <a:pt x="0" y="1775"/>
                    <a:pt x="9" y="1779"/>
                    <a:pt x="20" y="1779"/>
                  </a:cubicBezTo>
                  <a:cubicBezTo>
                    <a:pt x="42" y="1779"/>
                    <a:pt x="75" y="1763"/>
                    <a:pt x="75" y="1763"/>
                  </a:cubicBezTo>
                  <a:cubicBezTo>
                    <a:pt x="112" y="1688"/>
                    <a:pt x="149" y="1614"/>
                    <a:pt x="187" y="1576"/>
                  </a:cubicBezTo>
                  <a:cubicBezTo>
                    <a:pt x="224" y="1465"/>
                    <a:pt x="261" y="1427"/>
                    <a:pt x="299" y="1353"/>
                  </a:cubicBezTo>
                  <a:cubicBezTo>
                    <a:pt x="373" y="1204"/>
                    <a:pt x="485" y="1054"/>
                    <a:pt x="597" y="905"/>
                  </a:cubicBezTo>
                  <a:cubicBezTo>
                    <a:pt x="783" y="644"/>
                    <a:pt x="970" y="383"/>
                    <a:pt x="1193" y="122"/>
                  </a:cubicBezTo>
                  <a:cubicBezTo>
                    <a:pt x="1193" y="85"/>
                    <a:pt x="1231" y="11"/>
                    <a:pt x="1193" y="11"/>
                  </a:cubicBezTo>
                  <a:cubicBezTo>
                    <a:pt x="1178" y="3"/>
                    <a:pt x="1165" y="0"/>
                    <a:pt x="11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9"/>
            <p:cNvSpPr/>
            <p:nvPr/>
          </p:nvSpPr>
          <p:spPr>
            <a:xfrm>
              <a:off x="4668547" y="1674223"/>
              <a:ext cx="34658" cy="44693"/>
            </a:xfrm>
            <a:custGeom>
              <a:rect b="b" l="l" r="r" t="t"/>
              <a:pathLst>
                <a:path extrusionOk="0" h="1492" w="1157">
                  <a:moveTo>
                    <a:pt x="1119" y="0"/>
                  </a:moveTo>
                  <a:cubicBezTo>
                    <a:pt x="1081" y="0"/>
                    <a:pt x="1007" y="37"/>
                    <a:pt x="970" y="75"/>
                  </a:cubicBezTo>
                  <a:cubicBezTo>
                    <a:pt x="634" y="522"/>
                    <a:pt x="336" y="969"/>
                    <a:pt x="38" y="1417"/>
                  </a:cubicBezTo>
                  <a:cubicBezTo>
                    <a:pt x="38" y="1417"/>
                    <a:pt x="0" y="1491"/>
                    <a:pt x="38" y="1491"/>
                  </a:cubicBezTo>
                  <a:cubicBezTo>
                    <a:pt x="75" y="1491"/>
                    <a:pt x="112" y="1454"/>
                    <a:pt x="112" y="1454"/>
                  </a:cubicBezTo>
                  <a:cubicBezTo>
                    <a:pt x="448" y="1007"/>
                    <a:pt x="783" y="559"/>
                    <a:pt x="1119" y="112"/>
                  </a:cubicBezTo>
                  <a:cubicBezTo>
                    <a:pt x="1119" y="75"/>
                    <a:pt x="1156" y="37"/>
                    <a:pt x="1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9"/>
            <p:cNvSpPr/>
            <p:nvPr/>
          </p:nvSpPr>
          <p:spPr>
            <a:xfrm>
              <a:off x="4693110" y="1668322"/>
              <a:ext cx="32411" cy="48347"/>
            </a:xfrm>
            <a:custGeom>
              <a:rect b="b" l="l" r="r" t="t"/>
              <a:pathLst>
                <a:path extrusionOk="0" h="1614" w="1082">
                  <a:moveTo>
                    <a:pt x="1018" y="0"/>
                  </a:moveTo>
                  <a:cubicBezTo>
                    <a:pt x="980" y="0"/>
                    <a:pt x="932" y="48"/>
                    <a:pt x="932" y="48"/>
                  </a:cubicBezTo>
                  <a:lnTo>
                    <a:pt x="970" y="85"/>
                  </a:lnTo>
                  <a:cubicBezTo>
                    <a:pt x="634" y="533"/>
                    <a:pt x="336" y="1055"/>
                    <a:pt x="38" y="1539"/>
                  </a:cubicBezTo>
                  <a:cubicBezTo>
                    <a:pt x="0" y="1577"/>
                    <a:pt x="0" y="1614"/>
                    <a:pt x="38" y="1614"/>
                  </a:cubicBezTo>
                  <a:cubicBezTo>
                    <a:pt x="75" y="1614"/>
                    <a:pt x="112" y="1577"/>
                    <a:pt x="112" y="1577"/>
                  </a:cubicBezTo>
                  <a:cubicBezTo>
                    <a:pt x="448" y="1092"/>
                    <a:pt x="746" y="570"/>
                    <a:pt x="1044" y="123"/>
                  </a:cubicBezTo>
                  <a:cubicBezTo>
                    <a:pt x="1044" y="85"/>
                    <a:pt x="1082" y="11"/>
                    <a:pt x="1044" y="11"/>
                  </a:cubicBezTo>
                  <a:cubicBezTo>
                    <a:pt x="1037" y="3"/>
                    <a:pt x="1028" y="0"/>
                    <a:pt x="10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9"/>
            <p:cNvSpPr/>
            <p:nvPr/>
          </p:nvSpPr>
          <p:spPr>
            <a:xfrm>
              <a:off x="4715906" y="1660503"/>
              <a:ext cx="39780" cy="62486"/>
            </a:xfrm>
            <a:custGeom>
              <a:rect b="b" l="l" r="r" t="t"/>
              <a:pathLst>
                <a:path extrusionOk="0" h="2086" w="1328">
                  <a:moveTo>
                    <a:pt x="1283" y="1"/>
                  </a:moveTo>
                  <a:cubicBezTo>
                    <a:pt x="1264" y="1"/>
                    <a:pt x="1215" y="55"/>
                    <a:pt x="1215" y="85"/>
                  </a:cubicBezTo>
                  <a:lnTo>
                    <a:pt x="1215" y="48"/>
                  </a:lnTo>
                  <a:cubicBezTo>
                    <a:pt x="992" y="384"/>
                    <a:pt x="805" y="719"/>
                    <a:pt x="619" y="1055"/>
                  </a:cubicBezTo>
                  <a:lnTo>
                    <a:pt x="283" y="1539"/>
                  </a:lnTo>
                  <a:cubicBezTo>
                    <a:pt x="209" y="1688"/>
                    <a:pt x="97" y="1838"/>
                    <a:pt x="22" y="2024"/>
                  </a:cubicBezTo>
                  <a:cubicBezTo>
                    <a:pt x="1" y="2068"/>
                    <a:pt x="17" y="2086"/>
                    <a:pt x="50" y="2086"/>
                  </a:cubicBezTo>
                  <a:cubicBezTo>
                    <a:pt x="72" y="2086"/>
                    <a:pt x="103" y="2077"/>
                    <a:pt x="134" y="2061"/>
                  </a:cubicBezTo>
                  <a:cubicBezTo>
                    <a:pt x="246" y="1912"/>
                    <a:pt x="321" y="1763"/>
                    <a:pt x="432" y="1614"/>
                  </a:cubicBezTo>
                  <a:cubicBezTo>
                    <a:pt x="507" y="1427"/>
                    <a:pt x="619" y="1278"/>
                    <a:pt x="731" y="1092"/>
                  </a:cubicBezTo>
                  <a:cubicBezTo>
                    <a:pt x="954" y="756"/>
                    <a:pt x="1141" y="421"/>
                    <a:pt x="1327" y="85"/>
                  </a:cubicBezTo>
                  <a:cubicBezTo>
                    <a:pt x="1327" y="48"/>
                    <a:pt x="1327" y="11"/>
                    <a:pt x="1290" y="11"/>
                  </a:cubicBezTo>
                  <a:cubicBezTo>
                    <a:pt x="1290" y="4"/>
                    <a:pt x="1287" y="1"/>
                    <a:pt x="12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9"/>
            <p:cNvSpPr/>
            <p:nvPr/>
          </p:nvSpPr>
          <p:spPr>
            <a:xfrm>
              <a:off x="4747838" y="1658586"/>
              <a:ext cx="34628" cy="57154"/>
            </a:xfrm>
            <a:custGeom>
              <a:rect b="b" l="l" r="r" t="t"/>
              <a:pathLst>
                <a:path extrusionOk="0" h="1908" w="1156">
                  <a:moveTo>
                    <a:pt x="1156" y="0"/>
                  </a:moveTo>
                  <a:cubicBezTo>
                    <a:pt x="1119" y="0"/>
                    <a:pt x="1044" y="38"/>
                    <a:pt x="1044" y="75"/>
                  </a:cubicBezTo>
                  <a:lnTo>
                    <a:pt x="1044" y="112"/>
                  </a:lnTo>
                  <a:cubicBezTo>
                    <a:pt x="895" y="410"/>
                    <a:pt x="709" y="709"/>
                    <a:pt x="485" y="1007"/>
                  </a:cubicBezTo>
                  <a:cubicBezTo>
                    <a:pt x="410" y="1156"/>
                    <a:pt x="298" y="1268"/>
                    <a:pt x="224" y="1417"/>
                  </a:cubicBezTo>
                  <a:lnTo>
                    <a:pt x="75" y="1641"/>
                  </a:lnTo>
                  <a:cubicBezTo>
                    <a:pt x="75" y="1715"/>
                    <a:pt x="0" y="1790"/>
                    <a:pt x="0" y="1864"/>
                  </a:cubicBezTo>
                  <a:cubicBezTo>
                    <a:pt x="0" y="1896"/>
                    <a:pt x="7" y="1907"/>
                    <a:pt x="17" y="1907"/>
                  </a:cubicBezTo>
                  <a:cubicBezTo>
                    <a:pt x="32" y="1907"/>
                    <a:pt x="53" y="1886"/>
                    <a:pt x="75" y="1864"/>
                  </a:cubicBezTo>
                  <a:cubicBezTo>
                    <a:pt x="149" y="1827"/>
                    <a:pt x="187" y="1752"/>
                    <a:pt x="224" y="1678"/>
                  </a:cubicBezTo>
                  <a:lnTo>
                    <a:pt x="373" y="1454"/>
                  </a:lnTo>
                  <a:cubicBezTo>
                    <a:pt x="448" y="1305"/>
                    <a:pt x="559" y="1156"/>
                    <a:pt x="634" y="970"/>
                  </a:cubicBezTo>
                  <a:cubicBezTo>
                    <a:pt x="858" y="709"/>
                    <a:pt x="1007" y="410"/>
                    <a:pt x="1156" y="75"/>
                  </a:cubicBezTo>
                  <a:cubicBezTo>
                    <a:pt x="1156" y="38"/>
                    <a:pt x="1156" y="0"/>
                    <a:pt x="1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9"/>
            <p:cNvSpPr/>
            <p:nvPr/>
          </p:nvSpPr>
          <p:spPr>
            <a:xfrm>
              <a:off x="4790255" y="1665925"/>
              <a:ext cx="26840" cy="34179"/>
            </a:xfrm>
            <a:custGeom>
              <a:rect b="b" l="l" r="r" t="t"/>
              <a:pathLst>
                <a:path extrusionOk="0" h="1141" w="896">
                  <a:moveTo>
                    <a:pt x="855" y="1"/>
                  </a:moveTo>
                  <a:cubicBezTo>
                    <a:pt x="818" y="1"/>
                    <a:pt x="773" y="27"/>
                    <a:pt x="746" y="54"/>
                  </a:cubicBezTo>
                  <a:cubicBezTo>
                    <a:pt x="597" y="203"/>
                    <a:pt x="448" y="389"/>
                    <a:pt x="336" y="575"/>
                  </a:cubicBezTo>
                  <a:cubicBezTo>
                    <a:pt x="187" y="725"/>
                    <a:pt x="75" y="911"/>
                    <a:pt x="1" y="1097"/>
                  </a:cubicBezTo>
                  <a:cubicBezTo>
                    <a:pt x="1" y="1129"/>
                    <a:pt x="7" y="1140"/>
                    <a:pt x="18" y="1140"/>
                  </a:cubicBezTo>
                  <a:cubicBezTo>
                    <a:pt x="32" y="1140"/>
                    <a:pt x="54" y="1119"/>
                    <a:pt x="75" y="1097"/>
                  </a:cubicBezTo>
                  <a:cubicBezTo>
                    <a:pt x="225" y="948"/>
                    <a:pt x="336" y="762"/>
                    <a:pt x="448" y="613"/>
                  </a:cubicBezTo>
                  <a:cubicBezTo>
                    <a:pt x="560" y="426"/>
                    <a:pt x="709" y="277"/>
                    <a:pt x="858" y="128"/>
                  </a:cubicBezTo>
                  <a:cubicBezTo>
                    <a:pt x="858" y="91"/>
                    <a:pt x="896" y="54"/>
                    <a:pt x="896" y="16"/>
                  </a:cubicBezTo>
                  <a:cubicBezTo>
                    <a:pt x="885" y="5"/>
                    <a:pt x="871" y="1"/>
                    <a:pt x="8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9"/>
            <p:cNvSpPr/>
            <p:nvPr/>
          </p:nvSpPr>
          <p:spPr>
            <a:xfrm>
              <a:off x="4812602" y="1659395"/>
              <a:ext cx="23485" cy="33220"/>
            </a:xfrm>
            <a:custGeom>
              <a:rect b="b" l="l" r="r" t="t"/>
              <a:pathLst>
                <a:path extrusionOk="0" h="1109" w="784">
                  <a:moveTo>
                    <a:pt x="686" y="0"/>
                  </a:moveTo>
                  <a:cubicBezTo>
                    <a:pt x="657" y="0"/>
                    <a:pt x="627" y="48"/>
                    <a:pt x="597" y="48"/>
                  </a:cubicBezTo>
                  <a:lnTo>
                    <a:pt x="597" y="85"/>
                  </a:lnTo>
                  <a:cubicBezTo>
                    <a:pt x="485" y="234"/>
                    <a:pt x="373" y="421"/>
                    <a:pt x="261" y="570"/>
                  </a:cubicBezTo>
                  <a:cubicBezTo>
                    <a:pt x="224" y="644"/>
                    <a:pt x="150" y="756"/>
                    <a:pt x="112" y="831"/>
                  </a:cubicBezTo>
                  <a:cubicBezTo>
                    <a:pt x="38" y="905"/>
                    <a:pt x="0" y="980"/>
                    <a:pt x="0" y="1092"/>
                  </a:cubicBezTo>
                  <a:cubicBezTo>
                    <a:pt x="0" y="1104"/>
                    <a:pt x="9" y="1108"/>
                    <a:pt x="20" y="1108"/>
                  </a:cubicBezTo>
                  <a:cubicBezTo>
                    <a:pt x="42" y="1108"/>
                    <a:pt x="75" y="1092"/>
                    <a:pt x="75" y="1092"/>
                  </a:cubicBezTo>
                  <a:cubicBezTo>
                    <a:pt x="150" y="1017"/>
                    <a:pt x="187" y="943"/>
                    <a:pt x="261" y="831"/>
                  </a:cubicBezTo>
                  <a:lnTo>
                    <a:pt x="411" y="607"/>
                  </a:lnTo>
                  <a:lnTo>
                    <a:pt x="709" y="122"/>
                  </a:lnTo>
                  <a:cubicBezTo>
                    <a:pt x="746" y="85"/>
                    <a:pt x="783" y="11"/>
                    <a:pt x="709" y="11"/>
                  </a:cubicBezTo>
                  <a:cubicBezTo>
                    <a:pt x="701" y="3"/>
                    <a:pt x="694" y="0"/>
                    <a:pt x="6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9"/>
            <p:cNvSpPr/>
            <p:nvPr/>
          </p:nvSpPr>
          <p:spPr>
            <a:xfrm>
              <a:off x="4870655" y="1648521"/>
              <a:ext cx="10095" cy="5632"/>
            </a:xfrm>
            <a:custGeom>
              <a:rect b="b" l="l" r="r" t="t"/>
              <a:pathLst>
                <a:path extrusionOk="0" h="188" w="337">
                  <a:moveTo>
                    <a:pt x="187" y="1"/>
                  </a:moveTo>
                  <a:cubicBezTo>
                    <a:pt x="76" y="1"/>
                    <a:pt x="1" y="187"/>
                    <a:pt x="113" y="187"/>
                  </a:cubicBezTo>
                  <a:cubicBezTo>
                    <a:pt x="187" y="187"/>
                    <a:pt x="336" y="1"/>
                    <a:pt x="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9"/>
            <p:cNvSpPr/>
            <p:nvPr/>
          </p:nvSpPr>
          <p:spPr>
            <a:xfrm>
              <a:off x="4837165" y="1661312"/>
              <a:ext cx="31303" cy="59191"/>
            </a:xfrm>
            <a:custGeom>
              <a:rect b="b" l="l" r="r" t="t"/>
              <a:pathLst>
                <a:path extrusionOk="0" h="1976" w="1045">
                  <a:moveTo>
                    <a:pt x="927" y="1"/>
                  </a:moveTo>
                  <a:cubicBezTo>
                    <a:pt x="870" y="1"/>
                    <a:pt x="828" y="103"/>
                    <a:pt x="858" y="133"/>
                  </a:cubicBezTo>
                  <a:lnTo>
                    <a:pt x="821" y="133"/>
                  </a:lnTo>
                  <a:cubicBezTo>
                    <a:pt x="821" y="282"/>
                    <a:pt x="821" y="394"/>
                    <a:pt x="746" y="506"/>
                  </a:cubicBezTo>
                  <a:cubicBezTo>
                    <a:pt x="672" y="655"/>
                    <a:pt x="597" y="841"/>
                    <a:pt x="485" y="990"/>
                  </a:cubicBezTo>
                  <a:lnTo>
                    <a:pt x="187" y="1512"/>
                  </a:lnTo>
                  <a:cubicBezTo>
                    <a:pt x="150" y="1587"/>
                    <a:pt x="112" y="1661"/>
                    <a:pt x="75" y="1736"/>
                  </a:cubicBezTo>
                  <a:cubicBezTo>
                    <a:pt x="38" y="1811"/>
                    <a:pt x="1" y="1922"/>
                    <a:pt x="75" y="1960"/>
                  </a:cubicBezTo>
                  <a:cubicBezTo>
                    <a:pt x="97" y="1971"/>
                    <a:pt x="116" y="1975"/>
                    <a:pt x="131" y="1975"/>
                  </a:cubicBezTo>
                  <a:cubicBezTo>
                    <a:pt x="168" y="1975"/>
                    <a:pt x="187" y="1949"/>
                    <a:pt x="187" y="1922"/>
                  </a:cubicBezTo>
                  <a:cubicBezTo>
                    <a:pt x="224" y="1885"/>
                    <a:pt x="262" y="1811"/>
                    <a:pt x="299" y="1736"/>
                  </a:cubicBezTo>
                  <a:cubicBezTo>
                    <a:pt x="336" y="1624"/>
                    <a:pt x="373" y="1550"/>
                    <a:pt x="448" y="1475"/>
                  </a:cubicBezTo>
                  <a:cubicBezTo>
                    <a:pt x="523" y="1289"/>
                    <a:pt x="634" y="1102"/>
                    <a:pt x="746" y="916"/>
                  </a:cubicBezTo>
                  <a:cubicBezTo>
                    <a:pt x="821" y="767"/>
                    <a:pt x="895" y="580"/>
                    <a:pt x="970" y="394"/>
                  </a:cubicBezTo>
                  <a:cubicBezTo>
                    <a:pt x="1007" y="282"/>
                    <a:pt x="1044" y="133"/>
                    <a:pt x="970" y="21"/>
                  </a:cubicBezTo>
                  <a:cubicBezTo>
                    <a:pt x="955" y="7"/>
                    <a:pt x="941" y="1"/>
                    <a:pt x="9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9"/>
            <p:cNvSpPr/>
            <p:nvPr/>
          </p:nvSpPr>
          <p:spPr>
            <a:xfrm>
              <a:off x="4849447" y="1664158"/>
              <a:ext cx="41368" cy="66919"/>
            </a:xfrm>
            <a:custGeom>
              <a:rect b="b" l="l" r="r" t="t"/>
              <a:pathLst>
                <a:path extrusionOk="0" h="2234" w="1381">
                  <a:moveTo>
                    <a:pt x="1305" y="1"/>
                  </a:moveTo>
                  <a:cubicBezTo>
                    <a:pt x="1268" y="1"/>
                    <a:pt x="1231" y="38"/>
                    <a:pt x="1194" y="75"/>
                  </a:cubicBezTo>
                  <a:cubicBezTo>
                    <a:pt x="970" y="448"/>
                    <a:pt x="746" y="784"/>
                    <a:pt x="523" y="1156"/>
                  </a:cubicBezTo>
                  <a:cubicBezTo>
                    <a:pt x="411" y="1305"/>
                    <a:pt x="299" y="1492"/>
                    <a:pt x="224" y="1678"/>
                  </a:cubicBezTo>
                  <a:cubicBezTo>
                    <a:pt x="187" y="1753"/>
                    <a:pt x="113" y="1865"/>
                    <a:pt x="75" y="1939"/>
                  </a:cubicBezTo>
                  <a:cubicBezTo>
                    <a:pt x="38" y="2014"/>
                    <a:pt x="1" y="2126"/>
                    <a:pt x="1" y="2200"/>
                  </a:cubicBezTo>
                  <a:cubicBezTo>
                    <a:pt x="1" y="2225"/>
                    <a:pt x="13" y="2233"/>
                    <a:pt x="31" y="2233"/>
                  </a:cubicBezTo>
                  <a:cubicBezTo>
                    <a:pt x="67" y="2233"/>
                    <a:pt x="125" y="2200"/>
                    <a:pt x="150" y="2200"/>
                  </a:cubicBezTo>
                  <a:cubicBezTo>
                    <a:pt x="187" y="2126"/>
                    <a:pt x="262" y="2051"/>
                    <a:pt x="262" y="1939"/>
                  </a:cubicBezTo>
                  <a:cubicBezTo>
                    <a:pt x="336" y="1865"/>
                    <a:pt x="373" y="1753"/>
                    <a:pt x="411" y="1678"/>
                  </a:cubicBezTo>
                  <a:cubicBezTo>
                    <a:pt x="523" y="1492"/>
                    <a:pt x="597" y="1305"/>
                    <a:pt x="709" y="1119"/>
                  </a:cubicBezTo>
                  <a:cubicBezTo>
                    <a:pt x="933" y="784"/>
                    <a:pt x="1156" y="448"/>
                    <a:pt x="1343" y="75"/>
                  </a:cubicBezTo>
                  <a:cubicBezTo>
                    <a:pt x="1380" y="38"/>
                    <a:pt x="1380" y="1"/>
                    <a:pt x="1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9"/>
            <p:cNvSpPr/>
            <p:nvPr/>
          </p:nvSpPr>
          <p:spPr>
            <a:xfrm>
              <a:off x="4865084" y="1660803"/>
              <a:ext cx="40230" cy="68657"/>
            </a:xfrm>
            <a:custGeom>
              <a:rect b="b" l="l" r="r" t="t"/>
              <a:pathLst>
                <a:path extrusionOk="0" h="2292" w="1343">
                  <a:moveTo>
                    <a:pt x="1305" y="1"/>
                  </a:moveTo>
                  <a:cubicBezTo>
                    <a:pt x="1268" y="1"/>
                    <a:pt x="1194" y="38"/>
                    <a:pt x="1156" y="75"/>
                  </a:cubicBezTo>
                  <a:cubicBezTo>
                    <a:pt x="970" y="448"/>
                    <a:pt x="746" y="821"/>
                    <a:pt x="522" y="1194"/>
                  </a:cubicBezTo>
                  <a:cubicBezTo>
                    <a:pt x="448" y="1343"/>
                    <a:pt x="336" y="1529"/>
                    <a:pt x="224" y="1716"/>
                  </a:cubicBezTo>
                  <a:cubicBezTo>
                    <a:pt x="187" y="1828"/>
                    <a:pt x="150" y="1902"/>
                    <a:pt x="75" y="2014"/>
                  </a:cubicBezTo>
                  <a:cubicBezTo>
                    <a:pt x="38" y="2089"/>
                    <a:pt x="1" y="2163"/>
                    <a:pt x="1" y="2275"/>
                  </a:cubicBezTo>
                  <a:cubicBezTo>
                    <a:pt x="1" y="2287"/>
                    <a:pt x="9" y="2292"/>
                    <a:pt x="20" y="2292"/>
                  </a:cubicBezTo>
                  <a:cubicBezTo>
                    <a:pt x="42" y="2292"/>
                    <a:pt x="75" y="2275"/>
                    <a:pt x="75" y="2275"/>
                  </a:cubicBezTo>
                  <a:cubicBezTo>
                    <a:pt x="224" y="2089"/>
                    <a:pt x="299" y="1902"/>
                    <a:pt x="411" y="1716"/>
                  </a:cubicBezTo>
                  <a:cubicBezTo>
                    <a:pt x="485" y="1529"/>
                    <a:pt x="597" y="1343"/>
                    <a:pt x="709" y="1157"/>
                  </a:cubicBezTo>
                  <a:cubicBezTo>
                    <a:pt x="895" y="821"/>
                    <a:pt x="1119" y="448"/>
                    <a:pt x="1343" y="75"/>
                  </a:cubicBezTo>
                  <a:cubicBezTo>
                    <a:pt x="1343" y="38"/>
                    <a:pt x="1343" y="1"/>
                    <a:pt x="1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9"/>
            <p:cNvSpPr/>
            <p:nvPr/>
          </p:nvSpPr>
          <p:spPr>
            <a:xfrm>
              <a:off x="4880720" y="1648731"/>
              <a:ext cx="59401" cy="92681"/>
            </a:xfrm>
            <a:custGeom>
              <a:rect b="b" l="l" r="r" t="t"/>
              <a:pathLst>
                <a:path extrusionOk="0" h="3094" w="1983">
                  <a:moveTo>
                    <a:pt x="1908" y="1"/>
                  </a:moveTo>
                  <a:cubicBezTo>
                    <a:pt x="1878" y="1"/>
                    <a:pt x="1843" y="21"/>
                    <a:pt x="1827" y="68"/>
                  </a:cubicBezTo>
                  <a:lnTo>
                    <a:pt x="1790" y="68"/>
                  </a:lnTo>
                  <a:cubicBezTo>
                    <a:pt x="1492" y="553"/>
                    <a:pt x="1156" y="1075"/>
                    <a:pt x="858" y="1560"/>
                  </a:cubicBezTo>
                  <a:cubicBezTo>
                    <a:pt x="709" y="1820"/>
                    <a:pt x="560" y="2044"/>
                    <a:pt x="411" y="2305"/>
                  </a:cubicBezTo>
                  <a:cubicBezTo>
                    <a:pt x="336" y="2417"/>
                    <a:pt x="261" y="2566"/>
                    <a:pt x="187" y="2678"/>
                  </a:cubicBezTo>
                  <a:cubicBezTo>
                    <a:pt x="112" y="2790"/>
                    <a:pt x="38" y="2902"/>
                    <a:pt x="0" y="3051"/>
                  </a:cubicBezTo>
                  <a:cubicBezTo>
                    <a:pt x="0" y="3082"/>
                    <a:pt x="14" y="3094"/>
                    <a:pt x="32" y="3094"/>
                  </a:cubicBezTo>
                  <a:cubicBezTo>
                    <a:pt x="57" y="3094"/>
                    <a:pt x="91" y="3072"/>
                    <a:pt x="112" y="3051"/>
                  </a:cubicBezTo>
                  <a:cubicBezTo>
                    <a:pt x="261" y="2827"/>
                    <a:pt x="411" y="2566"/>
                    <a:pt x="560" y="2342"/>
                  </a:cubicBezTo>
                  <a:cubicBezTo>
                    <a:pt x="709" y="2081"/>
                    <a:pt x="858" y="1820"/>
                    <a:pt x="1007" y="1597"/>
                  </a:cubicBezTo>
                  <a:cubicBezTo>
                    <a:pt x="1305" y="1075"/>
                    <a:pt x="1641" y="590"/>
                    <a:pt x="1939" y="106"/>
                  </a:cubicBezTo>
                  <a:cubicBezTo>
                    <a:pt x="1982" y="41"/>
                    <a:pt x="1950" y="1"/>
                    <a:pt x="19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9"/>
            <p:cNvSpPr/>
            <p:nvPr/>
          </p:nvSpPr>
          <p:spPr>
            <a:xfrm>
              <a:off x="4897465" y="1652086"/>
              <a:ext cx="61647" cy="96036"/>
            </a:xfrm>
            <a:custGeom>
              <a:rect b="b" l="l" r="r" t="t"/>
              <a:pathLst>
                <a:path extrusionOk="0" h="3206" w="2058">
                  <a:moveTo>
                    <a:pt x="1999" y="1"/>
                  </a:moveTo>
                  <a:cubicBezTo>
                    <a:pt x="1971" y="1"/>
                    <a:pt x="1933" y="21"/>
                    <a:pt x="1902" y="68"/>
                  </a:cubicBezTo>
                  <a:cubicBezTo>
                    <a:pt x="1529" y="553"/>
                    <a:pt x="1194" y="1112"/>
                    <a:pt x="858" y="1634"/>
                  </a:cubicBezTo>
                  <a:cubicBezTo>
                    <a:pt x="709" y="1858"/>
                    <a:pt x="560" y="2119"/>
                    <a:pt x="411" y="2380"/>
                  </a:cubicBezTo>
                  <a:cubicBezTo>
                    <a:pt x="336" y="2529"/>
                    <a:pt x="262" y="2640"/>
                    <a:pt x="187" y="2790"/>
                  </a:cubicBezTo>
                  <a:cubicBezTo>
                    <a:pt x="75" y="2901"/>
                    <a:pt x="38" y="3013"/>
                    <a:pt x="1" y="3162"/>
                  </a:cubicBezTo>
                  <a:cubicBezTo>
                    <a:pt x="1" y="3194"/>
                    <a:pt x="14" y="3205"/>
                    <a:pt x="29" y="3205"/>
                  </a:cubicBezTo>
                  <a:cubicBezTo>
                    <a:pt x="50" y="3205"/>
                    <a:pt x="75" y="3184"/>
                    <a:pt x="75" y="3162"/>
                  </a:cubicBezTo>
                  <a:cubicBezTo>
                    <a:pt x="262" y="2939"/>
                    <a:pt x="411" y="2678"/>
                    <a:pt x="560" y="2417"/>
                  </a:cubicBezTo>
                  <a:cubicBezTo>
                    <a:pt x="709" y="2156"/>
                    <a:pt x="858" y="1895"/>
                    <a:pt x="1007" y="1634"/>
                  </a:cubicBezTo>
                  <a:cubicBezTo>
                    <a:pt x="1343" y="1112"/>
                    <a:pt x="1678" y="627"/>
                    <a:pt x="2014" y="105"/>
                  </a:cubicBezTo>
                  <a:cubicBezTo>
                    <a:pt x="2057" y="40"/>
                    <a:pt x="2038" y="1"/>
                    <a:pt x="19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9"/>
            <p:cNvSpPr/>
            <p:nvPr/>
          </p:nvSpPr>
          <p:spPr>
            <a:xfrm>
              <a:off x="4910885" y="1662151"/>
              <a:ext cx="63864" cy="107179"/>
            </a:xfrm>
            <a:custGeom>
              <a:rect b="b" l="l" r="r" t="t"/>
              <a:pathLst>
                <a:path extrusionOk="0" h="3578" w="2132">
                  <a:moveTo>
                    <a:pt x="2073" y="0"/>
                  </a:moveTo>
                  <a:cubicBezTo>
                    <a:pt x="2045" y="0"/>
                    <a:pt x="2007" y="21"/>
                    <a:pt x="1976" y="68"/>
                  </a:cubicBezTo>
                  <a:cubicBezTo>
                    <a:pt x="1640" y="627"/>
                    <a:pt x="1268" y="1186"/>
                    <a:pt x="932" y="1783"/>
                  </a:cubicBezTo>
                  <a:cubicBezTo>
                    <a:pt x="746" y="2081"/>
                    <a:pt x="597" y="2342"/>
                    <a:pt x="410" y="2640"/>
                  </a:cubicBezTo>
                  <a:lnTo>
                    <a:pt x="186" y="3125"/>
                  </a:lnTo>
                  <a:cubicBezTo>
                    <a:pt x="75" y="3236"/>
                    <a:pt x="37" y="3386"/>
                    <a:pt x="0" y="3535"/>
                  </a:cubicBezTo>
                  <a:cubicBezTo>
                    <a:pt x="0" y="3566"/>
                    <a:pt x="7" y="3578"/>
                    <a:pt x="17" y="3578"/>
                  </a:cubicBezTo>
                  <a:cubicBezTo>
                    <a:pt x="32" y="3578"/>
                    <a:pt x="53" y="3556"/>
                    <a:pt x="75" y="3535"/>
                  </a:cubicBezTo>
                  <a:cubicBezTo>
                    <a:pt x="261" y="3274"/>
                    <a:pt x="410" y="3013"/>
                    <a:pt x="522" y="2715"/>
                  </a:cubicBezTo>
                  <a:cubicBezTo>
                    <a:pt x="708" y="2416"/>
                    <a:pt x="857" y="2118"/>
                    <a:pt x="1044" y="1857"/>
                  </a:cubicBezTo>
                  <a:cubicBezTo>
                    <a:pt x="1379" y="1261"/>
                    <a:pt x="1752" y="664"/>
                    <a:pt x="2088" y="105"/>
                  </a:cubicBezTo>
                  <a:cubicBezTo>
                    <a:pt x="2131" y="40"/>
                    <a:pt x="2111" y="0"/>
                    <a:pt x="20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9"/>
            <p:cNvSpPr/>
            <p:nvPr/>
          </p:nvSpPr>
          <p:spPr>
            <a:xfrm>
              <a:off x="4918135" y="1673863"/>
              <a:ext cx="70754" cy="120719"/>
            </a:xfrm>
            <a:custGeom>
              <a:rect b="b" l="l" r="r" t="t"/>
              <a:pathLst>
                <a:path extrusionOk="0" h="4030" w="2362">
                  <a:moveTo>
                    <a:pt x="2328" y="1"/>
                  </a:moveTo>
                  <a:cubicBezTo>
                    <a:pt x="2292" y="1"/>
                    <a:pt x="2224" y="44"/>
                    <a:pt x="2181" y="87"/>
                  </a:cubicBezTo>
                  <a:cubicBezTo>
                    <a:pt x="1846" y="721"/>
                    <a:pt x="1473" y="1392"/>
                    <a:pt x="1137" y="2063"/>
                  </a:cubicBezTo>
                  <a:cubicBezTo>
                    <a:pt x="951" y="2361"/>
                    <a:pt x="765" y="2696"/>
                    <a:pt x="578" y="3032"/>
                  </a:cubicBezTo>
                  <a:cubicBezTo>
                    <a:pt x="355" y="3330"/>
                    <a:pt x="168" y="3666"/>
                    <a:pt x="19" y="4001"/>
                  </a:cubicBezTo>
                  <a:cubicBezTo>
                    <a:pt x="0" y="4020"/>
                    <a:pt x="10" y="4029"/>
                    <a:pt x="24" y="4029"/>
                  </a:cubicBezTo>
                  <a:cubicBezTo>
                    <a:pt x="38" y="4029"/>
                    <a:pt x="56" y="4020"/>
                    <a:pt x="56" y="4001"/>
                  </a:cubicBezTo>
                  <a:cubicBezTo>
                    <a:pt x="317" y="3703"/>
                    <a:pt x="504" y="3405"/>
                    <a:pt x="690" y="3069"/>
                  </a:cubicBezTo>
                  <a:cubicBezTo>
                    <a:pt x="876" y="2734"/>
                    <a:pt x="1063" y="2435"/>
                    <a:pt x="1249" y="2137"/>
                  </a:cubicBezTo>
                  <a:cubicBezTo>
                    <a:pt x="1622" y="1429"/>
                    <a:pt x="1995" y="758"/>
                    <a:pt x="2330" y="87"/>
                  </a:cubicBezTo>
                  <a:cubicBezTo>
                    <a:pt x="2362" y="24"/>
                    <a:pt x="2353" y="1"/>
                    <a:pt x="2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9"/>
            <p:cNvSpPr/>
            <p:nvPr/>
          </p:nvSpPr>
          <p:spPr>
            <a:xfrm>
              <a:off x="4905943" y="1659814"/>
              <a:ext cx="108197" cy="179880"/>
            </a:xfrm>
            <a:custGeom>
              <a:rect b="b" l="l" r="r" t="t"/>
              <a:pathLst>
                <a:path extrusionOk="0" h="6005" w="3612">
                  <a:moveTo>
                    <a:pt x="3555" y="1"/>
                  </a:moveTo>
                  <a:cubicBezTo>
                    <a:pt x="3513" y="1"/>
                    <a:pt x="3449" y="30"/>
                    <a:pt x="3408" y="71"/>
                  </a:cubicBezTo>
                  <a:lnTo>
                    <a:pt x="3446" y="108"/>
                  </a:lnTo>
                  <a:cubicBezTo>
                    <a:pt x="2886" y="1115"/>
                    <a:pt x="2290" y="2122"/>
                    <a:pt x="1694" y="3128"/>
                  </a:cubicBezTo>
                  <a:lnTo>
                    <a:pt x="836" y="4545"/>
                  </a:lnTo>
                  <a:cubicBezTo>
                    <a:pt x="501" y="4992"/>
                    <a:pt x="240" y="5477"/>
                    <a:pt x="16" y="5961"/>
                  </a:cubicBezTo>
                  <a:cubicBezTo>
                    <a:pt x="0" y="5993"/>
                    <a:pt x="4" y="6004"/>
                    <a:pt x="17" y="6004"/>
                  </a:cubicBezTo>
                  <a:cubicBezTo>
                    <a:pt x="35" y="6004"/>
                    <a:pt x="69" y="5983"/>
                    <a:pt x="90" y="5961"/>
                  </a:cubicBezTo>
                  <a:cubicBezTo>
                    <a:pt x="426" y="5439"/>
                    <a:pt x="762" y="4955"/>
                    <a:pt x="1022" y="4433"/>
                  </a:cubicBezTo>
                  <a:cubicBezTo>
                    <a:pt x="1321" y="3948"/>
                    <a:pt x="1619" y="3501"/>
                    <a:pt x="1917" y="3016"/>
                  </a:cubicBezTo>
                  <a:cubicBezTo>
                    <a:pt x="2476" y="2047"/>
                    <a:pt x="3036" y="1078"/>
                    <a:pt x="3595" y="71"/>
                  </a:cubicBezTo>
                  <a:cubicBezTo>
                    <a:pt x="3612" y="21"/>
                    <a:pt x="3590" y="1"/>
                    <a:pt x="35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9"/>
            <p:cNvSpPr/>
            <p:nvPr/>
          </p:nvSpPr>
          <p:spPr>
            <a:xfrm>
              <a:off x="4903606" y="1661222"/>
              <a:ext cx="126710" cy="226879"/>
            </a:xfrm>
            <a:custGeom>
              <a:rect b="b" l="l" r="r" t="t"/>
              <a:pathLst>
                <a:path extrusionOk="0" h="7574" w="4230">
                  <a:moveTo>
                    <a:pt x="4171" y="0"/>
                  </a:moveTo>
                  <a:cubicBezTo>
                    <a:pt x="4128" y="0"/>
                    <a:pt x="4066" y="39"/>
                    <a:pt x="4046" y="99"/>
                  </a:cubicBezTo>
                  <a:cubicBezTo>
                    <a:pt x="3449" y="1366"/>
                    <a:pt x="2778" y="2596"/>
                    <a:pt x="2070" y="3827"/>
                  </a:cubicBezTo>
                  <a:cubicBezTo>
                    <a:pt x="1361" y="5057"/>
                    <a:pt x="504" y="6213"/>
                    <a:pt x="19" y="7517"/>
                  </a:cubicBezTo>
                  <a:cubicBezTo>
                    <a:pt x="1" y="7555"/>
                    <a:pt x="19" y="7573"/>
                    <a:pt x="47" y="7573"/>
                  </a:cubicBezTo>
                  <a:cubicBezTo>
                    <a:pt x="75" y="7573"/>
                    <a:pt x="113" y="7555"/>
                    <a:pt x="131" y="7517"/>
                  </a:cubicBezTo>
                  <a:cubicBezTo>
                    <a:pt x="467" y="6958"/>
                    <a:pt x="765" y="6324"/>
                    <a:pt x="1100" y="5765"/>
                  </a:cubicBezTo>
                  <a:cubicBezTo>
                    <a:pt x="1436" y="5169"/>
                    <a:pt x="1846" y="4498"/>
                    <a:pt x="2182" y="3901"/>
                  </a:cubicBezTo>
                  <a:cubicBezTo>
                    <a:pt x="2927" y="2634"/>
                    <a:pt x="3598" y="1403"/>
                    <a:pt x="4195" y="99"/>
                  </a:cubicBezTo>
                  <a:cubicBezTo>
                    <a:pt x="4229" y="29"/>
                    <a:pt x="4208" y="0"/>
                    <a:pt x="41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9"/>
            <p:cNvSpPr/>
            <p:nvPr/>
          </p:nvSpPr>
          <p:spPr>
            <a:xfrm>
              <a:off x="4908369" y="1655621"/>
              <a:ext cx="156575" cy="266629"/>
            </a:xfrm>
            <a:custGeom>
              <a:rect b="b" l="l" r="r" t="t"/>
              <a:pathLst>
                <a:path extrusionOk="0" h="8901" w="5227">
                  <a:moveTo>
                    <a:pt x="5164" y="1"/>
                  </a:moveTo>
                  <a:cubicBezTo>
                    <a:pt x="5117" y="1"/>
                    <a:pt x="5045" y="39"/>
                    <a:pt x="5005" y="99"/>
                  </a:cubicBezTo>
                  <a:lnTo>
                    <a:pt x="5005" y="62"/>
                  </a:lnTo>
                  <a:cubicBezTo>
                    <a:pt x="3588" y="3119"/>
                    <a:pt x="1911" y="6027"/>
                    <a:pt x="47" y="8823"/>
                  </a:cubicBezTo>
                  <a:cubicBezTo>
                    <a:pt x="1" y="8869"/>
                    <a:pt x="12" y="8901"/>
                    <a:pt x="44" y="8901"/>
                  </a:cubicBezTo>
                  <a:cubicBezTo>
                    <a:pt x="64" y="8901"/>
                    <a:pt x="93" y="8889"/>
                    <a:pt x="121" y="8860"/>
                  </a:cubicBezTo>
                  <a:cubicBezTo>
                    <a:pt x="643" y="8226"/>
                    <a:pt x="1091" y="7593"/>
                    <a:pt x="1501" y="6884"/>
                  </a:cubicBezTo>
                  <a:cubicBezTo>
                    <a:pt x="1948" y="6176"/>
                    <a:pt x="2358" y="5468"/>
                    <a:pt x="2768" y="4759"/>
                  </a:cubicBezTo>
                  <a:cubicBezTo>
                    <a:pt x="3626" y="3231"/>
                    <a:pt x="4446" y="1665"/>
                    <a:pt x="5191" y="99"/>
                  </a:cubicBezTo>
                  <a:cubicBezTo>
                    <a:pt x="5226" y="30"/>
                    <a:pt x="5204" y="1"/>
                    <a:pt x="5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9"/>
            <p:cNvSpPr/>
            <p:nvPr/>
          </p:nvSpPr>
          <p:spPr>
            <a:xfrm>
              <a:off x="4928919" y="1640823"/>
              <a:ext cx="184014" cy="299370"/>
            </a:xfrm>
            <a:custGeom>
              <a:rect b="b" l="l" r="r" t="t"/>
              <a:pathLst>
                <a:path extrusionOk="0" h="9994" w="6143">
                  <a:moveTo>
                    <a:pt x="6072" y="1"/>
                  </a:moveTo>
                  <a:cubicBezTo>
                    <a:pt x="6019" y="1"/>
                    <a:pt x="5942" y="30"/>
                    <a:pt x="5922" y="71"/>
                  </a:cubicBezTo>
                  <a:lnTo>
                    <a:pt x="5922" y="109"/>
                  </a:lnTo>
                  <a:cubicBezTo>
                    <a:pt x="4915" y="1824"/>
                    <a:pt x="3946" y="3501"/>
                    <a:pt x="2940" y="5179"/>
                  </a:cubicBezTo>
                  <a:cubicBezTo>
                    <a:pt x="2418" y="5999"/>
                    <a:pt x="1933" y="6819"/>
                    <a:pt x="1411" y="7639"/>
                  </a:cubicBezTo>
                  <a:cubicBezTo>
                    <a:pt x="964" y="8385"/>
                    <a:pt x="442" y="9130"/>
                    <a:pt x="32" y="9951"/>
                  </a:cubicBezTo>
                  <a:cubicBezTo>
                    <a:pt x="0" y="9982"/>
                    <a:pt x="9" y="9994"/>
                    <a:pt x="32" y="9994"/>
                  </a:cubicBezTo>
                  <a:cubicBezTo>
                    <a:pt x="63" y="9994"/>
                    <a:pt x="122" y="9972"/>
                    <a:pt x="144" y="9951"/>
                  </a:cubicBezTo>
                  <a:cubicBezTo>
                    <a:pt x="703" y="9168"/>
                    <a:pt x="1187" y="8310"/>
                    <a:pt x="1672" y="7527"/>
                  </a:cubicBezTo>
                  <a:cubicBezTo>
                    <a:pt x="2194" y="6707"/>
                    <a:pt x="2716" y="5850"/>
                    <a:pt x="3238" y="4992"/>
                  </a:cubicBezTo>
                  <a:cubicBezTo>
                    <a:pt x="4207" y="3352"/>
                    <a:pt x="5139" y="1712"/>
                    <a:pt x="6108" y="71"/>
                  </a:cubicBezTo>
                  <a:cubicBezTo>
                    <a:pt x="6142" y="21"/>
                    <a:pt x="6115" y="1"/>
                    <a:pt x="6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9"/>
            <p:cNvSpPr/>
            <p:nvPr/>
          </p:nvSpPr>
          <p:spPr>
            <a:xfrm>
              <a:off x="4987481" y="1649270"/>
              <a:ext cx="143425" cy="251203"/>
            </a:xfrm>
            <a:custGeom>
              <a:rect b="b" l="l" r="r" t="t"/>
              <a:pathLst>
                <a:path extrusionOk="0" h="8386" w="4788">
                  <a:moveTo>
                    <a:pt x="4758" y="1"/>
                  </a:moveTo>
                  <a:cubicBezTo>
                    <a:pt x="4725" y="1"/>
                    <a:pt x="4675" y="50"/>
                    <a:pt x="4675" y="50"/>
                  </a:cubicBezTo>
                  <a:cubicBezTo>
                    <a:pt x="4377" y="833"/>
                    <a:pt x="4004" y="1542"/>
                    <a:pt x="3482" y="2213"/>
                  </a:cubicBezTo>
                  <a:cubicBezTo>
                    <a:pt x="3035" y="2884"/>
                    <a:pt x="2625" y="3555"/>
                    <a:pt x="2215" y="4226"/>
                  </a:cubicBezTo>
                  <a:cubicBezTo>
                    <a:pt x="1805" y="4934"/>
                    <a:pt x="1432" y="5530"/>
                    <a:pt x="1059" y="6202"/>
                  </a:cubicBezTo>
                  <a:cubicBezTo>
                    <a:pt x="649" y="6873"/>
                    <a:pt x="314" y="7581"/>
                    <a:pt x="15" y="8326"/>
                  </a:cubicBezTo>
                  <a:cubicBezTo>
                    <a:pt x="1" y="8370"/>
                    <a:pt x="15" y="8386"/>
                    <a:pt x="40" y="8386"/>
                  </a:cubicBezTo>
                  <a:cubicBezTo>
                    <a:pt x="78" y="8386"/>
                    <a:pt x="142" y="8349"/>
                    <a:pt x="164" y="8326"/>
                  </a:cubicBezTo>
                  <a:cubicBezTo>
                    <a:pt x="575" y="7618"/>
                    <a:pt x="910" y="6835"/>
                    <a:pt x="1320" y="6090"/>
                  </a:cubicBezTo>
                  <a:cubicBezTo>
                    <a:pt x="1730" y="5344"/>
                    <a:pt x="2178" y="4561"/>
                    <a:pt x="2625" y="3816"/>
                  </a:cubicBezTo>
                  <a:cubicBezTo>
                    <a:pt x="3110" y="3070"/>
                    <a:pt x="3482" y="2474"/>
                    <a:pt x="3892" y="1802"/>
                  </a:cubicBezTo>
                  <a:cubicBezTo>
                    <a:pt x="4303" y="1281"/>
                    <a:pt x="4601" y="684"/>
                    <a:pt x="4787" y="50"/>
                  </a:cubicBezTo>
                  <a:cubicBezTo>
                    <a:pt x="4787" y="13"/>
                    <a:pt x="4775" y="1"/>
                    <a:pt x="4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9"/>
            <p:cNvSpPr/>
            <p:nvPr/>
          </p:nvSpPr>
          <p:spPr>
            <a:xfrm>
              <a:off x="5063867" y="1643339"/>
              <a:ext cx="101577" cy="160050"/>
            </a:xfrm>
            <a:custGeom>
              <a:rect b="b" l="l" r="r" t="t"/>
              <a:pathLst>
                <a:path extrusionOk="0" h="5343" w="3391">
                  <a:moveTo>
                    <a:pt x="3315" y="1"/>
                  </a:moveTo>
                  <a:cubicBezTo>
                    <a:pt x="3262" y="1"/>
                    <a:pt x="3189" y="39"/>
                    <a:pt x="3169" y="99"/>
                  </a:cubicBezTo>
                  <a:cubicBezTo>
                    <a:pt x="2647" y="994"/>
                    <a:pt x="2088" y="1889"/>
                    <a:pt x="1566" y="2746"/>
                  </a:cubicBezTo>
                  <a:cubicBezTo>
                    <a:pt x="1305" y="3193"/>
                    <a:pt x="1044" y="3641"/>
                    <a:pt x="746" y="4051"/>
                  </a:cubicBezTo>
                  <a:cubicBezTo>
                    <a:pt x="485" y="4461"/>
                    <a:pt x="224" y="4871"/>
                    <a:pt x="0" y="5281"/>
                  </a:cubicBezTo>
                  <a:cubicBezTo>
                    <a:pt x="0" y="5325"/>
                    <a:pt x="26" y="5343"/>
                    <a:pt x="47" y="5343"/>
                  </a:cubicBezTo>
                  <a:cubicBezTo>
                    <a:pt x="62" y="5343"/>
                    <a:pt x="75" y="5334"/>
                    <a:pt x="75" y="5318"/>
                  </a:cubicBezTo>
                  <a:cubicBezTo>
                    <a:pt x="410" y="4908"/>
                    <a:pt x="709" y="4461"/>
                    <a:pt x="970" y="4014"/>
                  </a:cubicBezTo>
                  <a:cubicBezTo>
                    <a:pt x="1231" y="3604"/>
                    <a:pt x="1492" y="3156"/>
                    <a:pt x="1753" y="2746"/>
                  </a:cubicBezTo>
                  <a:cubicBezTo>
                    <a:pt x="2312" y="1851"/>
                    <a:pt x="2834" y="957"/>
                    <a:pt x="3356" y="99"/>
                  </a:cubicBezTo>
                  <a:cubicBezTo>
                    <a:pt x="3390" y="30"/>
                    <a:pt x="3360" y="1"/>
                    <a:pt x="33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9"/>
            <p:cNvSpPr/>
            <p:nvPr/>
          </p:nvSpPr>
          <p:spPr>
            <a:xfrm>
              <a:off x="5089120" y="1643339"/>
              <a:ext cx="106460" cy="181198"/>
            </a:xfrm>
            <a:custGeom>
              <a:rect b="b" l="l" r="r" t="t"/>
              <a:pathLst>
                <a:path extrusionOk="0" h="6049" w="3554">
                  <a:moveTo>
                    <a:pt x="3478" y="1"/>
                  </a:moveTo>
                  <a:cubicBezTo>
                    <a:pt x="3426" y="1"/>
                    <a:pt x="3353" y="39"/>
                    <a:pt x="3333" y="99"/>
                  </a:cubicBezTo>
                  <a:cubicBezTo>
                    <a:pt x="2774" y="1106"/>
                    <a:pt x="2214" y="2112"/>
                    <a:pt x="1655" y="3119"/>
                  </a:cubicBezTo>
                  <a:lnTo>
                    <a:pt x="760" y="4610"/>
                  </a:lnTo>
                  <a:cubicBezTo>
                    <a:pt x="462" y="5020"/>
                    <a:pt x="201" y="5505"/>
                    <a:pt x="15" y="5989"/>
                  </a:cubicBezTo>
                  <a:cubicBezTo>
                    <a:pt x="0" y="6033"/>
                    <a:pt x="14" y="6049"/>
                    <a:pt x="37" y="6049"/>
                  </a:cubicBezTo>
                  <a:cubicBezTo>
                    <a:pt x="72" y="6049"/>
                    <a:pt x="127" y="6012"/>
                    <a:pt x="127" y="5989"/>
                  </a:cubicBezTo>
                  <a:cubicBezTo>
                    <a:pt x="462" y="5542"/>
                    <a:pt x="686" y="5057"/>
                    <a:pt x="947" y="4610"/>
                  </a:cubicBezTo>
                  <a:lnTo>
                    <a:pt x="1842" y="3119"/>
                  </a:lnTo>
                  <a:cubicBezTo>
                    <a:pt x="2401" y="2112"/>
                    <a:pt x="2960" y="1106"/>
                    <a:pt x="3519" y="99"/>
                  </a:cubicBezTo>
                  <a:cubicBezTo>
                    <a:pt x="3554" y="30"/>
                    <a:pt x="3524" y="1"/>
                    <a:pt x="34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9"/>
            <p:cNvSpPr/>
            <p:nvPr/>
          </p:nvSpPr>
          <p:spPr>
            <a:xfrm>
              <a:off x="5093583" y="1638876"/>
              <a:ext cx="120988" cy="221397"/>
            </a:xfrm>
            <a:custGeom>
              <a:rect b="b" l="l" r="r" t="t"/>
              <a:pathLst>
                <a:path extrusionOk="0" h="7391" w="4039">
                  <a:moveTo>
                    <a:pt x="3980" y="1"/>
                  </a:moveTo>
                  <a:cubicBezTo>
                    <a:pt x="3937" y="1"/>
                    <a:pt x="3875" y="39"/>
                    <a:pt x="3855" y="99"/>
                  </a:cubicBezTo>
                  <a:cubicBezTo>
                    <a:pt x="3258" y="1367"/>
                    <a:pt x="2625" y="2597"/>
                    <a:pt x="1953" y="3827"/>
                  </a:cubicBezTo>
                  <a:cubicBezTo>
                    <a:pt x="1618" y="4424"/>
                    <a:pt x="1282" y="5020"/>
                    <a:pt x="947" y="5617"/>
                  </a:cubicBezTo>
                  <a:cubicBezTo>
                    <a:pt x="574" y="6176"/>
                    <a:pt x="276" y="6735"/>
                    <a:pt x="15" y="7331"/>
                  </a:cubicBezTo>
                  <a:cubicBezTo>
                    <a:pt x="0" y="7375"/>
                    <a:pt x="14" y="7390"/>
                    <a:pt x="37" y="7390"/>
                  </a:cubicBezTo>
                  <a:cubicBezTo>
                    <a:pt x="72" y="7390"/>
                    <a:pt x="127" y="7354"/>
                    <a:pt x="127" y="7331"/>
                  </a:cubicBezTo>
                  <a:cubicBezTo>
                    <a:pt x="500" y="6809"/>
                    <a:pt x="761" y="6213"/>
                    <a:pt x="1059" y="5691"/>
                  </a:cubicBezTo>
                  <a:cubicBezTo>
                    <a:pt x="1432" y="5057"/>
                    <a:pt x="1767" y="4424"/>
                    <a:pt x="2103" y="3827"/>
                  </a:cubicBezTo>
                  <a:cubicBezTo>
                    <a:pt x="2774" y="2597"/>
                    <a:pt x="3407" y="1329"/>
                    <a:pt x="4004" y="99"/>
                  </a:cubicBezTo>
                  <a:cubicBezTo>
                    <a:pt x="4039" y="30"/>
                    <a:pt x="4017" y="1"/>
                    <a:pt x="39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9"/>
            <p:cNvSpPr/>
            <p:nvPr/>
          </p:nvSpPr>
          <p:spPr>
            <a:xfrm>
              <a:off x="5130877" y="1644837"/>
              <a:ext cx="118232" cy="205282"/>
            </a:xfrm>
            <a:custGeom>
              <a:rect b="b" l="l" r="r" t="t"/>
              <a:pathLst>
                <a:path extrusionOk="0" h="6853" w="3947">
                  <a:moveTo>
                    <a:pt x="3900" y="0"/>
                  </a:moveTo>
                  <a:cubicBezTo>
                    <a:pt x="3858" y="0"/>
                    <a:pt x="3787" y="43"/>
                    <a:pt x="3765" y="87"/>
                  </a:cubicBezTo>
                  <a:lnTo>
                    <a:pt x="3728" y="124"/>
                  </a:lnTo>
                  <a:cubicBezTo>
                    <a:pt x="3094" y="1242"/>
                    <a:pt x="2461" y="2361"/>
                    <a:pt x="1827" y="3479"/>
                  </a:cubicBezTo>
                  <a:cubicBezTo>
                    <a:pt x="1491" y="4038"/>
                    <a:pt x="1193" y="4597"/>
                    <a:pt x="895" y="5157"/>
                  </a:cubicBezTo>
                  <a:cubicBezTo>
                    <a:pt x="559" y="5678"/>
                    <a:pt x="261" y="6238"/>
                    <a:pt x="0" y="6797"/>
                  </a:cubicBezTo>
                  <a:cubicBezTo>
                    <a:pt x="0" y="6834"/>
                    <a:pt x="19" y="6853"/>
                    <a:pt x="42" y="6853"/>
                  </a:cubicBezTo>
                  <a:cubicBezTo>
                    <a:pt x="65" y="6853"/>
                    <a:pt x="93" y="6834"/>
                    <a:pt x="112" y="6797"/>
                  </a:cubicBezTo>
                  <a:cubicBezTo>
                    <a:pt x="783" y="5716"/>
                    <a:pt x="1380" y="4597"/>
                    <a:pt x="1976" y="3516"/>
                  </a:cubicBezTo>
                  <a:cubicBezTo>
                    <a:pt x="2610" y="2435"/>
                    <a:pt x="3281" y="1242"/>
                    <a:pt x="3915" y="87"/>
                  </a:cubicBezTo>
                  <a:cubicBezTo>
                    <a:pt x="3946" y="23"/>
                    <a:pt x="3931" y="0"/>
                    <a:pt x="3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9"/>
            <p:cNvSpPr/>
            <p:nvPr/>
          </p:nvSpPr>
          <p:spPr>
            <a:xfrm>
              <a:off x="5167273" y="1651157"/>
              <a:ext cx="97563" cy="189016"/>
            </a:xfrm>
            <a:custGeom>
              <a:rect b="b" l="l" r="r" t="t"/>
              <a:pathLst>
                <a:path extrusionOk="0" h="6310" w="3257">
                  <a:moveTo>
                    <a:pt x="3194" y="1"/>
                  </a:moveTo>
                  <a:cubicBezTo>
                    <a:pt x="3147" y="1"/>
                    <a:pt x="3075" y="39"/>
                    <a:pt x="3035" y="99"/>
                  </a:cubicBezTo>
                  <a:lnTo>
                    <a:pt x="3035" y="62"/>
                  </a:lnTo>
                  <a:cubicBezTo>
                    <a:pt x="2513" y="1106"/>
                    <a:pt x="1991" y="2150"/>
                    <a:pt x="1469" y="3193"/>
                  </a:cubicBezTo>
                  <a:cubicBezTo>
                    <a:pt x="910" y="4200"/>
                    <a:pt x="425" y="5207"/>
                    <a:pt x="15" y="6250"/>
                  </a:cubicBezTo>
                  <a:cubicBezTo>
                    <a:pt x="1" y="6294"/>
                    <a:pt x="15" y="6309"/>
                    <a:pt x="40" y="6309"/>
                  </a:cubicBezTo>
                  <a:cubicBezTo>
                    <a:pt x="78" y="6309"/>
                    <a:pt x="142" y="6273"/>
                    <a:pt x="165" y="6250"/>
                  </a:cubicBezTo>
                  <a:cubicBezTo>
                    <a:pt x="686" y="5244"/>
                    <a:pt x="1134" y="4200"/>
                    <a:pt x="1656" y="3156"/>
                  </a:cubicBezTo>
                  <a:cubicBezTo>
                    <a:pt x="2178" y="2112"/>
                    <a:pt x="2700" y="1106"/>
                    <a:pt x="3221" y="99"/>
                  </a:cubicBezTo>
                  <a:cubicBezTo>
                    <a:pt x="3256" y="30"/>
                    <a:pt x="3234" y="1"/>
                    <a:pt x="31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9"/>
            <p:cNvSpPr/>
            <p:nvPr/>
          </p:nvSpPr>
          <p:spPr>
            <a:xfrm>
              <a:off x="5195641" y="1648641"/>
              <a:ext cx="111582" cy="204772"/>
            </a:xfrm>
            <a:custGeom>
              <a:rect b="b" l="l" r="r" t="t"/>
              <a:pathLst>
                <a:path extrusionOk="0" h="6836" w="3725">
                  <a:moveTo>
                    <a:pt x="3670" y="1"/>
                  </a:moveTo>
                  <a:cubicBezTo>
                    <a:pt x="3628" y="1"/>
                    <a:pt x="3562" y="30"/>
                    <a:pt x="3542" y="71"/>
                  </a:cubicBezTo>
                  <a:lnTo>
                    <a:pt x="3505" y="71"/>
                  </a:lnTo>
                  <a:cubicBezTo>
                    <a:pt x="2946" y="1227"/>
                    <a:pt x="2349" y="2383"/>
                    <a:pt x="1715" y="3501"/>
                  </a:cubicBezTo>
                  <a:cubicBezTo>
                    <a:pt x="1417" y="4060"/>
                    <a:pt x="1119" y="4619"/>
                    <a:pt x="821" y="5179"/>
                  </a:cubicBezTo>
                  <a:cubicBezTo>
                    <a:pt x="485" y="5701"/>
                    <a:pt x="224" y="6260"/>
                    <a:pt x="0" y="6819"/>
                  </a:cubicBezTo>
                  <a:cubicBezTo>
                    <a:pt x="0" y="6831"/>
                    <a:pt x="9" y="6836"/>
                    <a:pt x="20" y="6836"/>
                  </a:cubicBezTo>
                  <a:cubicBezTo>
                    <a:pt x="42" y="6836"/>
                    <a:pt x="75" y="6819"/>
                    <a:pt x="75" y="6819"/>
                  </a:cubicBezTo>
                  <a:cubicBezTo>
                    <a:pt x="410" y="6297"/>
                    <a:pt x="709" y="5738"/>
                    <a:pt x="1007" y="5179"/>
                  </a:cubicBezTo>
                  <a:cubicBezTo>
                    <a:pt x="1305" y="4619"/>
                    <a:pt x="1603" y="4060"/>
                    <a:pt x="1902" y="3501"/>
                  </a:cubicBezTo>
                  <a:cubicBezTo>
                    <a:pt x="2535" y="2383"/>
                    <a:pt x="3132" y="1227"/>
                    <a:pt x="3691" y="71"/>
                  </a:cubicBezTo>
                  <a:cubicBezTo>
                    <a:pt x="3725" y="21"/>
                    <a:pt x="3705" y="1"/>
                    <a:pt x="36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9"/>
            <p:cNvSpPr/>
            <p:nvPr/>
          </p:nvSpPr>
          <p:spPr>
            <a:xfrm>
              <a:off x="5208492" y="1655621"/>
              <a:ext cx="112181" cy="193389"/>
            </a:xfrm>
            <a:custGeom>
              <a:rect b="b" l="l" r="r" t="t"/>
              <a:pathLst>
                <a:path extrusionOk="0" h="6456" w="3745">
                  <a:moveTo>
                    <a:pt x="3685" y="1"/>
                  </a:moveTo>
                  <a:cubicBezTo>
                    <a:pt x="3643" y="1"/>
                    <a:pt x="3580" y="39"/>
                    <a:pt x="3560" y="99"/>
                  </a:cubicBezTo>
                  <a:lnTo>
                    <a:pt x="3598" y="99"/>
                  </a:lnTo>
                  <a:cubicBezTo>
                    <a:pt x="3038" y="1180"/>
                    <a:pt x="2479" y="2262"/>
                    <a:pt x="1845" y="3305"/>
                  </a:cubicBezTo>
                  <a:cubicBezTo>
                    <a:pt x="1547" y="3827"/>
                    <a:pt x="1212" y="4386"/>
                    <a:pt x="876" y="4908"/>
                  </a:cubicBezTo>
                  <a:cubicBezTo>
                    <a:pt x="578" y="5393"/>
                    <a:pt x="280" y="5878"/>
                    <a:pt x="19" y="6400"/>
                  </a:cubicBezTo>
                  <a:cubicBezTo>
                    <a:pt x="0" y="6437"/>
                    <a:pt x="19" y="6456"/>
                    <a:pt x="47" y="6456"/>
                  </a:cubicBezTo>
                  <a:cubicBezTo>
                    <a:pt x="75" y="6456"/>
                    <a:pt x="112" y="6437"/>
                    <a:pt x="131" y="6400"/>
                  </a:cubicBezTo>
                  <a:cubicBezTo>
                    <a:pt x="466" y="5878"/>
                    <a:pt x="764" y="5393"/>
                    <a:pt x="1063" y="4834"/>
                  </a:cubicBezTo>
                  <a:cubicBezTo>
                    <a:pt x="1361" y="4349"/>
                    <a:pt x="1659" y="3827"/>
                    <a:pt x="1957" y="3305"/>
                  </a:cubicBezTo>
                  <a:cubicBezTo>
                    <a:pt x="2591" y="2262"/>
                    <a:pt x="3188" y="1180"/>
                    <a:pt x="3709" y="99"/>
                  </a:cubicBezTo>
                  <a:cubicBezTo>
                    <a:pt x="3744" y="30"/>
                    <a:pt x="3722" y="1"/>
                    <a:pt x="3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9"/>
            <p:cNvSpPr/>
            <p:nvPr/>
          </p:nvSpPr>
          <p:spPr>
            <a:xfrm>
              <a:off x="5248242" y="1665686"/>
              <a:ext cx="103674" cy="177064"/>
            </a:xfrm>
            <a:custGeom>
              <a:rect b="b" l="l" r="r" t="t"/>
              <a:pathLst>
                <a:path extrusionOk="0" h="5911" w="3461">
                  <a:moveTo>
                    <a:pt x="3402" y="0"/>
                  </a:moveTo>
                  <a:cubicBezTo>
                    <a:pt x="3360" y="0"/>
                    <a:pt x="3297" y="39"/>
                    <a:pt x="3277" y="99"/>
                  </a:cubicBezTo>
                  <a:cubicBezTo>
                    <a:pt x="2755" y="1068"/>
                    <a:pt x="2233" y="2037"/>
                    <a:pt x="1674" y="3007"/>
                  </a:cubicBezTo>
                  <a:cubicBezTo>
                    <a:pt x="1376" y="3491"/>
                    <a:pt x="1115" y="4013"/>
                    <a:pt x="817" y="4498"/>
                  </a:cubicBezTo>
                  <a:cubicBezTo>
                    <a:pt x="518" y="4945"/>
                    <a:pt x="258" y="5393"/>
                    <a:pt x="34" y="5840"/>
                  </a:cubicBezTo>
                  <a:cubicBezTo>
                    <a:pt x="0" y="5890"/>
                    <a:pt x="12" y="5911"/>
                    <a:pt x="39" y="5911"/>
                  </a:cubicBezTo>
                  <a:cubicBezTo>
                    <a:pt x="71" y="5911"/>
                    <a:pt x="125" y="5881"/>
                    <a:pt x="146" y="5840"/>
                  </a:cubicBezTo>
                  <a:cubicBezTo>
                    <a:pt x="444" y="5393"/>
                    <a:pt x="742" y="4908"/>
                    <a:pt x="1003" y="4423"/>
                  </a:cubicBezTo>
                  <a:cubicBezTo>
                    <a:pt x="1264" y="3976"/>
                    <a:pt x="1562" y="3491"/>
                    <a:pt x="1823" y="3044"/>
                  </a:cubicBezTo>
                  <a:cubicBezTo>
                    <a:pt x="2382" y="2075"/>
                    <a:pt x="2904" y="1068"/>
                    <a:pt x="3426" y="99"/>
                  </a:cubicBezTo>
                  <a:cubicBezTo>
                    <a:pt x="3461" y="30"/>
                    <a:pt x="3439" y="0"/>
                    <a:pt x="34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9"/>
            <p:cNvSpPr/>
            <p:nvPr/>
          </p:nvSpPr>
          <p:spPr>
            <a:xfrm>
              <a:off x="4977866" y="1813096"/>
              <a:ext cx="73150" cy="160589"/>
            </a:xfrm>
            <a:custGeom>
              <a:rect b="b" l="l" r="r" t="t"/>
              <a:pathLst>
                <a:path extrusionOk="0" h="5361" w="2442">
                  <a:moveTo>
                    <a:pt x="2368" y="0"/>
                  </a:moveTo>
                  <a:cubicBezTo>
                    <a:pt x="2320" y="0"/>
                    <a:pt x="2258" y="39"/>
                    <a:pt x="2238" y="99"/>
                  </a:cubicBezTo>
                  <a:cubicBezTo>
                    <a:pt x="1865" y="993"/>
                    <a:pt x="1492" y="1851"/>
                    <a:pt x="1119" y="2746"/>
                  </a:cubicBezTo>
                  <a:cubicBezTo>
                    <a:pt x="896" y="3193"/>
                    <a:pt x="709" y="3603"/>
                    <a:pt x="523" y="4050"/>
                  </a:cubicBezTo>
                  <a:cubicBezTo>
                    <a:pt x="299" y="4461"/>
                    <a:pt x="150" y="4871"/>
                    <a:pt x="1" y="5318"/>
                  </a:cubicBezTo>
                  <a:cubicBezTo>
                    <a:pt x="1" y="5349"/>
                    <a:pt x="14" y="5361"/>
                    <a:pt x="32" y="5361"/>
                  </a:cubicBezTo>
                  <a:cubicBezTo>
                    <a:pt x="57" y="5361"/>
                    <a:pt x="91" y="5339"/>
                    <a:pt x="113" y="5318"/>
                  </a:cubicBezTo>
                  <a:cubicBezTo>
                    <a:pt x="336" y="4908"/>
                    <a:pt x="523" y="4498"/>
                    <a:pt x="672" y="4088"/>
                  </a:cubicBezTo>
                  <a:lnTo>
                    <a:pt x="1268" y="2746"/>
                  </a:lnTo>
                  <a:cubicBezTo>
                    <a:pt x="1641" y="1888"/>
                    <a:pt x="2051" y="993"/>
                    <a:pt x="2424" y="99"/>
                  </a:cubicBezTo>
                  <a:cubicBezTo>
                    <a:pt x="2441" y="29"/>
                    <a:pt x="2410" y="0"/>
                    <a:pt x="23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9"/>
            <p:cNvSpPr/>
            <p:nvPr/>
          </p:nvSpPr>
          <p:spPr>
            <a:xfrm>
              <a:off x="5025884" y="1833915"/>
              <a:ext cx="49186" cy="83215"/>
            </a:xfrm>
            <a:custGeom>
              <a:rect b="b" l="l" r="r" t="t"/>
              <a:pathLst>
                <a:path extrusionOk="0" h="2778" w="1642">
                  <a:moveTo>
                    <a:pt x="1567" y="0"/>
                  </a:moveTo>
                  <a:cubicBezTo>
                    <a:pt x="1529" y="0"/>
                    <a:pt x="1455" y="75"/>
                    <a:pt x="1418" y="112"/>
                  </a:cubicBezTo>
                  <a:lnTo>
                    <a:pt x="1418" y="149"/>
                  </a:lnTo>
                  <a:cubicBezTo>
                    <a:pt x="970" y="1007"/>
                    <a:pt x="486" y="1864"/>
                    <a:pt x="38" y="2722"/>
                  </a:cubicBezTo>
                  <a:cubicBezTo>
                    <a:pt x="1" y="2759"/>
                    <a:pt x="10" y="2778"/>
                    <a:pt x="33" y="2778"/>
                  </a:cubicBezTo>
                  <a:cubicBezTo>
                    <a:pt x="57" y="2778"/>
                    <a:pt x="94" y="2759"/>
                    <a:pt x="113" y="2722"/>
                  </a:cubicBezTo>
                  <a:cubicBezTo>
                    <a:pt x="672" y="1864"/>
                    <a:pt x="1119" y="1007"/>
                    <a:pt x="1604" y="112"/>
                  </a:cubicBezTo>
                  <a:cubicBezTo>
                    <a:pt x="1641" y="75"/>
                    <a:pt x="1604" y="38"/>
                    <a:pt x="15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9"/>
            <p:cNvSpPr/>
            <p:nvPr/>
          </p:nvSpPr>
          <p:spPr>
            <a:xfrm>
              <a:off x="4940451" y="1904250"/>
              <a:ext cx="41907" cy="69825"/>
            </a:xfrm>
            <a:custGeom>
              <a:rect b="b" l="l" r="r" t="t"/>
              <a:pathLst>
                <a:path extrusionOk="0" h="2331" w="1399">
                  <a:moveTo>
                    <a:pt x="1362" y="1"/>
                  </a:moveTo>
                  <a:cubicBezTo>
                    <a:pt x="1324" y="1"/>
                    <a:pt x="1250" y="38"/>
                    <a:pt x="1213" y="113"/>
                  </a:cubicBezTo>
                  <a:cubicBezTo>
                    <a:pt x="1063" y="486"/>
                    <a:pt x="877" y="821"/>
                    <a:pt x="653" y="1194"/>
                  </a:cubicBezTo>
                  <a:cubicBezTo>
                    <a:pt x="467" y="1529"/>
                    <a:pt x="243" y="1902"/>
                    <a:pt x="20" y="2275"/>
                  </a:cubicBezTo>
                  <a:cubicBezTo>
                    <a:pt x="1" y="2312"/>
                    <a:pt x="20" y="2331"/>
                    <a:pt x="48" y="2331"/>
                  </a:cubicBezTo>
                  <a:cubicBezTo>
                    <a:pt x="76" y="2331"/>
                    <a:pt x="113" y="2312"/>
                    <a:pt x="131" y="2275"/>
                  </a:cubicBezTo>
                  <a:cubicBezTo>
                    <a:pt x="616" y="1567"/>
                    <a:pt x="1026" y="858"/>
                    <a:pt x="1399" y="113"/>
                  </a:cubicBezTo>
                  <a:cubicBezTo>
                    <a:pt x="1399" y="75"/>
                    <a:pt x="1399" y="1"/>
                    <a:pt x="1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9"/>
            <p:cNvSpPr/>
            <p:nvPr/>
          </p:nvSpPr>
          <p:spPr>
            <a:xfrm>
              <a:off x="4224758" y="2959967"/>
              <a:ext cx="65751" cy="144353"/>
            </a:xfrm>
            <a:custGeom>
              <a:rect b="b" l="l" r="r" t="t"/>
              <a:pathLst>
                <a:path extrusionOk="0" h="4819" w="2195">
                  <a:moveTo>
                    <a:pt x="2126" y="1"/>
                  </a:moveTo>
                  <a:cubicBezTo>
                    <a:pt x="2082" y="1"/>
                    <a:pt x="2028" y="39"/>
                    <a:pt x="2028" y="99"/>
                  </a:cubicBezTo>
                  <a:lnTo>
                    <a:pt x="2028" y="62"/>
                  </a:lnTo>
                  <a:cubicBezTo>
                    <a:pt x="1656" y="845"/>
                    <a:pt x="1320" y="1628"/>
                    <a:pt x="947" y="2448"/>
                  </a:cubicBezTo>
                  <a:cubicBezTo>
                    <a:pt x="574" y="3193"/>
                    <a:pt x="276" y="3976"/>
                    <a:pt x="15" y="4759"/>
                  </a:cubicBezTo>
                  <a:cubicBezTo>
                    <a:pt x="1" y="4803"/>
                    <a:pt x="15" y="4818"/>
                    <a:pt x="37" y="4818"/>
                  </a:cubicBezTo>
                  <a:cubicBezTo>
                    <a:pt x="72" y="4818"/>
                    <a:pt x="127" y="4782"/>
                    <a:pt x="127" y="4759"/>
                  </a:cubicBezTo>
                  <a:cubicBezTo>
                    <a:pt x="500" y="4014"/>
                    <a:pt x="798" y="3193"/>
                    <a:pt x="1171" y="2411"/>
                  </a:cubicBezTo>
                  <a:cubicBezTo>
                    <a:pt x="1506" y="1628"/>
                    <a:pt x="1842" y="882"/>
                    <a:pt x="2177" y="99"/>
                  </a:cubicBezTo>
                  <a:cubicBezTo>
                    <a:pt x="2195" y="30"/>
                    <a:pt x="2164" y="1"/>
                    <a:pt x="2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9"/>
            <p:cNvSpPr/>
            <p:nvPr/>
          </p:nvSpPr>
          <p:spPr>
            <a:xfrm>
              <a:off x="4244199" y="2939867"/>
              <a:ext cx="81448" cy="175596"/>
            </a:xfrm>
            <a:custGeom>
              <a:rect b="b" l="l" r="r" t="t"/>
              <a:pathLst>
                <a:path extrusionOk="0" h="5862" w="2719">
                  <a:moveTo>
                    <a:pt x="2660" y="1"/>
                  </a:moveTo>
                  <a:cubicBezTo>
                    <a:pt x="2618" y="1"/>
                    <a:pt x="2555" y="39"/>
                    <a:pt x="2535" y="99"/>
                  </a:cubicBezTo>
                  <a:lnTo>
                    <a:pt x="2535" y="62"/>
                  </a:lnTo>
                  <a:cubicBezTo>
                    <a:pt x="2088" y="994"/>
                    <a:pt x="1603" y="1963"/>
                    <a:pt x="1156" y="2932"/>
                  </a:cubicBezTo>
                  <a:cubicBezTo>
                    <a:pt x="932" y="3417"/>
                    <a:pt x="708" y="3864"/>
                    <a:pt x="522" y="4386"/>
                  </a:cubicBezTo>
                  <a:cubicBezTo>
                    <a:pt x="298" y="4834"/>
                    <a:pt x="112" y="5318"/>
                    <a:pt x="0" y="5803"/>
                  </a:cubicBezTo>
                  <a:cubicBezTo>
                    <a:pt x="0" y="5847"/>
                    <a:pt x="17" y="5862"/>
                    <a:pt x="38" y="5862"/>
                  </a:cubicBezTo>
                  <a:cubicBezTo>
                    <a:pt x="71" y="5862"/>
                    <a:pt x="112" y="5826"/>
                    <a:pt x="112" y="5803"/>
                  </a:cubicBezTo>
                  <a:cubicBezTo>
                    <a:pt x="373" y="5318"/>
                    <a:pt x="522" y="4796"/>
                    <a:pt x="746" y="4274"/>
                  </a:cubicBezTo>
                  <a:cubicBezTo>
                    <a:pt x="932" y="3790"/>
                    <a:pt x="1156" y="3342"/>
                    <a:pt x="1342" y="2895"/>
                  </a:cubicBezTo>
                  <a:cubicBezTo>
                    <a:pt x="1789" y="1963"/>
                    <a:pt x="2237" y="1031"/>
                    <a:pt x="2684" y="99"/>
                  </a:cubicBezTo>
                  <a:cubicBezTo>
                    <a:pt x="2719" y="30"/>
                    <a:pt x="2697" y="1"/>
                    <a:pt x="26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9"/>
            <p:cNvSpPr/>
            <p:nvPr/>
          </p:nvSpPr>
          <p:spPr>
            <a:xfrm>
              <a:off x="4267624" y="2939837"/>
              <a:ext cx="81567" cy="189046"/>
            </a:xfrm>
            <a:custGeom>
              <a:rect b="b" l="l" r="r" t="t"/>
              <a:pathLst>
                <a:path extrusionOk="0" h="6311" w="2723">
                  <a:moveTo>
                    <a:pt x="2697" y="1"/>
                  </a:moveTo>
                  <a:cubicBezTo>
                    <a:pt x="2648" y="1"/>
                    <a:pt x="2545" y="80"/>
                    <a:pt x="2573" y="137"/>
                  </a:cubicBezTo>
                  <a:cubicBezTo>
                    <a:pt x="2573" y="436"/>
                    <a:pt x="2499" y="734"/>
                    <a:pt x="2350" y="1032"/>
                  </a:cubicBezTo>
                  <a:cubicBezTo>
                    <a:pt x="2238" y="1256"/>
                    <a:pt x="2126" y="1517"/>
                    <a:pt x="2014" y="1778"/>
                  </a:cubicBezTo>
                  <a:cubicBezTo>
                    <a:pt x="1828" y="2300"/>
                    <a:pt x="1604" y="2822"/>
                    <a:pt x="1343" y="3306"/>
                  </a:cubicBezTo>
                  <a:cubicBezTo>
                    <a:pt x="1119" y="3828"/>
                    <a:pt x="896" y="4313"/>
                    <a:pt x="635" y="4797"/>
                  </a:cubicBezTo>
                  <a:cubicBezTo>
                    <a:pt x="374" y="5282"/>
                    <a:pt x="150" y="5767"/>
                    <a:pt x="1" y="6251"/>
                  </a:cubicBezTo>
                  <a:cubicBezTo>
                    <a:pt x="1" y="6295"/>
                    <a:pt x="18" y="6310"/>
                    <a:pt x="39" y="6310"/>
                  </a:cubicBezTo>
                  <a:cubicBezTo>
                    <a:pt x="71" y="6310"/>
                    <a:pt x="113" y="6274"/>
                    <a:pt x="113" y="6251"/>
                  </a:cubicBezTo>
                  <a:cubicBezTo>
                    <a:pt x="411" y="5729"/>
                    <a:pt x="635" y="5170"/>
                    <a:pt x="896" y="4611"/>
                  </a:cubicBezTo>
                  <a:cubicBezTo>
                    <a:pt x="1194" y="4089"/>
                    <a:pt x="1455" y="3530"/>
                    <a:pt x="1716" y="2971"/>
                  </a:cubicBezTo>
                  <a:cubicBezTo>
                    <a:pt x="1939" y="2411"/>
                    <a:pt x="2200" y="1852"/>
                    <a:pt x="2424" y="1256"/>
                  </a:cubicBezTo>
                  <a:cubicBezTo>
                    <a:pt x="2648" y="883"/>
                    <a:pt x="2722" y="473"/>
                    <a:pt x="2722" y="26"/>
                  </a:cubicBezTo>
                  <a:cubicBezTo>
                    <a:pt x="2722" y="8"/>
                    <a:pt x="2712" y="1"/>
                    <a:pt x="26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9"/>
            <p:cNvSpPr/>
            <p:nvPr/>
          </p:nvSpPr>
          <p:spPr>
            <a:xfrm>
              <a:off x="4303361" y="2943342"/>
              <a:ext cx="68567" cy="188597"/>
            </a:xfrm>
            <a:custGeom>
              <a:rect b="b" l="l" r="r" t="t"/>
              <a:pathLst>
                <a:path extrusionOk="0" h="6296" w="2289">
                  <a:moveTo>
                    <a:pt x="2234" y="1"/>
                  </a:moveTo>
                  <a:cubicBezTo>
                    <a:pt x="2178" y="1"/>
                    <a:pt x="2089" y="48"/>
                    <a:pt x="2089" y="95"/>
                  </a:cubicBezTo>
                  <a:cubicBezTo>
                    <a:pt x="1753" y="1139"/>
                    <a:pt x="1417" y="2145"/>
                    <a:pt x="1082" y="3189"/>
                  </a:cubicBezTo>
                  <a:cubicBezTo>
                    <a:pt x="896" y="3674"/>
                    <a:pt x="746" y="4196"/>
                    <a:pt x="560" y="4680"/>
                  </a:cubicBezTo>
                  <a:cubicBezTo>
                    <a:pt x="336" y="5202"/>
                    <a:pt x="150" y="5724"/>
                    <a:pt x="1" y="6246"/>
                  </a:cubicBezTo>
                  <a:cubicBezTo>
                    <a:pt x="1" y="6283"/>
                    <a:pt x="13" y="6296"/>
                    <a:pt x="31" y="6296"/>
                  </a:cubicBezTo>
                  <a:cubicBezTo>
                    <a:pt x="67" y="6296"/>
                    <a:pt x="125" y="6246"/>
                    <a:pt x="150" y="6246"/>
                  </a:cubicBezTo>
                  <a:cubicBezTo>
                    <a:pt x="374" y="5761"/>
                    <a:pt x="560" y="5277"/>
                    <a:pt x="709" y="4755"/>
                  </a:cubicBezTo>
                  <a:cubicBezTo>
                    <a:pt x="896" y="4233"/>
                    <a:pt x="1082" y="3748"/>
                    <a:pt x="1231" y="3226"/>
                  </a:cubicBezTo>
                  <a:cubicBezTo>
                    <a:pt x="1604" y="2183"/>
                    <a:pt x="1939" y="1102"/>
                    <a:pt x="2275" y="58"/>
                  </a:cubicBezTo>
                  <a:cubicBezTo>
                    <a:pt x="2289" y="17"/>
                    <a:pt x="2267" y="1"/>
                    <a:pt x="22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9"/>
            <p:cNvSpPr/>
            <p:nvPr/>
          </p:nvSpPr>
          <p:spPr>
            <a:xfrm>
              <a:off x="4336312" y="2947805"/>
              <a:ext cx="66890" cy="178741"/>
            </a:xfrm>
            <a:custGeom>
              <a:rect b="b" l="l" r="r" t="t"/>
              <a:pathLst>
                <a:path extrusionOk="0" h="5967" w="2233">
                  <a:moveTo>
                    <a:pt x="2190" y="1"/>
                  </a:moveTo>
                  <a:cubicBezTo>
                    <a:pt x="2144" y="1"/>
                    <a:pt x="2070" y="48"/>
                    <a:pt x="2070" y="95"/>
                  </a:cubicBezTo>
                  <a:lnTo>
                    <a:pt x="2070" y="132"/>
                  </a:lnTo>
                  <a:cubicBezTo>
                    <a:pt x="1399" y="2071"/>
                    <a:pt x="802" y="4009"/>
                    <a:pt x="19" y="5911"/>
                  </a:cubicBezTo>
                  <a:cubicBezTo>
                    <a:pt x="1" y="5948"/>
                    <a:pt x="10" y="5967"/>
                    <a:pt x="29" y="5967"/>
                  </a:cubicBezTo>
                  <a:cubicBezTo>
                    <a:pt x="47" y="5967"/>
                    <a:pt x="75" y="5948"/>
                    <a:pt x="94" y="5911"/>
                  </a:cubicBezTo>
                  <a:cubicBezTo>
                    <a:pt x="355" y="5501"/>
                    <a:pt x="541" y="5053"/>
                    <a:pt x="690" y="4606"/>
                  </a:cubicBezTo>
                  <a:cubicBezTo>
                    <a:pt x="877" y="4121"/>
                    <a:pt x="1026" y="3674"/>
                    <a:pt x="1212" y="3189"/>
                  </a:cubicBezTo>
                  <a:cubicBezTo>
                    <a:pt x="1548" y="2145"/>
                    <a:pt x="1883" y="1102"/>
                    <a:pt x="2219" y="58"/>
                  </a:cubicBezTo>
                  <a:cubicBezTo>
                    <a:pt x="2232" y="17"/>
                    <a:pt x="2216" y="1"/>
                    <a:pt x="21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9"/>
            <p:cNvSpPr/>
            <p:nvPr/>
          </p:nvSpPr>
          <p:spPr>
            <a:xfrm>
              <a:off x="4355483" y="2963442"/>
              <a:ext cx="66710" cy="174698"/>
            </a:xfrm>
            <a:custGeom>
              <a:rect b="b" l="l" r="r" t="t"/>
              <a:pathLst>
                <a:path extrusionOk="0" h="5832" w="2227">
                  <a:moveTo>
                    <a:pt x="2181" y="1"/>
                  </a:moveTo>
                  <a:cubicBezTo>
                    <a:pt x="2133" y="1"/>
                    <a:pt x="2050" y="48"/>
                    <a:pt x="2026" y="95"/>
                  </a:cubicBezTo>
                  <a:lnTo>
                    <a:pt x="2026" y="58"/>
                  </a:lnTo>
                  <a:cubicBezTo>
                    <a:pt x="1728" y="1064"/>
                    <a:pt x="1355" y="2034"/>
                    <a:pt x="982" y="3040"/>
                  </a:cubicBezTo>
                  <a:cubicBezTo>
                    <a:pt x="796" y="3487"/>
                    <a:pt x="647" y="3972"/>
                    <a:pt x="460" y="4419"/>
                  </a:cubicBezTo>
                  <a:cubicBezTo>
                    <a:pt x="274" y="4867"/>
                    <a:pt x="125" y="5314"/>
                    <a:pt x="13" y="5799"/>
                  </a:cubicBezTo>
                  <a:cubicBezTo>
                    <a:pt x="1" y="5824"/>
                    <a:pt x="9" y="5832"/>
                    <a:pt x="25" y="5832"/>
                  </a:cubicBezTo>
                  <a:cubicBezTo>
                    <a:pt x="59" y="5832"/>
                    <a:pt x="125" y="5799"/>
                    <a:pt x="125" y="5799"/>
                  </a:cubicBezTo>
                  <a:cubicBezTo>
                    <a:pt x="349" y="5314"/>
                    <a:pt x="498" y="4792"/>
                    <a:pt x="684" y="4308"/>
                  </a:cubicBezTo>
                  <a:cubicBezTo>
                    <a:pt x="870" y="3823"/>
                    <a:pt x="1057" y="3376"/>
                    <a:pt x="1206" y="2891"/>
                  </a:cubicBezTo>
                  <a:cubicBezTo>
                    <a:pt x="1579" y="1959"/>
                    <a:pt x="1914" y="1027"/>
                    <a:pt x="2212" y="58"/>
                  </a:cubicBezTo>
                  <a:cubicBezTo>
                    <a:pt x="2226" y="17"/>
                    <a:pt x="2210" y="1"/>
                    <a:pt x="21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9"/>
            <p:cNvSpPr/>
            <p:nvPr/>
          </p:nvSpPr>
          <p:spPr>
            <a:xfrm>
              <a:off x="4383342" y="2977970"/>
              <a:ext cx="58951" cy="155377"/>
            </a:xfrm>
            <a:custGeom>
              <a:rect b="b" l="l" r="r" t="t"/>
              <a:pathLst>
                <a:path extrusionOk="0" h="5187" w="1968">
                  <a:moveTo>
                    <a:pt x="1922" y="0"/>
                  </a:moveTo>
                  <a:cubicBezTo>
                    <a:pt x="1874" y="0"/>
                    <a:pt x="1791" y="47"/>
                    <a:pt x="1767" y="95"/>
                  </a:cubicBezTo>
                  <a:cubicBezTo>
                    <a:pt x="1208" y="1772"/>
                    <a:pt x="611" y="3450"/>
                    <a:pt x="15" y="5127"/>
                  </a:cubicBezTo>
                  <a:cubicBezTo>
                    <a:pt x="0" y="5171"/>
                    <a:pt x="14" y="5186"/>
                    <a:pt x="39" y="5186"/>
                  </a:cubicBezTo>
                  <a:cubicBezTo>
                    <a:pt x="78" y="5186"/>
                    <a:pt x="141" y="5150"/>
                    <a:pt x="164" y="5127"/>
                  </a:cubicBezTo>
                  <a:cubicBezTo>
                    <a:pt x="798" y="3450"/>
                    <a:pt x="1357" y="1772"/>
                    <a:pt x="1954" y="57"/>
                  </a:cubicBezTo>
                  <a:cubicBezTo>
                    <a:pt x="1967" y="16"/>
                    <a:pt x="1951" y="0"/>
                    <a:pt x="19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9"/>
            <p:cNvSpPr/>
            <p:nvPr/>
          </p:nvSpPr>
          <p:spPr>
            <a:xfrm>
              <a:off x="4414106" y="2971889"/>
              <a:ext cx="71712" cy="196714"/>
            </a:xfrm>
            <a:custGeom>
              <a:rect b="b" l="l" r="r" t="t"/>
              <a:pathLst>
                <a:path extrusionOk="0" h="6567" w="2394">
                  <a:moveTo>
                    <a:pt x="2353" y="0"/>
                  </a:moveTo>
                  <a:cubicBezTo>
                    <a:pt x="2308" y="0"/>
                    <a:pt x="2231" y="63"/>
                    <a:pt x="2231" y="111"/>
                  </a:cubicBezTo>
                  <a:cubicBezTo>
                    <a:pt x="1523" y="2273"/>
                    <a:pt x="889" y="4398"/>
                    <a:pt x="32" y="6523"/>
                  </a:cubicBezTo>
                  <a:cubicBezTo>
                    <a:pt x="0" y="6555"/>
                    <a:pt x="9" y="6566"/>
                    <a:pt x="32" y="6566"/>
                  </a:cubicBezTo>
                  <a:cubicBezTo>
                    <a:pt x="63" y="6566"/>
                    <a:pt x="122" y="6545"/>
                    <a:pt x="144" y="6523"/>
                  </a:cubicBezTo>
                  <a:cubicBezTo>
                    <a:pt x="1150" y="4473"/>
                    <a:pt x="1709" y="2236"/>
                    <a:pt x="2380" y="74"/>
                  </a:cubicBezTo>
                  <a:cubicBezTo>
                    <a:pt x="2394" y="20"/>
                    <a:pt x="2378" y="0"/>
                    <a:pt x="23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9"/>
            <p:cNvSpPr/>
            <p:nvPr/>
          </p:nvSpPr>
          <p:spPr>
            <a:xfrm>
              <a:off x="4406677" y="2988634"/>
              <a:ext cx="95497" cy="250693"/>
            </a:xfrm>
            <a:custGeom>
              <a:rect b="b" l="l" r="r" t="t"/>
              <a:pathLst>
                <a:path extrusionOk="0" h="8369" w="3188">
                  <a:moveTo>
                    <a:pt x="3142" y="1"/>
                  </a:moveTo>
                  <a:cubicBezTo>
                    <a:pt x="3095" y="1"/>
                    <a:pt x="3025" y="64"/>
                    <a:pt x="3001" y="111"/>
                  </a:cubicBezTo>
                  <a:cubicBezTo>
                    <a:pt x="2367" y="2982"/>
                    <a:pt x="1361" y="5703"/>
                    <a:pt x="19" y="8313"/>
                  </a:cubicBezTo>
                  <a:cubicBezTo>
                    <a:pt x="0" y="8350"/>
                    <a:pt x="19" y="8369"/>
                    <a:pt x="47" y="8369"/>
                  </a:cubicBezTo>
                  <a:cubicBezTo>
                    <a:pt x="75" y="8369"/>
                    <a:pt x="112" y="8350"/>
                    <a:pt x="131" y="8313"/>
                  </a:cubicBezTo>
                  <a:cubicBezTo>
                    <a:pt x="951" y="7195"/>
                    <a:pt x="1398" y="5778"/>
                    <a:pt x="1883" y="4473"/>
                  </a:cubicBezTo>
                  <a:cubicBezTo>
                    <a:pt x="2405" y="3019"/>
                    <a:pt x="2815" y="1565"/>
                    <a:pt x="3188" y="74"/>
                  </a:cubicBezTo>
                  <a:cubicBezTo>
                    <a:pt x="3188" y="21"/>
                    <a:pt x="3168" y="1"/>
                    <a:pt x="3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9"/>
            <p:cNvSpPr/>
            <p:nvPr/>
          </p:nvSpPr>
          <p:spPr>
            <a:xfrm>
              <a:off x="4428065" y="3005379"/>
              <a:ext cx="93490" cy="258961"/>
            </a:xfrm>
            <a:custGeom>
              <a:rect b="b" l="l" r="r" t="t"/>
              <a:pathLst>
                <a:path extrusionOk="0" h="8645" w="3121">
                  <a:moveTo>
                    <a:pt x="3078" y="1"/>
                  </a:moveTo>
                  <a:cubicBezTo>
                    <a:pt x="3030" y="1"/>
                    <a:pt x="2945" y="64"/>
                    <a:pt x="2921" y="112"/>
                  </a:cubicBezTo>
                  <a:cubicBezTo>
                    <a:pt x="2548" y="1566"/>
                    <a:pt x="2101" y="2982"/>
                    <a:pt x="1616" y="4399"/>
                  </a:cubicBezTo>
                  <a:cubicBezTo>
                    <a:pt x="1355" y="5144"/>
                    <a:pt x="1057" y="5890"/>
                    <a:pt x="796" y="6636"/>
                  </a:cubicBezTo>
                  <a:cubicBezTo>
                    <a:pt x="535" y="7307"/>
                    <a:pt x="237" y="7940"/>
                    <a:pt x="13" y="8611"/>
                  </a:cubicBezTo>
                  <a:cubicBezTo>
                    <a:pt x="1" y="8636"/>
                    <a:pt x="9" y="8645"/>
                    <a:pt x="27" y="8645"/>
                  </a:cubicBezTo>
                  <a:cubicBezTo>
                    <a:pt x="63" y="8645"/>
                    <a:pt x="137" y="8611"/>
                    <a:pt x="162" y="8611"/>
                  </a:cubicBezTo>
                  <a:cubicBezTo>
                    <a:pt x="796" y="7269"/>
                    <a:pt x="1318" y="5890"/>
                    <a:pt x="1765" y="4436"/>
                  </a:cubicBezTo>
                  <a:cubicBezTo>
                    <a:pt x="2287" y="3019"/>
                    <a:pt x="2697" y="1528"/>
                    <a:pt x="3107" y="74"/>
                  </a:cubicBezTo>
                  <a:cubicBezTo>
                    <a:pt x="3121" y="21"/>
                    <a:pt x="3105" y="1"/>
                    <a:pt x="3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9"/>
            <p:cNvSpPr/>
            <p:nvPr/>
          </p:nvSpPr>
          <p:spPr>
            <a:xfrm>
              <a:off x="4435764" y="3017661"/>
              <a:ext cx="101428" cy="289126"/>
            </a:xfrm>
            <a:custGeom>
              <a:rect b="b" l="l" r="r" t="t"/>
              <a:pathLst>
                <a:path extrusionOk="0" h="9652" w="3386">
                  <a:moveTo>
                    <a:pt x="3332" y="1"/>
                  </a:moveTo>
                  <a:cubicBezTo>
                    <a:pt x="3273" y="1"/>
                    <a:pt x="3173" y="64"/>
                    <a:pt x="3149" y="112"/>
                  </a:cubicBezTo>
                  <a:lnTo>
                    <a:pt x="3186" y="112"/>
                  </a:lnTo>
                  <a:cubicBezTo>
                    <a:pt x="2291" y="3318"/>
                    <a:pt x="1247" y="6487"/>
                    <a:pt x="17" y="9581"/>
                  </a:cubicBezTo>
                  <a:cubicBezTo>
                    <a:pt x="0" y="9631"/>
                    <a:pt x="29" y="9651"/>
                    <a:pt x="69" y="9651"/>
                  </a:cubicBezTo>
                  <a:cubicBezTo>
                    <a:pt x="118" y="9651"/>
                    <a:pt x="183" y="9622"/>
                    <a:pt x="204" y="9581"/>
                  </a:cubicBezTo>
                  <a:cubicBezTo>
                    <a:pt x="1434" y="6487"/>
                    <a:pt x="2478" y="3318"/>
                    <a:pt x="3372" y="74"/>
                  </a:cubicBezTo>
                  <a:cubicBezTo>
                    <a:pt x="3386" y="21"/>
                    <a:pt x="3365" y="1"/>
                    <a:pt x="33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9"/>
            <p:cNvSpPr/>
            <p:nvPr/>
          </p:nvSpPr>
          <p:spPr>
            <a:xfrm>
              <a:off x="4457481" y="3034436"/>
              <a:ext cx="87529" cy="280618"/>
            </a:xfrm>
            <a:custGeom>
              <a:rect b="b" l="l" r="r" t="t"/>
              <a:pathLst>
                <a:path extrusionOk="0" h="9368" w="2922">
                  <a:moveTo>
                    <a:pt x="2879" y="0"/>
                  </a:moveTo>
                  <a:cubicBezTo>
                    <a:pt x="2831" y="0"/>
                    <a:pt x="2746" y="63"/>
                    <a:pt x="2722" y="111"/>
                  </a:cubicBezTo>
                  <a:lnTo>
                    <a:pt x="2759" y="111"/>
                  </a:lnTo>
                  <a:cubicBezTo>
                    <a:pt x="2386" y="1677"/>
                    <a:pt x="1864" y="3205"/>
                    <a:pt x="1343" y="4696"/>
                  </a:cubicBezTo>
                  <a:cubicBezTo>
                    <a:pt x="783" y="6188"/>
                    <a:pt x="299" y="7753"/>
                    <a:pt x="0" y="9319"/>
                  </a:cubicBezTo>
                  <a:cubicBezTo>
                    <a:pt x="0" y="9354"/>
                    <a:pt x="12" y="9367"/>
                    <a:pt x="27" y="9367"/>
                  </a:cubicBezTo>
                  <a:cubicBezTo>
                    <a:pt x="60" y="9367"/>
                    <a:pt x="112" y="9307"/>
                    <a:pt x="112" y="9282"/>
                  </a:cubicBezTo>
                  <a:cubicBezTo>
                    <a:pt x="634" y="7753"/>
                    <a:pt x="1044" y="6188"/>
                    <a:pt x="1529" y="4659"/>
                  </a:cubicBezTo>
                  <a:cubicBezTo>
                    <a:pt x="2051" y="3131"/>
                    <a:pt x="2535" y="1602"/>
                    <a:pt x="2908" y="74"/>
                  </a:cubicBezTo>
                  <a:cubicBezTo>
                    <a:pt x="2922" y="20"/>
                    <a:pt x="2906" y="0"/>
                    <a:pt x="28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9"/>
            <p:cNvSpPr/>
            <p:nvPr/>
          </p:nvSpPr>
          <p:spPr>
            <a:xfrm>
              <a:off x="4480457" y="3039049"/>
              <a:ext cx="92082" cy="303774"/>
            </a:xfrm>
            <a:custGeom>
              <a:rect b="b" l="l" r="r" t="t"/>
              <a:pathLst>
                <a:path extrusionOk="0" h="10141" w="3074">
                  <a:moveTo>
                    <a:pt x="3042" y="1"/>
                  </a:moveTo>
                  <a:cubicBezTo>
                    <a:pt x="2999" y="1"/>
                    <a:pt x="2924" y="53"/>
                    <a:pt x="2924" y="106"/>
                  </a:cubicBezTo>
                  <a:cubicBezTo>
                    <a:pt x="2887" y="553"/>
                    <a:pt x="2775" y="1038"/>
                    <a:pt x="2626" y="1448"/>
                  </a:cubicBezTo>
                  <a:cubicBezTo>
                    <a:pt x="2477" y="1895"/>
                    <a:pt x="2365" y="2343"/>
                    <a:pt x="2253" y="2753"/>
                  </a:cubicBezTo>
                  <a:cubicBezTo>
                    <a:pt x="2029" y="3573"/>
                    <a:pt x="1806" y="4356"/>
                    <a:pt x="1582" y="5176"/>
                  </a:cubicBezTo>
                  <a:cubicBezTo>
                    <a:pt x="1396" y="5959"/>
                    <a:pt x="1135" y="6779"/>
                    <a:pt x="874" y="7562"/>
                  </a:cubicBezTo>
                  <a:cubicBezTo>
                    <a:pt x="650" y="8345"/>
                    <a:pt x="277" y="9240"/>
                    <a:pt x="16" y="10097"/>
                  </a:cubicBezTo>
                  <a:cubicBezTo>
                    <a:pt x="1" y="10129"/>
                    <a:pt x="18" y="10140"/>
                    <a:pt x="44" y="10140"/>
                  </a:cubicBezTo>
                  <a:cubicBezTo>
                    <a:pt x="78" y="10140"/>
                    <a:pt x="128" y="10119"/>
                    <a:pt x="128" y="10097"/>
                  </a:cubicBezTo>
                  <a:cubicBezTo>
                    <a:pt x="948" y="8531"/>
                    <a:pt x="1358" y="6705"/>
                    <a:pt x="1806" y="5027"/>
                  </a:cubicBezTo>
                  <a:cubicBezTo>
                    <a:pt x="2067" y="4170"/>
                    <a:pt x="2290" y="3312"/>
                    <a:pt x="2514" y="2455"/>
                  </a:cubicBezTo>
                  <a:cubicBezTo>
                    <a:pt x="2626" y="2007"/>
                    <a:pt x="2738" y="1597"/>
                    <a:pt x="2850" y="1150"/>
                  </a:cubicBezTo>
                  <a:cubicBezTo>
                    <a:pt x="2999" y="814"/>
                    <a:pt x="3073" y="442"/>
                    <a:pt x="3073" y="31"/>
                  </a:cubicBezTo>
                  <a:cubicBezTo>
                    <a:pt x="3073" y="10"/>
                    <a:pt x="3060" y="1"/>
                    <a:pt x="30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9"/>
            <p:cNvSpPr/>
            <p:nvPr/>
          </p:nvSpPr>
          <p:spPr>
            <a:xfrm>
              <a:off x="4502804" y="3053398"/>
              <a:ext cx="86869" cy="296285"/>
            </a:xfrm>
            <a:custGeom>
              <a:rect b="b" l="l" r="r" t="t"/>
              <a:pathLst>
                <a:path extrusionOk="0" h="9891" w="2900">
                  <a:moveTo>
                    <a:pt x="2848" y="1"/>
                  </a:moveTo>
                  <a:cubicBezTo>
                    <a:pt x="2792" y="1"/>
                    <a:pt x="2700" y="64"/>
                    <a:pt x="2700" y="112"/>
                  </a:cubicBezTo>
                  <a:cubicBezTo>
                    <a:pt x="2066" y="3430"/>
                    <a:pt x="1172" y="6673"/>
                    <a:pt x="16" y="9804"/>
                  </a:cubicBezTo>
                  <a:cubicBezTo>
                    <a:pt x="0" y="9867"/>
                    <a:pt x="18" y="9891"/>
                    <a:pt x="46" y="9891"/>
                  </a:cubicBezTo>
                  <a:cubicBezTo>
                    <a:pt x="85" y="9891"/>
                    <a:pt x="144" y="9847"/>
                    <a:pt x="165" y="9804"/>
                  </a:cubicBezTo>
                  <a:cubicBezTo>
                    <a:pt x="501" y="9133"/>
                    <a:pt x="799" y="8425"/>
                    <a:pt x="948" y="7679"/>
                  </a:cubicBezTo>
                  <a:cubicBezTo>
                    <a:pt x="1209" y="6859"/>
                    <a:pt x="1433" y="6076"/>
                    <a:pt x="1694" y="5256"/>
                  </a:cubicBezTo>
                  <a:cubicBezTo>
                    <a:pt x="2141" y="3541"/>
                    <a:pt x="2551" y="1827"/>
                    <a:pt x="2886" y="74"/>
                  </a:cubicBezTo>
                  <a:cubicBezTo>
                    <a:pt x="2900" y="21"/>
                    <a:pt x="2880" y="1"/>
                    <a:pt x="28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9"/>
            <p:cNvSpPr/>
            <p:nvPr/>
          </p:nvSpPr>
          <p:spPr>
            <a:xfrm>
              <a:off x="4520657" y="3056124"/>
              <a:ext cx="82436" cy="305661"/>
            </a:xfrm>
            <a:custGeom>
              <a:rect b="b" l="l" r="r" t="t"/>
              <a:pathLst>
                <a:path extrusionOk="0" h="10204" w="2752">
                  <a:moveTo>
                    <a:pt x="2707" y="1"/>
                  </a:moveTo>
                  <a:cubicBezTo>
                    <a:pt x="2658" y="1"/>
                    <a:pt x="2575" y="48"/>
                    <a:pt x="2551" y="95"/>
                  </a:cubicBezTo>
                  <a:lnTo>
                    <a:pt x="2589" y="133"/>
                  </a:lnTo>
                  <a:cubicBezTo>
                    <a:pt x="2216" y="1885"/>
                    <a:pt x="1880" y="3637"/>
                    <a:pt x="1470" y="5389"/>
                  </a:cubicBezTo>
                  <a:cubicBezTo>
                    <a:pt x="1247" y="6246"/>
                    <a:pt x="1023" y="7104"/>
                    <a:pt x="762" y="7961"/>
                  </a:cubicBezTo>
                  <a:cubicBezTo>
                    <a:pt x="576" y="8707"/>
                    <a:pt x="315" y="9452"/>
                    <a:pt x="16" y="10161"/>
                  </a:cubicBezTo>
                  <a:cubicBezTo>
                    <a:pt x="1" y="10192"/>
                    <a:pt x="12" y="10204"/>
                    <a:pt x="32" y="10204"/>
                  </a:cubicBezTo>
                  <a:cubicBezTo>
                    <a:pt x="60" y="10204"/>
                    <a:pt x="107" y="10182"/>
                    <a:pt x="128" y="10161"/>
                  </a:cubicBezTo>
                  <a:cubicBezTo>
                    <a:pt x="464" y="9527"/>
                    <a:pt x="725" y="8856"/>
                    <a:pt x="874" y="8185"/>
                  </a:cubicBezTo>
                  <a:cubicBezTo>
                    <a:pt x="1135" y="7328"/>
                    <a:pt x="1358" y="6470"/>
                    <a:pt x="1582" y="5575"/>
                  </a:cubicBezTo>
                  <a:cubicBezTo>
                    <a:pt x="2030" y="3749"/>
                    <a:pt x="2402" y="1922"/>
                    <a:pt x="2738" y="58"/>
                  </a:cubicBezTo>
                  <a:cubicBezTo>
                    <a:pt x="2752" y="17"/>
                    <a:pt x="2735" y="1"/>
                    <a:pt x="27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9"/>
            <p:cNvSpPr/>
            <p:nvPr/>
          </p:nvSpPr>
          <p:spPr>
            <a:xfrm>
              <a:off x="4543004" y="3059479"/>
              <a:ext cx="82017" cy="319081"/>
            </a:xfrm>
            <a:custGeom>
              <a:rect b="b" l="l" r="r" t="t"/>
              <a:pathLst>
                <a:path extrusionOk="0" h="10652" w="2738">
                  <a:moveTo>
                    <a:pt x="2680" y="1"/>
                  </a:moveTo>
                  <a:cubicBezTo>
                    <a:pt x="2626" y="1"/>
                    <a:pt x="2551" y="48"/>
                    <a:pt x="2551" y="95"/>
                  </a:cubicBezTo>
                  <a:cubicBezTo>
                    <a:pt x="1955" y="3637"/>
                    <a:pt x="1134" y="7178"/>
                    <a:pt x="16" y="10608"/>
                  </a:cubicBezTo>
                  <a:cubicBezTo>
                    <a:pt x="0" y="10639"/>
                    <a:pt x="18" y="10651"/>
                    <a:pt x="46" y="10651"/>
                  </a:cubicBezTo>
                  <a:cubicBezTo>
                    <a:pt x="85" y="10651"/>
                    <a:pt x="144" y="10630"/>
                    <a:pt x="165" y="10608"/>
                  </a:cubicBezTo>
                  <a:cubicBezTo>
                    <a:pt x="501" y="9788"/>
                    <a:pt x="762" y="8968"/>
                    <a:pt x="948" y="8110"/>
                  </a:cubicBezTo>
                  <a:cubicBezTo>
                    <a:pt x="1209" y="7253"/>
                    <a:pt x="1433" y="6395"/>
                    <a:pt x="1656" y="5501"/>
                  </a:cubicBezTo>
                  <a:cubicBezTo>
                    <a:pt x="2066" y="3711"/>
                    <a:pt x="2439" y="1884"/>
                    <a:pt x="2737" y="58"/>
                  </a:cubicBezTo>
                  <a:cubicBezTo>
                    <a:pt x="2737" y="17"/>
                    <a:pt x="2712" y="1"/>
                    <a:pt x="2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9"/>
            <p:cNvSpPr/>
            <p:nvPr/>
          </p:nvSpPr>
          <p:spPr>
            <a:xfrm>
              <a:off x="4570263" y="3087397"/>
              <a:ext cx="71503" cy="295326"/>
            </a:xfrm>
            <a:custGeom>
              <a:rect b="b" l="l" r="r" t="t"/>
              <a:pathLst>
                <a:path extrusionOk="0" h="9859" w="2387">
                  <a:moveTo>
                    <a:pt x="2339" y="1"/>
                  </a:moveTo>
                  <a:cubicBezTo>
                    <a:pt x="2292" y="1"/>
                    <a:pt x="2224" y="48"/>
                    <a:pt x="2200" y="95"/>
                  </a:cubicBezTo>
                  <a:cubicBezTo>
                    <a:pt x="1902" y="1735"/>
                    <a:pt x="1566" y="3338"/>
                    <a:pt x="1231" y="4979"/>
                  </a:cubicBezTo>
                  <a:cubicBezTo>
                    <a:pt x="1045" y="5762"/>
                    <a:pt x="858" y="6582"/>
                    <a:pt x="672" y="7365"/>
                  </a:cubicBezTo>
                  <a:cubicBezTo>
                    <a:pt x="448" y="8185"/>
                    <a:pt x="150" y="9005"/>
                    <a:pt x="1" y="9825"/>
                  </a:cubicBezTo>
                  <a:cubicBezTo>
                    <a:pt x="1" y="9850"/>
                    <a:pt x="13" y="9858"/>
                    <a:pt x="30" y="9858"/>
                  </a:cubicBezTo>
                  <a:cubicBezTo>
                    <a:pt x="63" y="9858"/>
                    <a:pt x="113" y="9825"/>
                    <a:pt x="113" y="9825"/>
                  </a:cubicBezTo>
                  <a:cubicBezTo>
                    <a:pt x="784" y="8334"/>
                    <a:pt x="1045" y="6619"/>
                    <a:pt x="1417" y="5053"/>
                  </a:cubicBezTo>
                  <a:cubicBezTo>
                    <a:pt x="1753" y="3376"/>
                    <a:pt x="2051" y="1735"/>
                    <a:pt x="2387" y="58"/>
                  </a:cubicBezTo>
                  <a:cubicBezTo>
                    <a:pt x="2387" y="17"/>
                    <a:pt x="2366" y="1"/>
                    <a:pt x="2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9"/>
            <p:cNvSpPr/>
            <p:nvPr/>
          </p:nvSpPr>
          <p:spPr>
            <a:xfrm>
              <a:off x="4592131" y="3126489"/>
              <a:ext cx="61228" cy="264353"/>
            </a:xfrm>
            <a:custGeom>
              <a:rect b="b" l="l" r="r" t="t"/>
              <a:pathLst>
                <a:path extrusionOk="0" h="8825" w="2044">
                  <a:moveTo>
                    <a:pt x="1998" y="1"/>
                  </a:moveTo>
                  <a:cubicBezTo>
                    <a:pt x="1950" y="1"/>
                    <a:pt x="1867" y="48"/>
                    <a:pt x="1843" y="95"/>
                  </a:cubicBezTo>
                  <a:lnTo>
                    <a:pt x="1880" y="95"/>
                  </a:lnTo>
                  <a:cubicBezTo>
                    <a:pt x="1582" y="1549"/>
                    <a:pt x="1358" y="3077"/>
                    <a:pt x="1097" y="4568"/>
                  </a:cubicBezTo>
                  <a:cubicBezTo>
                    <a:pt x="799" y="6060"/>
                    <a:pt x="389" y="7364"/>
                    <a:pt x="16" y="8781"/>
                  </a:cubicBezTo>
                  <a:cubicBezTo>
                    <a:pt x="1" y="8813"/>
                    <a:pt x="18" y="8824"/>
                    <a:pt x="44" y="8824"/>
                  </a:cubicBezTo>
                  <a:cubicBezTo>
                    <a:pt x="78" y="8824"/>
                    <a:pt x="128" y="8803"/>
                    <a:pt x="128" y="8781"/>
                  </a:cubicBezTo>
                  <a:cubicBezTo>
                    <a:pt x="426" y="8147"/>
                    <a:pt x="650" y="7476"/>
                    <a:pt x="799" y="6768"/>
                  </a:cubicBezTo>
                  <a:cubicBezTo>
                    <a:pt x="948" y="6060"/>
                    <a:pt x="1135" y="5351"/>
                    <a:pt x="1247" y="4606"/>
                  </a:cubicBezTo>
                  <a:cubicBezTo>
                    <a:pt x="1545" y="3115"/>
                    <a:pt x="1731" y="1586"/>
                    <a:pt x="2029" y="58"/>
                  </a:cubicBezTo>
                  <a:cubicBezTo>
                    <a:pt x="2043" y="16"/>
                    <a:pt x="2027" y="1"/>
                    <a:pt x="1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9"/>
            <p:cNvSpPr/>
            <p:nvPr/>
          </p:nvSpPr>
          <p:spPr>
            <a:xfrm>
              <a:off x="4587458" y="3163963"/>
              <a:ext cx="79291" cy="297154"/>
            </a:xfrm>
            <a:custGeom>
              <a:rect b="b" l="l" r="r" t="t"/>
              <a:pathLst>
                <a:path extrusionOk="0" h="9920" w="2647">
                  <a:moveTo>
                    <a:pt x="2615" y="1"/>
                  </a:moveTo>
                  <a:cubicBezTo>
                    <a:pt x="2577" y="1"/>
                    <a:pt x="2508" y="64"/>
                    <a:pt x="2484" y="111"/>
                  </a:cubicBezTo>
                  <a:lnTo>
                    <a:pt x="2484" y="74"/>
                  </a:lnTo>
                  <a:cubicBezTo>
                    <a:pt x="2036" y="1789"/>
                    <a:pt x="1701" y="3504"/>
                    <a:pt x="1291" y="5219"/>
                  </a:cubicBezTo>
                  <a:cubicBezTo>
                    <a:pt x="1104" y="6039"/>
                    <a:pt x="881" y="6859"/>
                    <a:pt x="657" y="7679"/>
                  </a:cubicBezTo>
                  <a:cubicBezTo>
                    <a:pt x="545" y="8089"/>
                    <a:pt x="396" y="8499"/>
                    <a:pt x="284" y="8909"/>
                  </a:cubicBezTo>
                  <a:cubicBezTo>
                    <a:pt x="247" y="9208"/>
                    <a:pt x="172" y="9543"/>
                    <a:pt x="23" y="9841"/>
                  </a:cubicBezTo>
                  <a:cubicBezTo>
                    <a:pt x="0" y="9887"/>
                    <a:pt x="20" y="9919"/>
                    <a:pt x="56" y="9919"/>
                  </a:cubicBezTo>
                  <a:cubicBezTo>
                    <a:pt x="78" y="9919"/>
                    <a:pt x="107" y="9907"/>
                    <a:pt x="135" y="9879"/>
                  </a:cubicBezTo>
                  <a:cubicBezTo>
                    <a:pt x="247" y="9730"/>
                    <a:pt x="321" y="9580"/>
                    <a:pt x="321" y="9394"/>
                  </a:cubicBezTo>
                  <a:cubicBezTo>
                    <a:pt x="433" y="8984"/>
                    <a:pt x="582" y="8574"/>
                    <a:pt x="694" y="8164"/>
                  </a:cubicBezTo>
                  <a:cubicBezTo>
                    <a:pt x="955" y="7306"/>
                    <a:pt x="1142" y="6412"/>
                    <a:pt x="1403" y="5554"/>
                  </a:cubicBezTo>
                  <a:cubicBezTo>
                    <a:pt x="1813" y="3728"/>
                    <a:pt x="2185" y="1864"/>
                    <a:pt x="2633" y="74"/>
                  </a:cubicBezTo>
                  <a:cubicBezTo>
                    <a:pt x="2646" y="20"/>
                    <a:pt x="2635" y="1"/>
                    <a:pt x="2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9"/>
            <p:cNvSpPr/>
            <p:nvPr/>
          </p:nvSpPr>
          <p:spPr>
            <a:xfrm>
              <a:off x="4611602" y="3170044"/>
              <a:ext cx="74828" cy="292750"/>
            </a:xfrm>
            <a:custGeom>
              <a:rect b="b" l="l" r="r" t="t"/>
              <a:pathLst>
                <a:path extrusionOk="0" h="9773" w="2498">
                  <a:moveTo>
                    <a:pt x="2452" y="0"/>
                  </a:moveTo>
                  <a:cubicBezTo>
                    <a:pt x="2408" y="0"/>
                    <a:pt x="2349" y="48"/>
                    <a:pt x="2349" y="95"/>
                  </a:cubicBezTo>
                  <a:cubicBezTo>
                    <a:pt x="2050" y="1698"/>
                    <a:pt x="1640" y="3301"/>
                    <a:pt x="1230" y="4867"/>
                  </a:cubicBezTo>
                  <a:cubicBezTo>
                    <a:pt x="1044" y="5649"/>
                    <a:pt x="857" y="6432"/>
                    <a:pt x="634" y="7215"/>
                  </a:cubicBezTo>
                  <a:cubicBezTo>
                    <a:pt x="447" y="7961"/>
                    <a:pt x="112" y="8856"/>
                    <a:pt x="0" y="9713"/>
                  </a:cubicBezTo>
                  <a:cubicBezTo>
                    <a:pt x="0" y="9757"/>
                    <a:pt x="17" y="9772"/>
                    <a:pt x="38" y="9772"/>
                  </a:cubicBezTo>
                  <a:cubicBezTo>
                    <a:pt x="71" y="9772"/>
                    <a:pt x="112" y="9736"/>
                    <a:pt x="112" y="9713"/>
                  </a:cubicBezTo>
                  <a:cubicBezTo>
                    <a:pt x="410" y="8930"/>
                    <a:pt x="634" y="8147"/>
                    <a:pt x="820" y="7364"/>
                  </a:cubicBezTo>
                  <a:cubicBezTo>
                    <a:pt x="1007" y="6544"/>
                    <a:pt x="1230" y="5724"/>
                    <a:pt x="1417" y="4904"/>
                  </a:cubicBezTo>
                  <a:cubicBezTo>
                    <a:pt x="1864" y="3301"/>
                    <a:pt x="2237" y="1698"/>
                    <a:pt x="2498" y="57"/>
                  </a:cubicBezTo>
                  <a:cubicBezTo>
                    <a:pt x="2498" y="16"/>
                    <a:pt x="2478" y="0"/>
                    <a:pt x="2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9"/>
            <p:cNvSpPr/>
            <p:nvPr/>
          </p:nvSpPr>
          <p:spPr>
            <a:xfrm>
              <a:off x="4659620" y="3180079"/>
              <a:ext cx="49156" cy="254468"/>
            </a:xfrm>
            <a:custGeom>
              <a:rect b="b" l="l" r="r" t="t"/>
              <a:pathLst>
                <a:path extrusionOk="0" h="8495" w="1641">
                  <a:moveTo>
                    <a:pt x="1583" y="1"/>
                  </a:moveTo>
                  <a:cubicBezTo>
                    <a:pt x="1529" y="1"/>
                    <a:pt x="1454" y="48"/>
                    <a:pt x="1454" y="95"/>
                  </a:cubicBezTo>
                  <a:lnTo>
                    <a:pt x="1454" y="133"/>
                  </a:lnTo>
                  <a:cubicBezTo>
                    <a:pt x="1193" y="1512"/>
                    <a:pt x="969" y="2929"/>
                    <a:pt x="708" y="4345"/>
                  </a:cubicBezTo>
                  <a:cubicBezTo>
                    <a:pt x="447" y="5762"/>
                    <a:pt x="112" y="7104"/>
                    <a:pt x="0" y="8446"/>
                  </a:cubicBezTo>
                  <a:cubicBezTo>
                    <a:pt x="0" y="8481"/>
                    <a:pt x="11" y="8494"/>
                    <a:pt x="28" y="8494"/>
                  </a:cubicBezTo>
                  <a:cubicBezTo>
                    <a:pt x="64" y="8494"/>
                    <a:pt x="124" y="8434"/>
                    <a:pt x="149" y="8409"/>
                  </a:cubicBezTo>
                  <a:cubicBezTo>
                    <a:pt x="485" y="7029"/>
                    <a:pt x="671" y="5613"/>
                    <a:pt x="895" y="4196"/>
                  </a:cubicBezTo>
                  <a:cubicBezTo>
                    <a:pt x="1156" y="2817"/>
                    <a:pt x="1379" y="1437"/>
                    <a:pt x="1640" y="58"/>
                  </a:cubicBezTo>
                  <a:cubicBezTo>
                    <a:pt x="1640" y="17"/>
                    <a:pt x="1615" y="1"/>
                    <a:pt x="15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9"/>
            <p:cNvSpPr/>
            <p:nvPr/>
          </p:nvSpPr>
          <p:spPr>
            <a:xfrm>
              <a:off x="4669655" y="3204163"/>
              <a:ext cx="65212" cy="287328"/>
            </a:xfrm>
            <a:custGeom>
              <a:rect b="b" l="l" r="r" t="t"/>
              <a:pathLst>
                <a:path extrusionOk="0" h="9592" w="2177">
                  <a:moveTo>
                    <a:pt x="2135" y="1"/>
                  </a:moveTo>
                  <a:cubicBezTo>
                    <a:pt x="2090" y="1"/>
                    <a:pt x="2014" y="64"/>
                    <a:pt x="2014" y="111"/>
                  </a:cubicBezTo>
                  <a:cubicBezTo>
                    <a:pt x="1678" y="1714"/>
                    <a:pt x="1343" y="3318"/>
                    <a:pt x="1007" y="4921"/>
                  </a:cubicBezTo>
                  <a:cubicBezTo>
                    <a:pt x="821" y="5703"/>
                    <a:pt x="634" y="6486"/>
                    <a:pt x="485" y="7269"/>
                  </a:cubicBezTo>
                  <a:cubicBezTo>
                    <a:pt x="262" y="8015"/>
                    <a:pt x="112" y="8798"/>
                    <a:pt x="1" y="9543"/>
                  </a:cubicBezTo>
                  <a:cubicBezTo>
                    <a:pt x="1" y="9579"/>
                    <a:pt x="16" y="9592"/>
                    <a:pt x="36" y="9592"/>
                  </a:cubicBezTo>
                  <a:cubicBezTo>
                    <a:pt x="80" y="9592"/>
                    <a:pt x="150" y="9531"/>
                    <a:pt x="150" y="9506"/>
                  </a:cubicBezTo>
                  <a:cubicBezTo>
                    <a:pt x="373" y="8723"/>
                    <a:pt x="560" y="7940"/>
                    <a:pt x="672" y="7120"/>
                  </a:cubicBezTo>
                  <a:cubicBezTo>
                    <a:pt x="858" y="6337"/>
                    <a:pt x="1007" y="5554"/>
                    <a:pt x="1194" y="4771"/>
                  </a:cubicBezTo>
                  <a:cubicBezTo>
                    <a:pt x="1529" y="3206"/>
                    <a:pt x="1865" y="1640"/>
                    <a:pt x="2163" y="74"/>
                  </a:cubicBezTo>
                  <a:cubicBezTo>
                    <a:pt x="2176" y="21"/>
                    <a:pt x="2161"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9"/>
            <p:cNvSpPr/>
            <p:nvPr/>
          </p:nvSpPr>
          <p:spPr>
            <a:xfrm>
              <a:off x="4702037" y="3216984"/>
              <a:ext cx="64074" cy="277054"/>
            </a:xfrm>
            <a:custGeom>
              <a:rect b="b" l="l" r="r" t="t"/>
              <a:pathLst>
                <a:path extrusionOk="0" h="9249" w="2139">
                  <a:moveTo>
                    <a:pt x="2090" y="1"/>
                  </a:moveTo>
                  <a:cubicBezTo>
                    <a:pt x="2034" y="1"/>
                    <a:pt x="1939" y="58"/>
                    <a:pt x="1939" y="131"/>
                  </a:cubicBezTo>
                  <a:lnTo>
                    <a:pt x="1939" y="94"/>
                  </a:lnTo>
                  <a:cubicBezTo>
                    <a:pt x="1306" y="3150"/>
                    <a:pt x="821" y="6207"/>
                    <a:pt x="1" y="9190"/>
                  </a:cubicBezTo>
                  <a:cubicBezTo>
                    <a:pt x="1" y="9234"/>
                    <a:pt x="18" y="9249"/>
                    <a:pt x="41" y="9249"/>
                  </a:cubicBezTo>
                  <a:cubicBezTo>
                    <a:pt x="77" y="9249"/>
                    <a:pt x="127" y="9212"/>
                    <a:pt x="150" y="9190"/>
                  </a:cubicBezTo>
                  <a:cubicBezTo>
                    <a:pt x="411" y="8519"/>
                    <a:pt x="597" y="7773"/>
                    <a:pt x="746" y="7065"/>
                  </a:cubicBezTo>
                  <a:cubicBezTo>
                    <a:pt x="895" y="6282"/>
                    <a:pt x="1045" y="5536"/>
                    <a:pt x="1194" y="4791"/>
                  </a:cubicBezTo>
                  <a:cubicBezTo>
                    <a:pt x="1492" y="3225"/>
                    <a:pt x="1790" y="1622"/>
                    <a:pt x="2126" y="56"/>
                  </a:cubicBezTo>
                  <a:cubicBezTo>
                    <a:pt x="2139" y="17"/>
                    <a:pt x="2120" y="1"/>
                    <a:pt x="20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9"/>
            <p:cNvSpPr/>
            <p:nvPr/>
          </p:nvSpPr>
          <p:spPr>
            <a:xfrm>
              <a:off x="4717673" y="3206949"/>
              <a:ext cx="79321" cy="313120"/>
            </a:xfrm>
            <a:custGeom>
              <a:rect b="b" l="l" r="r" t="t"/>
              <a:pathLst>
                <a:path extrusionOk="0" h="10453" w="2648">
                  <a:moveTo>
                    <a:pt x="2595" y="0"/>
                  </a:moveTo>
                  <a:cubicBezTo>
                    <a:pt x="2540" y="0"/>
                    <a:pt x="2461" y="57"/>
                    <a:pt x="2461" y="130"/>
                  </a:cubicBezTo>
                  <a:lnTo>
                    <a:pt x="2461" y="93"/>
                  </a:lnTo>
                  <a:cubicBezTo>
                    <a:pt x="2126" y="1845"/>
                    <a:pt x="1827" y="3560"/>
                    <a:pt x="1455" y="5312"/>
                  </a:cubicBezTo>
                  <a:cubicBezTo>
                    <a:pt x="1082" y="7027"/>
                    <a:pt x="523" y="8705"/>
                    <a:pt x="1" y="10420"/>
                  </a:cubicBezTo>
                  <a:cubicBezTo>
                    <a:pt x="1" y="10444"/>
                    <a:pt x="9" y="10453"/>
                    <a:pt x="21" y="10453"/>
                  </a:cubicBezTo>
                  <a:cubicBezTo>
                    <a:pt x="46" y="10453"/>
                    <a:pt x="88" y="10420"/>
                    <a:pt x="112" y="10420"/>
                  </a:cubicBezTo>
                  <a:cubicBezTo>
                    <a:pt x="784" y="8816"/>
                    <a:pt x="1305" y="7102"/>
                    <a:pt x="1641" y="5387"/>
                  </a:cubicBezTo>
                  <a:cubicBezTo>
                    <a:pt x="2014" y="3635"/>
                    <a:pt x="2312" y="1845"/>
                    <a:pt x="2648" y="56"/>
                  </a:cubicBezTo>
                  <a:cubicBezTo>
                    <a:pt x="2648" y="17"/>
                    <a:pt x="2625" y="0"/>
                    <a:pt x="25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9"/>
            <p:cNvSpPr/>
            <p:nvPr/>
          </p:nvSpPr>
          <p:spPr>
            <a:xfrm>
              <a:off x="4716116" y="3225372"/>
              <a:ext cx="95796" cy="361377"/>
            </a:xfrm>
            <a:custGeom>
              <a:rect b="b" l="l" r="r" t="t"/>
              <a:pathLst>
                <a:path extrusionOk="0" h="12064" w="3198">
                  <a:moveTo>
                    <a:pt x="3146" y="1"/>
                  </a:moveTo>
                  <a:cubicBezTo>
                    <a:pt x="3089" y="1"/>
                    <a:pt x="2998" y="64"/>
                    <a:pt x="2998" y="112"/>
                  </a:cubicBezTo>
                  <a:cubicBezTo>
                    <a:pt x="2625" y="2125"/>
                    <a:pt x="2252" y="4138"/>
                    <a:pt x="1768" y="6151"/>
                  </a:cubicBezTo>
                  <a:cubicBezTo>
                    <a:pt x="1283" y="8127"/>
                    <a:pt x="612" y="10065"/>
                    <a:pt x="15" y="12004"/>
                  </a:cubicBezTo>
                  <a:cubicBezTo>
                    <a:pt x="1" y="12048"/>
                    <a:pt x="15" y="12063"/>
                    <a:pt x="40" y="12063"/>
                  </a:cubicBezTo>
                  <a:cubicBezTo>
                    <a:pt x="78" y="12063"/>
                    <a:pt x="142" y="12027"/>
                    <a:pt x="164" y="12004"/>
                  </a:cubicBezTo>
                  <a:cubicBezTo>
                    <a:pt x="947" y="10140"/>
                    <a:pt x="1544" y="8201"/>
                    <a:pt x="1954" y="6188"/>
                  </a:cubicBezTo>
                  <a:cubicBezTo>
                    <a:pt x="2401" y="4175"/>
                    <a:pt x="2811" y="2125"/>
                    <a:pt x="3184" y="74"/>
                  </a:cubicBezTo>
                  <a:cubicBezTo>
                    <a:pt x="3198" y="21"/>
                    <a:pt x="3177" y="1"/>
                    <a:pt x="3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9"/>
            <p:cNvSpPr/>
            <p:nvPr/>
          </p:nvSpPr>
          <p:spPr>
            <a:xfrm>
              <a:off x="4730614" y="3251612"/>
              <a:ext cx="94298" cy="377074"/>
            </a:xfrm>
            <a:custGeom>
              <a:rect b="b" l="l" r="r" t="t"/>
              <a:pathLst>
                <a:path extrusionOk="0" h="12588" w="3148">
                  <a:moveTo>
                    <a:pt x="3095" y="1"/>
                  </a:moveTo>
                  <a:cubicBezTo>
                    <a:pt x="3040" y="1"/>
                    <a:pt x="2961" y="58"/>
                    <a:pt x="2961" y="130"/>
                  </a:cubicBezTo>
                  <a:lnTo>
                    <a:pt x="2961" y="93"/>
                  </a:lnTo>
                  <a:cubicBezTo>
                    <a:pt x="2588" y="2218"/>
                    <a:pt x="2253" y="4343"/>
                    <a:pt x="1768" y="6431"/>
                  </a:cubicBezTo>
                  <a:cubicBezTo>
                    <a:pt x="1284" y="8518"/>
                    <a:pt x="612" y="10494"/>
                    <a:pt x="16" y="12545"/>
                  </a:cubicBezTo>
                  <a:cubicBezTo>
                    <a:pt x="0" y="12576"/>
                    <a:pt x="11" y="12588"/>
                    <a:pt x="32" y="12588"/>
                  </a:cubicBezTo>
                  <a:cubicBezTo>
                    <a:pt x="60" y="12588"/>
                    <a:pt x="106" y="12566"/>
                    <a:pt x="128" y="12545"/>
                  </a:cubicBezTo>
                  <a:cubicBezTo>
                    <a:pt x="538" y="11575"/>
                    <a:pt x="873" y="10569"/>
                    <a:pt x="1134" y="9525"/>
                  </a:cubicBezTo>
                  <a:cubicBezTo>
                    <a:pt x="1433" y="8518"/>
                    <a:pt x="1694" y="7512"/>
                    <a:pt x="1955" y="6505"/>
                  </a:cubicBezTo>
                  <a:cubicBezTo>
                    <a:pt x="2402" y="4380"/>
                    <a:pt x="2775" y="2218"/>
                    <a:pt x="3148" y="56"/>
                  </a:cubicBezTo>
                  <a:cubicBezTo>
                    <a:pt x="3148" y="17"/>
                    <a:pt x="3125" y="1"/>
                    <a:pt x="30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9"/>
            <p:cNvSpPr/>
            <p:nvPr/>
          </p:nvSpPr>
          <p:spPr>
            <a:xfrm>
              <a:off x="4756765" y="3258322"/>
              <a:ext cx="84892" cy="370543"/>
            </a:xfrm>
            <a:custGeom>
              <a:rect b="b" l="l" r="r" t="t"/>
              <a:pathLst>
                <a:path extrusionOk="0" h="12370" w="2834">
                  <a:moveTo>
                    <a:pt x="2790" y="0"/>
                  </a:moveTo>
                  <a:cubicBezTo>
                    <a:pt x="2743" y="0"/>
                    <a:pt x="2672" y="57"/>
                    <a:pt x="2647" y="130"/>
                  </a:cubicBezTo>
                  <a:cubicBezTo>
                    <a:pt x="2386" y="2143"/>
                    <a:pt x="2051" y="4194"/>
                    <a:pt x="1603" y="6207"/>
                  </a:cubicBezTo>
                  <a:cubicBezTo>
                    <a:pt x="1380" y="7213"/>
                    <a:pt x="1119" y="8220"/>
                    <a:pt x="821" y="9189"/>
                  </a:cubicBezTo>
                  <a:cubicBezTo>
                    <a:pt x="485" y="10233"/>
                    <a:pt x="224" y="11240"/>
                    <a:pt x="0" y="12321"/>
                  </a:cubicBezTo>
                  <a:cubicBezTo>
                    <a:pt x="0" y="12356"/>
                    <a:pt x="15" y="12369"/>
                    <a:pt x="36" y="12369"/>
                  </a:cubicBezTo>
                  <a:cubicBezTo>
                    <a:pt x="80" y="12369"/>
                    <a:pt x="150" y="12309"/>
                    <a:pt x="150" y="12283"/>
                  </a:cubicBezTo>
                  <a:cubicBezTo>
                    <a:pt x="1380" y="8294"/>
                    <a:pt x="2275" y="4194"/>
                    <a:pt x="2834" y="56"/>
                  </a:cubicBezTo>
                  <a:cubicBezTo>
                    <a:pt x="2834" y="17"/>
                    <a:pt x="2816" y="0"/>
                    <a:pt x="2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9"/>
            <p:cNvSpPr/>
            <p:nvPr/>
          </p:nvSpPr>
          <p:spPr>
            <a:xfrm>
              <a:off x="4782437" y="3239900"/>
              <a:ext cx="90494" cy="394388"/>
            </a:xfrm>
            <a:custGeom>
              <a:rect b="b" l="l" r="r" t="t"/>
              <a:pathLst>
                <a:path extrusionOk="0" h="13166" w="3021">
                  <a:moveTo>
                    <a:pt x="2966" y="1"/>
                  </a:moveTo>
                  <a:cubicBezTo>
                    <a:pt x="2911" y="1"/>
                    <a:pt x="2834" y="64"/>
                    <a:pt x="2834" y="111"/>
                  </a:cubicBezTo>
                  <a:cubicBezTo>
                    <a:pt x="2536" y="2311"/>
                    <a:pt x="2126" y="4473"/>
                    <a:pt x="1641" y="6673"/>
                  </a:cubicBezTo>
                  <a:cubicBezTo>
                    <a:pt x="1418" y="7754"/>
                    <a:pt x="1119" y="8835"/>
                    <a:pt x="858" y="9916"/>
                  </a:cubicBezTo>
                  <a:cubicBezTo>
                    <a:pt x="597" y="11034"/>
                    <a:pt x="225" y="12041"/>
                    <a:pt x="1" y="13122"/>
                  </a:cubicBezTo>
                  <a:cubicBezTo>
                    <a:pt x="1" y="13154"/>
                    <a:pt x="14" y="13165"/>
                    <a:pt x="32" y="13165"/>
                  </a:cubicBezTo>
                  <a:cubicBezTo>
                    <a:pt x="57" y="13165"/>
                    <a:pt x="91" y="13144"/>
                    <a:pt x="113" y="13122"/>
                  </a:cubicBezTo>
                  <a:cubicBezTo>
                    <a:pt x="858" y="11034"/>
                    <a:pt x="1418" y="8909"/>
                    <a:pt x="1828" y="6747"/>
                  </a:cubicBezTo>
                  <a:cubicBezTo>
                    <a:pt x="2275" y="4548"/>
                    <a:pt x="2722" y="2311"/>
                    <a:pt x="3021" y="74"/>
                  </a:cubicBezTo>
                  <a:cubicBezTo>
                    <a:pt x="3021" y="20"/>
                    <a:pt x="2996"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9"/>
            <p:cNvSpPr/>
            <p:nvPr/>
          </p:nvSpPr>
          <p:spPr>
            <a:xfrm>
              <a:off x="4812602" y="3262786"/>
              <a:ext cx="88247" cy="352990"/>
            </a:xfrm>
            <a:custGeom>
              <a:rect b="b" l="l" r="r" t="t"/>
              <a:pathLst>
                <a:path extrusionOk="0" h="11784" w="2946">
                  <a:moveTo>
                    <a:pt x="2893" y="0"/>
                  </a:moveTo>
                  <a:cubicBezTo>
                    <a:pt x="2838" y="0"/>
                    <a:pt x="2759" y="57"/>
                    <a:pt x="2759" y="130"/>
                  </a:cubicBezTo>
                  <a:lnTo>
                    <a:pt x="2759" y="93"/>
                  </a:lnTo>
                  <a:cubicBezTo>
                    <a:pt x="2424" y="2106"/>
                    <a:pt x="2051" y="4082"/>
                    <a:pt x="1529" y="6058"/>
                  </a:cubicBezTo>
                  <a:cubicBezTo>
                    <a:pt x="1044" y="8034"/>
                    <a:pt x="485" y="9823"/>
                    <a:pt x="0" y="11724"/>
                  </a:cubicBezTo>
                  <a:cubicBezTo>
                    <a:pt x="0" y="11768"/>
                    <a:pt x="18" y="11783"/>
                    <a:pt x="41" y="11783"/>
                  </a:cubicBezTo>
                  <a:cubicBezTo>
                    <a:pt x="77" y="11783"/>
                    <a:pt x="127" y="11747"/>
                    <a:pt x="150" y="11724"/>
                  </a:cubicBezTo>
                  <a:cubicBezTo>
                    <a:pt x="485" y="10867"/>
                    <a:pt x="671" y="9935"/>
                    <a:pt x="895" y="9040"/>
                  </a:cubicBezTo>
                  <a:cubicBezTo>
                    <a:pt x="1193" y="8071"/>
                    <a:pt x="1454" y="7102"/>
                    <a:pt x="1715" y="6132"/>
                  </a:cubicBezTo>
                  <a:cubicBezTo>
                    <a:pt x="2200" y="4119"/>
                    <a:pt x="2610" y="2106"/>
                    <a:pt x="2946" y="56"/>
                  </a:cubicBezTo>
                  <a:cubicBezTo>
                    <a:pt x="2946" y="17"/>
                    <a:pt x="2923" y="0"/>
                    <a:pt x="28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9"/>
            <p:cNvSpPr/>
            <p:nvPr/>
          </p:nvSpPr>
          <p:spPr>
            <a:xfrm>
              <a:off x="4874010" y="3315537"/>
              <a:ext cx="39121" cy="166160"/>
            </a:xfrm>
            <a:custGeom>
              <a:rect b="b" l="l" r="r" t="t"/>
              <a:pathLst>
                <a:path extrusionOk="0" h="5547" w="1306">
                  <a:moveTo>
                    <a:pt x="1240" y="1"/>
                  </a:moveTo>
                  <a:cubicBezTo>
                    <a:pt x="1186" y="1"/>
                    <a:pt x="1119" y="54"/>
                    <a:pt x="1119" y="121"/>
                  </a:cubicBezTo>
                  <a:lnTo>
                    <a:pt x="1156" y="121"/>
                  </a:lnTo>
                  <a:cubicBezTo>
                    <a:pt x="858" y="1911"/>
                    <a:pt x="448" y="3738"/>
                    <a:pt x="1" y="5490"/>
                  </a:cubicBezTo>
                  <a:cubicBezTo>
                    <a:pt x="1" y="5531"/>
                    <a:pt x="16" y="5547"/>
                    <a:pt x="35" y="5547"/>
                  </a:cubicBezTo>
                  <a:cubicBezTo>
                    <a:pt x="68" y="5547"/>
                    <a:pt x="113" y="5500"/>
                    <a:pt x="113" y="5452"/>
                  </a:cubicBezTo>
                  <a:cubicBezTo>
                    <a:pt x="672" y="3700"/>
                    <a:pt x="1045" y="1911"/>
                    <a:pt x="1306" y="84"/>
                  </a:cubicBezTo>
                  <a:cubicBezTo>
                    <a:pt x="1306" y="25"/>
                    <a:pt x="1276" y="1"/>
                    <a:pt x="12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9"/>
            <p:cNvSpPr/>
            <p:nvPr/>
          </p:nvSpPr>
          <p:spPr>
            <a:xfrm>
              <a:off x="4185007" y="3129724"/>
              <a:ext cx="58622" cy="133509"/>
            </a:xfrm>
            <a:custGeom>
              <a:rect b="b" l="l" r="r" t="t"/>
              <a:pathLst>
                <a:path extrusionOk="0" h="4457" w="1957">
                  <a:moveTo>
                    <a:pt x="1883" y="0"/>
                  </a:moveTo>
                  <a:cubicBezTo>
                    <a:pt x="1835" y="0"/>
                    <a:pt x="1772" y="39"/>
                    <a:pt x="1752" y="99"/>
                  </a:cubicBezTo>
                  <a:cubicBezTo>
                    <a:pt x="1454" y="844"/>
                    <a:pt x="1156" y="1590"/>
                    <a:pt x="858" y="2335"/>
                  </a:cubicBezTo>
                  <a:lnTo>
                    <a:pt x="410" y="3417"/>
                  </a:lnTo>
                  <a:lnTo>
                    <a:pt x="149" y="3976"/>
                  </a:lnTo>
                  <a:cubicBezTo>
                    <a:pt x="75" y="4125"/>
                    <a:pt x="37" y="4274"/>
                    <a:pt x="0" y="4423"/>
                  </a:cubicBezTo>
                  <a:cubicBezTo>
                    <a:pt x="0" y="4448"/>
                    <a:pt x="13" y="4456"/>
                    <a:pt x="29" y="4456"/>
                  </a:cubicBezTo>
                  <a:cubicBezTo>
                    <a:pt x="62" y="4456"/>
                    <a:pt x="112" y="4423"/>
                    <a:pt x="112" y="4423"/>
                  </a:cubicBezTo>
                  <a:cubicBezTo>
                    <a:pt x="298" y="4088"/>
                    <a:pt x="485" y="3752"/>
                    <a:pt x="597" y="3379"/>
                  </a:cubicBezTo>
                  <a:cubicBezTo>
                    <a:pt x="746" y="3044"/>
                    <a:pt x="895" y="2671"/>
                    <a:pt x="1044" y="2298"/>
                  </a:cubicBezTo>
                  <a:cubicBezTo>
                    <a:pt x="1342" y="1553"/>
                    <a:pt x="1640" y="844"/>
                    <a:pt x="1939" y="99"/>
                  </a:cubicBezTo>
                  <a:cubicBezTo>
                    <a:pt x="1956" y="29"/>
                    <a:pt x="1925" y="0"/>
                    <a:pt x="18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9"/>
            <p:cNvSpPr/>
            <p:nvPr/>
          </p:nvSpPr>
          <p:spPr>
            <a:xfrm>
              <a:off x="4208463" y="3148836"/>
              <a:ext cx="46221" cy="115806"/>
            </a:xfrm>
            <a:custGeom>
              <a:rect b="b" l="l" r="r" t="t"/>
              <a:pathLst>
                <a:path extrusionOk="0" h="3866" w="1543">
                  <a:moveTo>
                    <a:pt x="1488" y="0"/>
                  </a:moveTo>
                  <a:cubicBezTo>
                    <a:pt x="1432" y="0"/>
                    <a:pt x="1342" y="47"/>
                    <a:pt x="1342" y="94"/>
                  </a:cubicBezTo>
                  <a:cubicBezTo>
                    <a:pt x="1118" y="728"/>
                    <a:pt x="895" y="1325"/>
                    <a:pt x="671" y="1958"/>
                  </a:cubicBezTo>
                  <a:cubicBezTo>
                    <a:pt x="485" y="2555"/>
                    <a:pt x="224" y="3189"/>
                    <a:pt x="0" y="3822"/>
                  </a:cubicBezTo>
                  <a:cubicBezTo>
                    <a:pt x="0" y="3854"/>
                    <a:pt x="27" y="3865"/>
                    <a:pt x="57" y="3865"/>
                  </a:cubicBezTo>
                  <a:cubicBezTo>
                    <a:pt x="99" y="3865"/>
                    <a:pt x="149" y="3844"/>
                    <a:pt x="149" y="3822"/>
                  </a:cubicBezTo>
                  <a:cubicBezTo>
                    <a:pt x="671" y="2592"/>
                    <a:pt x="1118" y="1325"/>
                    <a:pt x="1529" y="57"/>
                  </a:cubicBezTo>
                  <a:cubicBezTo>
                    <a:pt x="1542" y="16"/>
                    <a:pt x="1521" y="0"/>
                    <a:pt x="14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9"/>
            <p:cNvSpPr/>
            <p:nvPr/>
          </p:nvSpPr>
          <p:spPr>
            <a:xfrm>
              <a:off x="4192826" y="3163214"/>
              <a:ext cx="73120" cy="175117"/>
            </a:xfrm>
            <a:custGeom>
              <a:rect b="b" l="l" r="r" t="t"/>
              <a:pathLst>
                <a:path extrusionOk="0" h="5846" w="2441">
                  <a:moveTo>
                    <a:pt x="2372" y="1"/>
                  </a:moveTo>
                  <a:cubicBezTo>
                    <a:pt x="2328" y="1"/>
                    <a:pt x="2274" y="39"/>
                    <a:pt x="2274" y="99"/>
                  </a:cubicBezTo>
                  <a:cubicBezTo>
                    <a:pt x="1901" y="1068"/>
                    <a:pt x="1529" y="2038"/>
                    <a:pt x="1119" y="3007"/>
                  </a:cubicBezTo>
                  <a:cubicBezTo>
                    <a:pt x="932" y="3454"/>
                    <a:pt x="746" y="3976"/>
                    <a:pt x="559" y="4424"/>
                  </a:cubicBezTo>
                  <a:cubicBezTo>
                    <a:pt x="336" y="4871"/>
                    <a:pt x="149" y="5318"/>
                    <a:pt x="0" y="5803"/>
                  </a:cubicBezTo>
                  <a:cubicBezTo>
                    <a:pt x="0" y="5834"/>
                    <a:pt x="20" y="5846"/>
                    <a:pt x="43" y="5846"/>
                  </a:cubicBezTo>
                  <a:cubicBezTo>
                    <a:pt x="75" y="5846"/>
                    <a:pt x="112" y="5824"/>
                    <a:pt x="112" y="5803"/>
                  </a:cubicBezTo>
                  <a:cubicBezTo>
                    <a:pt x="336" y="5356"/>
                    <a:pt x="559" y="4908"/>
                    <a:pt x="708" y="4424"/>
                  </a:cubicBezTo>
                  <a:cubicBezTo>
                    <a:pt x="895" y="3976"/>
                    <a:pt x="1119" y="3454"/>
                    <a:pt x="1305" y="2970"/>
                  </a:cubicBezTo>
                  <a:cubicBezTo>
                    <a:pt x="1678" y="2000"/>
                    <a:pt x="2051" y="1031"/>
                    <a:pt x="2423" y="99"/>
                  </a:cubicBezTo>
                  <a:cubicBezTo>
                    <a:pt x="2441" y="30"/>
                    <a:pt x="2410" y="1"/>
                    <a:pt x="23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9"/>
            <p:cNvSpPr/>
            <p:nvPr/>
          </p:nvSpPr>
          <p:spPr>
            <a:xfrm>
              <a:off x="4216940" y="3158391"/>
              <a:ext cx="76805" cy="200549"/>
            </a:xfrm>
            <a:custGeom>
              <a:rect b="b" l="l" r="r" t="t"/>
              <a:pathLst>
                <a:path extrusionOk="0" h="6695" w="2564">
                  <a:moveTo>
                    <a:pt x="2521" y="0"/>
                  </a:moveTo>
                  <a:cubicBezTo>
                    <a:pt x="2473" y="0"/>
                    <a:pt x="2388" y="63"/>
                    <a:pt x="2364" y="111"/>
                  </a:cubicBezTo>
                  <a:lnTo>
                    <a:pt x="2364" y="74"/>
                  </a:lnTo>
                  <a:cubicBezTo>
                    <a:pt x="1991" y="1192"/>
                    <a:pt x="1656" y="2310"/>
                    <a:pt x="1246" y="3392"/>
                  </a:cubicBezTo>
                  <a:cubicBezTo>
                    <a:pt x="1059" y="3988"/>
                    <a:pt x="835" y="4547"/>
                    <a:pt x="612" y="5144"/>
                  </a:cubicBezTo>
                  <a:cubicBezTo>
                    <a:pt x="425" y="5628"/>
                    <a:pt x="202" y="6150"/>
                    <a:pt x="15" y="6635"/>
                  </a:cubicBezTo>
                  <a:cubicBezTo>
                    <a:pt x="1" y="6679"/>
                    <a:pt x="15" y="6694"/>
                    <a:pt x="39" y="6694"/>
                  </a:cubicBezTo>
                  <a:cubicBezTo>
                    <a:pt x="78" y="6694"/>
                    <a:pt x="142" y="6658"/>
                    <a:pt x="164" y="6635"/>
                  </a:cubicBezTo>
                  <a:cubicBezTo>
                    <a:pt x="686" y="5628"/>
                    <a:pt x="1096" y="4547"/>
                    <a:pt x="1432" y="3429"/>
                  </a:cubicBezTo>
                  <a:cubicBezTo>
                    <a:pt x="1842" y="2310"/>
                    <a:pt x="2178" y="1192"/>
                    <a:pt x="2550" y="74"/>
                  </a:cubicBezTo>
                  <a:cubicBezTo>
                    <a:pt x="2564" y="20"/>
                    <a:pt x="2548" y="0"/>
                    <a:pt x="25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9"/>
            <p:cNvSpPr/>
            <p:nvPr/>
          </p:nvSpPr>
          <p:spPr>
            <a:xfrm>
              <a:off x="4227065" y="3142126"/>
              <a:ext cx="88337" cy="237723"/>
            </a:xfrm>
            <a:custGeom>
              <a:rect b="b" l="l" r="r" t="t"/>
              <a:pathLst>
                <a:path extrusionOk="0" h="7936" w="2949">
                  <a:moveTo>
                    <a:pt x="2906" y="0"/>
                  </a:moveTo>
                  <a:cubicBezTo>
                    <a:pt x="2856" y="0"/>
                    <a:pt x="2758" y="48"/>
                    <a:pt x="2734" y="95"/>
                  </a:cubicBezTo>
                  <a:cubicBezTo>
                    <a:pt x="2361" y="1400"/>
                    <a:pt x="1951" y="2742"/>
                    <a:pt x="1504" y="4046"/>
                  </a:cubicBezTo>
                  <a:cubicBezTo>
                    <a:pt x="1243" y="4717"/>
                    <a:pt x="1019" y="5426"/>
                    <a:pt x="758" y="6097"/>
                  </a:cubicBezTo>
                  <a:cubicBezTo>
                    <a:pt x="497" y="6693"/>
                    <a:pt x="236" y="7253"/>
                    <a:pt x="13" y="7886"/>
                  </a:cubicBezTo>
                  <a:cubicBezTo>
                    <a:pt x="0" y="7924"/>
                    <a:pt x="9" y="7936"/>
                    <a:pt x="27" y="7936"/>
                  </a:cubicBezTo>
                  <a:cubicBezTo>
                    <a:pt x="63" y="7936"/>
                    <a:pt x="137" y="7886"/>
                    <a:pt x="162" y="7886"/>
                  </a:cubicBezTo>
                  <a:cubicBezTo>
                    <a:pt x="758" y="6656"/>
                    <a:pt x="1280" y="5389"/>
                    <a:pt x="1690" y="4084"/>
                  </a:cubicBezTo>
                  <a:cubicBezTo>
                    <a:pt x="2138" y="2742"/>
                    <a:pt x="2548" y="1400"/>
                    <a:pt x="2921" y="57"/>
                  </a:cubicBezTo>
                  <a:cubicBezTo>
                    <a:pt x="2948" y="16"/>
                    <a:pt x="2935" y="0"/>
                    <a:pt x="29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9"/>
            <p:cNvSpPr/>
            <p:nvPr/>
          </p:nvSpPr>
          <p:spPr>
            <a:xfrm>
              <a:off x="4251988" y="3165641"/>
              <a:ext cx="85312" cy="242426"/>
            </a:xfrm>
            <a:custGeom>
              <a:rect b="b" l="l" r="r" t="t"/>
              <a:pathLst>
                <a:path extrusionOk="0" h="8093" w="2848">
                  <a:moveTo>
                    <a:pt x="2799" y="0"/>
                  </a:moveTo>
                  <a:cubicBezTo>
                    <a:pt x="2743" y="0"/>
                    <a:pt x="2648" y="57"/>
                    <a:pt x="2648" y="130"/>
                  </a:cubicBezTo>
                  <a:lnTo>
                    <a:pt x="2648" y="93"/>
                  </a:lnTo>
                  <a:cubicBezTo>
                    <a:pt x="2238" y="1435"/>
                    <a:pt x="1790" y="2777"/>
                    <a:pt x="1343" y="4082"/>
                  </a:cubicBezTo>
                  <a:cubicBezTo>
                    <a:pt x="1119" y="4715"/>
                    <a:pt x="858" y="5386"/>
                    <a:pt x="672" y="6020"/>
                  </a:cubicBezTo>
                  <a:cubicBezTo>
                    <a:pt x="411" y="6654"/>
                    <a:pt x="187" y="7325"/>
                    <a:pt x="1" y="8033"/>
                  </a:cubicBezTo>
                  <a:cubicBezTo>
                    <a:pt x="1" y="8077"/>
                    <a:pt x="18" y="8092"/>
                    <a:pt x="41" y="8092"/>
                  </a:cubicBezTo>
                  <a:cubicBezTo>
                    <a:pt x="77" y="8092"/>
                    <a:pt x="127" y="8056"/>
                    <a:pt x="150" y="8033"/>
                  </a:cubicBezTo>
                  <a:cubicBezTo>
                    <a:pt x="411" y="7399"/>
                    <a:pt x="597" y="6766"/>
                    <a:pt x="784" y="6132"/>
                  </a:cubicBezTo>
                  <a:lnTo>
                    <a:pt x="1492" y="4119"/>
                  </a:lnTo>
                  <a:cubicBezTo>
                    <a:pt x="1977" y="2777"/>
                    <a:pt x="2424" y="1435"/>
                    <a:pt x="2834" y="55"/>
                  </a:cubicBezTo>
                  <a:cubicBezTo>
                    <a:pt x="2847" y="16"/>
                    <a:pt x="2829" y="0"/>
                    <a:pt x="2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9"/>
            <p:cNvSpPr/>
            <p:nvPr/>
          </p:nvSpPr>
          <p:spPr>
            <a:xfrm>
              <a:off x="4254114" y="3160608"/>
              <a:ext cx="103285" cy="290803"/>
            </a:xfrm>
            <a:custGeom>
              <a:rect b="b" l="l" r="r" t="t"/>
              <a:pathLst>
                <a:path extrusionOk="0" h="9708" w="3448">
                  <a:moveTo>
                    <a:pt x="3394" y="1"/>
                  </a:moveTo>
                  <a:cubicBezTo>
                    <a:pt x="3335" y="1"/>
                    <a:pt x="3234" y="64"/>
                    <a:pt x="3211" y="112"/>
                  </a:cubicBezTo>
                  <a:cubicBezTo>
                    <a:pt x="2763" y="1752"/>
                    <a:pt x="2279" y="3355"/>
                    <a:pt x="1757" y="4921"/>
                  </a:cubicBezTo>
                  <a:cubicBezTo>
                    <a:pt x="1496" y="5704"/>
                    <a:pt x="1235" y="6486"/>
                    <a:pt x="937" y="7269"/>
                  </a:cubicBezTo>
                  <a:cubicBezTo>
                    <a:pt x="713" y="8089"/>
                    <a:pt x="415" y="8872"/>
                    <a:pt x="42" y="9618"/>
                  </a:cubicBezTo>
                  <a:cubicBezTo>
                    <a:pt x="1" y="9679"/>
                    <a:pt x="27" y="9707"/>
                    <a:pt x="72" y="9707"/>
                  </a:cubicBezTo>
                  <a:cubicBezTo>
                    <a:pt x="109" y="9707"/>
                    <a:pt x="157" y="9689"/>
                    <a:pt x="191" y="9655"/>
                  </a:cubicBezTo>
                  <a:cubicBezTo>
                    <a:pt x="526" y="8984"/>
                    <a:pt x="825" y="8276"/>
                    <a:pt x="1048" y="7567"/>
                  </a:cubicBezTo>
                  <a:cubicBezTo>
                    <a:pt x="1309" y="6747"/>
                    <a:pt x="1608" y="5964"/>
                    <a:pt x="1869" y="5144"/>
                  </a:cubicBezTo>
                  <a:cubicBezTo>
                    <a:pt x="2428" y="3467"/>
                    <a:pt x="2950" y="1789"/>
                    <a:pt x="3434" y="74"/>
                  </a:cubicBezTo>
                  <a:cubicBezTo>
                    <a:pt x="3448" y="21"/>
                    <a:pt x="3427" y="1"/>
                    <a:pt x="33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9"/>
            <p:cNvSpPr/>
            <p:nvPr/>
          </p:nvSpPr>
          <p:spPr>
            <a:xfrm>
              <a:off x="4272747" y="3175136"/>
              <a:ext cx="98762" cy="301677"/>
            </a:xfrm>
            <a:custGeom>
              <a:rect b="b" l="l" r="r" t="t"/>
              <a:pathLst>
                <a:path extrusionOk="0" h="10071" w="3297">
                  <a:moveTo>
                    <a:pt x="3242" y="0"/>
                  </a:moveTo>
                  <a:cubicBezTo>
                    <a:pt x="3187" y="0"/>
                    <a:pt x="3111" y="63"/>
                    <a:pt x="3111" y="111"/>
                  </a:cubicBezTo>
                  <a:cubicBezTo>
                    <a:pt x="2663" y="1789"/>
                    <a:pt x="2216" y="3466"/>
                    <a:pt x="1694" y="5144"/>
                  </a:cubicBezTo>
                  <a:cubicBezTo>
                    <a:pt x="1209" y="6784"/>
                    <a:pt x="501" y="8387"/>
                    <a:pt x="16" y="10028"/>
                  </a:cubicBezTo>
                  <a:cubicBezTo>
                    <a:pt x="1" y="10059"/>
                    <a:pt x="11" y="10071"/>
                    <a:pt x="32" y="10071"/>
                  </a:cubicBezTo>
                  <a:cubicBezTo>
                    <a:pt x="60" y="10071"/>
                    <a:pt x="107" y="10049"/>
                    <a:pt x="128" y="10028"/>
                  </a:cubicBezTo>
                  <a:cubicBezTo>
                    <a:pt x="836" y="8462"/>
                    <a:pt x="1396" y="6822"/>
                    <a:pt x="1843" y="5181"/>
                  </a:cubicBezTo>
                  <a:cubicBezTo>
                    <a:pt x="2365" y="3504"/>
                    <a:pt x="2850" y="1789"/>
                    <a:pt x="3297" y="74"/>
                  </a:cubicBezTo>
                  <a:cubicBezTo>
                    <a:pt x="3297" y="20"/>
                    <a:pt x="3273" y="0"/>
                    <a:pt x="32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9"/>
            <p:cNvSpPr/>
            <p:nvPr/>
          </p:nvSpPr>
          <p:spPr>
            <a:xfrm>
              <a:off x="4295543" y="3187418"/>
              <a:ext cx="89775" cy="293859"/>
            </a:xfrm>
            <a:custGeom>
              <a:rect b="b" l="l" r="r" t="t"/>
              <a:pathLst>
                <a:path extrusionOk="0" h="9810" w="2997">
                  <a:moveTo>
                    <a:pt x="2954" y="0"/>
                  </a:moveTo>
                  <a:cubicBezTo>
                    <a:pt x="2906" y="0"/>
                    <a:pt x="2821" y="63"/>
                    <a:pt x="2797" y="111"/>
                  </a:cubicBezTo>
                  <a:lnTo>
                    <a:pt x="2797" y="74"/>
                  </a:lnTo>
                  <a:cubicBezTo>
                    <a:pt x="2424" y="1752"/>
                    <a:pt x="2014" y="3355"/>
                    <a:pt x="1529" y="4995"/>
                  </a:cubicBezTo>
                  <a:cubicBezTo>
                    <a:pt x="1082" y="6598"/>
                    <a:pt x="448" y="8164"/>
                    <a:pt x="1" y="9767"/>
                  </a:cubicBezTo>
                  <a:cubicBezTo>
                    <a:pt x="1" y="9798"/>
                    <a:pt x="14" y="9810"/>
                    <a:pt x="32" y="9810"/>
                  </a:cubicBezTo>
                  <a:cubicBezTo>
                    <a:pt x="57" y="9810"/>
                    <a:pt x="91" y="9788"/>
                    <a:pt x="113" y="9767"/>
                  </a:cubicBezTo>
                  <a:cubicBezTo>
                    <a:pt x="746" y="8238"/>
                    <a:pt x="1268" y="6635"/>
                    <a:pt x="1716" y="5032"/>
                  </a:cubicBezTo>
                  <a:cubicBezTo>
                    <a:pt x="2163" y="3392"/>
                    <a:pt x="2610" y="1714"/>
                    <a:pt x="2983" y="74"/>
                  </a:cubicBezTo>
                  <a:cubicBezTo>
                    <a:pt x="2997" y="20"/>
                    <a:pt x="2981" y="0"/>
                    <a:pt x="29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9"/>
            <p:cNvSpPr/>
            <p:nvPr/>
          </p:nvSpPr>
          <p:spPr>
            <a:xfrm>
              <a:off x="4399398" y="3197423"/>
              <a:ext cx="2277" cy="1168"/>
            </a:xfrm>
            <a:custGeom>
              <a:rect b="b" l="l" r="r" t="t"/>
              <a:pathLst>
                <a:path extrusionOk="0" h="39" w="76">
                  <a:moveTo>
                    <a:pt x="38" y="1"/>
                  </a:moveTo>
                  <a:cubicBezTo>
                    <a:pt x="1" y="1"/>
                    <a:pt x="1" y="38"/>
                    <a:pt x="38" y="38"/>
                  </a:cubicBezTo>
                  <a:cubicBezTo>
                    <a:pt x="38" y="38"/>
                    <a:pt x="75" y="1"/>
                    <a:pt x="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9"/>
            <p:cNvSpPr/>
            <p:nvPr/>
          </p:nvSpPr>
          <p:spPr>
            <a:xfrm>
              <a:off x="4350271" y="3189126"/>
              <a:ext cx="54758" cy="167089"/>
            </a:xfrm>
            <a:custGeom>
              <a:rect b="b" l="l" r="r" t="t"/>
              <a:pathLst>
                <a:path extrusionOk="0" h="5578" w="1828">
                  <a:moveTo>
                    <a:pt x="1807" y="0"/>
                  </a:moveTo>
                  <a:cubicBezTo>
                    <a:pt x="1782" y="0"/>
                    <a:pt x="1740" y="17"/>
                    <a:pt x="1715" y="17"/>
                  </a:cubicBezTo>
                  <a:cubicBezTo>
                    <a:pt x="1711" y="35"/>
                    <a:pt x="1707" y="53"/>
                    <a:pt x="1703" y="71"/>
                  </a:cubicBezTo>
                  <a:lnTo>
                    <a:pt x="1703" y="71"/>
                  </a:lnTo>
                  <a:cubicBezTo>
                    <a:pt x="1678" y="110"/>
                    <a:pt x="1673" y="171"/>
                    <a:pt x="1641" y="203"/>
                  </a:cubicBezTo>
                  <a:cubicBezTo>
                    <a:pt x="1641" y="222"/>
                    <a:pt x="1650" y="231"/>
                    <a:pt x="1664" y="231"/>
                  </a:cubicBezTo>
                  <a:lnTo>
                    <a:pt x="1664" y="231"/>
                  </a:lnTo>
                  <a:cubicBezTo>
                    <a:pt x="1457" y="1092"/>
                    <a:pt x="1245" y="1952"/>
                    <a:pt x="970" y="2813"/>
                  </a:cubicBezTo>
                  <a:cubicBezTo>
                    <a:pt x="821" y="3298"/>
                    <a:pt x="634" y="3745"/>
                    <a:pt x="485" y="4192"/>
                  </a:cubicBezTo>
                  <a:cubicBezTo>
                    <a:pt x="299" y="4640"/>
                    <a:pt x="112" y="5087"/>
                    <a:pt x="1" y="5534"/>
                  </a:cubicBezTo>
                  <a:cubicBezTo>
                    <a:pt x="1" y="5566"/>
                    <a:pt x="21" y="5577"/>
                    <a:pt x="44" y="5577"/>
                  </a:cubicBezTo>
                  <a:cubicBezTo>
                    <a:pt x="75" y="5577"/>
                    <a:pt x="112" y="5556"/>
                    <a:pt x="112" y="5534"/>
                  </a:cubicBezTo>
                  <a:cubicBezTo>
                    <a:pt x="336" y="5087"/>
                    <a:pt x="523" y="4640"/>
                    <a:pt x="634" y="4155"/>
                  </a:cubicBezTo>
                  <a:cubicBezTo>
                    <a:pt x="821" y="3708"/>
                    <a:pt x="970" y="3260"/>
                    <a:pt x="1119" y="2813"/>
                  </a:cubicBezTo>
                  <a:cubicBezTo>
                    <a:pt x="1435" y="1969"/>
                    <a:pt x="1652" y="1060"/>
                    <a:pt x="1770" y="177"/>
                  </a:cubicBezTo>
                  <a:lnTo>
                    <a:pt x="1770" y="177"/>
                  </a:lnTo>
                  <a:cubicBezTo>
                    <a:pt x="1808" y="124"/>
                    <a:pt x="1827" y="70"/>
                    <a:pt x="1827" y="17"/>
                  </a:cubicBezTo>
                  <a:cubicBezTo>
                    <a:pt x="1827" y="5"/>
                    <a:pt x="1819" y="0"/>
                    <a:pt x="1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9"/>
            <p:cNvSpPr/>
            <p:nvPr/>
          </p:nvSpPr>
          <p:spPr>
            <a:xfrm>
              <a:off x="4323042" y="3365772"/>
              <a:ext cx="35407" cy="104813"/>
            </a:xfrm>
            <a:custGeom>
              <a:rect b="b" l="l" r="r" t="t"/>
              <a:pathLst>
                <a:path extrusionOk="0" h="3499" w="1182">
                  <a:moveTo>
                    <a:pt x="1154" y="0"/>
                  </a:moveTo>
                  <a:cubicBezTo>
                    <a:pt x="1112" y="0"/>
                    <a:pt x="1021" y="70"/>
                    <a:pt x="1021" y="122"/>
                  </a:cubicBezTo>
                  <a:lnTo>
                    <a:pt x="984" y="85"/>
                  </a:lnTo>
                  <a:cubicBezTo>
                    <a:pt x="835" y="644"/>
                    <a:pt x="686" y="1240"/>
                    <a:pt x="537" y="1800"/>
                  </a:cubicBezTo>
                  <a:cubicBezTo>
                    <a:pt x="388" y="2359"/>
                    <a:pt x="164" y="2881"/>
                    <a:pt x="15" y="3440"/>
                  </a:cubicBezTo>
                  <a:cubicBezTo>
                    <a:pt x="0" y="3484"/>
                    <a:pt x="14" y="3499"/>
                    <a:pt x="39" y="3499"/>
                  </a:cubicBezTo>
                  <a:cubicBezTo>
                    <a:pt x="77" y="3499"/>
                    <a:pt x="141" y="3463"/>
                    <a:pt x="164" y="3440"/>
                  </a:cubicBezTo>
                  <a:cubicBezTo>
                    <a:pt x="537" y="2359"/>
                    <a:pt x="910" y="1203"/>
                    <a:pt x="1171" y="47"/>
                  </a:cubicBezTo>
                  <a:cubicBezTo>
                    <a:pt x="1182" y="13"/>
                    <a:pt x="1173" y="0"/>
                    <a:pt x="1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9"/>
            <p:cNvSpPr/>
            <p:nvPr/>
          </p:nvSpPr>
          <p:spPr>
            <a:xfrm>
              <a:off x="4330860" y="3278992"/>
              <a:ext cx="79021" cy="232930"/>
            </a:xfrm>
            <a:custGeom>
              <a:rect b="b" l="l" r="r" t="t"/>
              <a:pathLst>
                <a:path extrusionOk="0" h="7776" w="2638">
                  <a:moveTo>
                    <a:pt x="2595" y="0"/>
                  </a:moveTo>
                  <a:cubicBezTo>
                    <a:pt x="2547" y="0"/>
                    <a:pt x="2462" y="63"/>
                    <a:pt x="2438" y="111"/>
                  </a:cubicBezTo>
                  <a:lnTo>
                    <a:pt x="2438" y="74"/>
                  </a:lnTo>
                  <a:cubicBezTo>
                    <a:pt x="2065" y="1379"/>
                    <a:pt x="1692" y="2646"/>
                    <a:pt x="1282" y="3914"/>
                  </a:cubicBezTo>
                  <a:cubicBezTo>
                    <a:pt x="910" y="5181"/>
                    <a:pt x="388" y="6449"/>
                    <a:pt x="15" y="7716"/>
                  </a:cubicBezTo>
                  <a:cubicBezTo>
                    <a:pt x="0" y="7760"/>
                    <a:pt x="14" y="7775"/>
                    <a:pt x="39" y="7775"/>
                  </a:cubicBezTo>
                  <a:cubicBezTo>
                    <a:pt x="77" y="7775"/>
                    <a:pt x="141" y="7739"/>
                    <a:pt x="164" y="7716"/>
                  </a:cubicBezTo>
                  <a:cubicBezTo>
                    <a:pt x="686" y="6486"/>
                    <a:pt x="1133" y="5256"/>
                    <a:pt x="1469" y="3951"/>
                  </a:cubicBezTo>
                  <a:cubicBezTo>
                    <a:pt x="1879" y="2646"/>
                    <a:pt x="2252" y="1341"/>
                    <a:pt x="2624" y="74"/>
                  </a:cubicBezTo>
                  <a:cubicBezTo>
                    <a:pt x="2638" y="20"/>
                    <a:pt x="2622" y="0"/>
                    <a:pt x="25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9"/>
            <p:cNvSpPr/>
            <p:nvPr/>
          </p:nvSpPr>
          <p:spPr>
            <a:xfrm>
              <a:off x="4361444" y="3268358"/>
              <a:ext cx="75247" cy="224573"/>
            </a:xfrm>
            <a:custGeom>
              <a:rect b="b" l="l" r="r" t="t"/>
              <a:pathLst>
                <a:path extrusionOk="0" h="7497" w="2512">
                  <a:moveTo>
                    <a:pt x="2471" y="1"/>
                  </a:moveTo>
                  <a:cubicBezTo>
                    <a:pt x="2424" y="1"/>
                    <a:pt x="2336" y="58"/>
                    <a:pt x="2312" y="131"/>
                  </a:cubicBezTo>
                  <a:lnTo>
                    <a:pt x="2312" y="93"/>
                  </a:lnTo>
                  <a:cubicBezTo>
                    <a:pt x="1939" y="1324"/>
                    <a:pt x="1529" y="2517"/>
                    <a:pt x="1156" y="3747"/>
                  </a:cubicBezTo>
                  <a:cubicBezTo>
                    <a:pt x="970" y="4343"/>
                    <a:pt x="783" y="4940"/>
                    <a:pt x="597" y="5536"/>
                  </a:cubicBezTo>
                  <a:cubicBezTo>
                    <a:pt x="336" y="6133"/>
                    <a:pt x="150" y="6766"/>
                    <a:pt x="0" y="7438"/>
                  </a:cubicBezTo>
                  <a:cubicBezTo>
                    <a:pt x="0" y="7481"/>
                    <a:pt x="18" y="7497"/>
                    <a:pt x="41" y="7497"/>
                  </a:cubicBezTo>
                  <a:cubicBezTo>
                    <a:pt x="77" y="7497"/>
                    <a:pt x="127" y="7460"/>
                    <a:pt x="150" y="7438"/>
                  </a:cubicBezTo>
                  <a:cubicBezTo>
                    <a:pt x="373" y="6841"/>
                    <a:pt x="560" y="6245"/>
                    <a:pt x="746" y="5611"/>
                  </a:cubicBezTo>
                  <a:lnTo>
                    <a:pt x="1305" y="3784"/>
                  </a:lnTo>
                  <a:cubicBezTo>
                    <a:pt x="1715" y="2554"/>
                    <a:pt x="2125" y="1286"/>
                    <a:pt x="2498" y="56"/>
                  </a:cubicBezTo>
                  <a:cubicBezTo>
                    <a:pt x="2511" y="17"/>
                    <a:pt x="2497" y="1"/>
                    <a:pt x="24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9"/>
            <p:cNvSpPr/>
            <p:nvPr/>
          </p:nvSpPr>
          <p:spPr>
            <a:xfrm>
              <a:off x="4359198" y="3308018"/>
              <a:ext cx="81957" cy="230054"/>
            </a:xfrm>
            <a:custGeom>
              <a:rect b="b" l="l" r="r" t="t"/>
              <a:pathLst>
                <a:path extrusionOk="0" h="7680" w="2736">
                  <a:moveTo>
                    <a:pt x="2693" y="1"/>
                  </a:moveTo>
                  <a:cubicBezTo>
                    <a:pt x="2645" y="1"/>
                    <a:pt x="2560" y="64"/>
                    <a:pt x="2536" y="111"/>
                  </a:cubicBezTo>
                  <a:cubicBezTo>
                    <a:pt x="2126" y="1528"/>
                    <a:pt x="1641" y="2982"/>
                    <a:pt x="1194" y="4361"/>
                  </a:cubicBezTo>
                  <a:cubicBezTo>
                    <a:pt x="933" y="5070"/>
                    <a:pt x="709" y="5778"/>
                    <a:pt x="448" y="6449"/>
                  </a:cubicBezTo>
                  <a:cubicBezTo>
                    <a:pt x="374" y="6673"/>
                    <a:pt x="299" y="6896"/>
                    <a:pt x="225" y="7120"/>
                  </a:cubicBezTo>
                  <a:cubicBezTo>
                    <a:pt x="187" y="7195"/>
                    <a:pt x="150" y="7306"/>
                    <a:pt x="150" y="7381"/>
                  </a:cubicBezTo>
                  <a:cubicBezTo>
                    <a:pt x="113" y="7456"/>
                    <a:pt x="75" y="7493"/>
                    <a:pt x="75" y="7530"/>
                  </a:cubicBezTo>
                  <a:cubicBezTo>
                    <a:pt x="69" y="7542"/>
                    <a:pt x="65" y="7552"/>
                    <a:pt x="63" y="7560"/>
                  </a:cubicBezTo>
                  <a:lnTo>
                    <a:pt x="63" y="7560"/>
                  </a:lnTo>
                  <a:cubicBezTo>
                    <a:pt x="27" y="7585"/>
                    <a:pt x="1" y="7620"/>
                    <a:pt x="1" y="7642"/>
                  </a:cubicBezTo>
                  <a:cubicBezTo>
                    <a:pt x="38" y="7679"/>
                    <a:pt x="38" y="7679"/>
                    <a:pt x="38" y="7679"/>
                  </a:cubicBezTo>
                  <a:cubicBezTo>
                    <a:pt x="299" y="7679"/>
                    <a:pt x="374" y="7195"/>
                    <a:pt x="411" y="7046"/>
                  </a:cubicBezTo>
                  <a:cubicBezTo>
                    <a:pt x="635" y="6337"/>
                    <a:pt x="896" y="5629"/>
                    <a:pt x="1156" y="4958"/>
                  </a:cubicBezTo>
                  <a:cubicBezTo>
                    <a:pt x="1716" y="3318"/>
                    <a:pt x="2238" y="1715"/>
                    <a:pt x="2722" y="74"/>
                  </a:cubicBezTo>
                  <a:cubicBezTo>
                    <a:pt x="2736" y="21"/>
                    <a:pt x="2720" y="1"/>
                    <a:pt x="26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9"/>
            <p:cNvSpPr/>
            <p:nvPr/>
          </p:nvSpPr>
          <p:spPr>
            <a:xfrm>
              <a:off x="4380526" y="3350495"/>
              <a:ext cx="72910" cy="184103"/>
            </a:xfrm>
            <a:custGeom>
              <a:rect b="b" l="l" r="r" t="t"/>
              <a:pathLst>
                <a:path extrusionOk="0" h="6146" w="2434">
                  <a:moveTo>
                    <a:pt x="2384" y="1"/>
                  </a:moveTo>
                  <a:cubicBezTo>
                    <a:pt x="2325" y="1"/>
                    <a:pt x="2221" y="74"/>
                    <a:pt x="2197" y="147"/>
                  </a:cubicBezTo>
                  <a:cubicBezTo>
                    <a:pt x="1600" y="2160"/>
                    <a:pt x="855" y="4136"/>
                    <a:pt x="34" y="6075"/>
                  </a:cubicBezTo>
                  <a:cubicBezTo>
                    <a:pt x="1" y="6125"/>
                    <a:pt x="13" y="6145"/>
                    <a:pt x="39" y="6145"/>
                  </a:cubicBezTo>
                  <a:cubicBezTo>
                    <a:pt x="72" y="6145"/>
                    <a:pt x="126" y="6116"/>
                    <a:pt x="146" y="6075"/>
                  </a:cubicBezTo>
                  <a:cubicBezTo>
                    <a:pt x="1116" y="4174"/>
                    <a:pt x="1712" y="2086"/>
                    <a:pt x="2420" y="73"/>
                  </a:cubicBezTo>
                  <a:cubicBezTo>
                    <a:pt x="2433" y="21"/>
                    <a:pt x="2415" y="1"/>
                    <a:pt x="23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9"/>
            <p:cNvSpPr/>
            <p:nvPr/>
          </p:nvSpPr>
          <p:spPr>
            <a:xfrm>
              <a:off x="4397181" y="3363286"/>
              <a:ext cx="71892" cy="192191"/>
            </a:xfrm>
            <a:custGeom>
              <a:rect b="b" l="l" r="r" t="t"/>
              <a:pathLst>
                <a:path extrusionOk="0" h="6416" w="2400">
                  <a:moveTo>
                    <a:pt x="2359" y="1"/>
                  </a:moveTo>
                  <a:cubicBezTo>
                    <a:pt x="2312" y="1"/>
                    <a:pt x="2224" y="58"/>
                    <a:pt x="2200" y="130"/>
                  </a:cubicBezTo>
                  <a:lnTo>
                    <a:pt x="2200" y="93"/>
                  </a:lnTo>
                  <a:cubicBezTo>
                    <a:pt x="1864" y="1174"/>
                    <a:pt x="1492" y="2218"/>
                    <a:pt x="1119" y="3262"/>
                  </a:cubicBezTo>
                  <a:lnTo>
                    <a:pt x="597" y="4753"/>
                  </a:lnTo>
                  <a:cubicBezTo>
                    <a:pt x="373" y="5275"/>
                    <a:pt x="149" y="5834"/>
                    <a:pt x="0" y="6356"/>
                  </a:cubicBezTo>
                  <a:cubicBezTo>
                    <a:pt x="0" y="6400"/>
                    <a:pt x="18" y="6415"/>
                    <a:pt x="38" y="6415"/>
                  </a:cubicBezTo>
                  <a:cubicBezTo>
                    <a:pt x="71" y="6415"/>
                    <a:pt x="112" y="6379"/>
                    <a:pt x="112" y="6356"/>
                  </a:cubicBezTo>
                  <a:cubicBezTo>
                    <a:pt x="373" y="5834"/>
                    <a:pt x="597" y="5312"/>
                    <a:pt x="746" y="4753"/>
                  </a:cubicBezTo>
                  <a:cubicBezTo>
                    <a:pt x="932" y="4269"/>
                    <a:pt x="1119" y="3784"/>
                    <a:pt x="1305" y="3262"/>
                  </a:cubicBezTo>
                  <a:cubicBezTo>
                    <a:pt x="1678" y="2218"/>
                    <a:pt x="2051" y="1137"/>
                    <a:pt x="2386" y="56"/>
                  </a:cubicBezTo>
                  <a:cubicBezTo>
                    <a:pt x="2399" y="17"/>
                    <a:pt x="2385" y="1"/>
                    <a:pt x="23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9"/>
            <p:cNvSpPr/>
            <p:nvPr/>
          </p:nvSpPr>
          <p:spPr>
            <a:xfrm>
              <a:off x="4405000" y="3371674"/>
              <a:ext cx="82346" cy="228407"/>
            </a:xfrm>
            <a:custGeom>
              <a:rect b="b" l="l" r="r" t="t"/>
              <a:pathLst>
                <a:path extrusionOk="0" h="7625" w="2749">
                  <a:moveTo>
                    <a:pt x="2709" y="1"/>
                  </a:moveTo>
                  <a:cubicBezTo>
                    <a:pt x="2660" y="1"/>
                    <a:pt x="2559" y="64"/>
                    <a:pt x="2535" y="111"/>
                  </a:cubicBezTo>
                  <a:cubicBezTo>
                    <a:pt x="2163" y="1379"/>
                    <a:pt x="1715" y="2609"/>
                    <a:pt x="1268" y="3839"/>
                  </a:cubicBezTo>
                  <a:cubicBezTo>
                    <a:pt x="783" y="5070"/>
                    <a:pt x="373" y="6300"/>
                    <a:pt x="0" y="7567"/>
                  </a:cubicBezTo>
                  <a:cubicBezTo>
                    <a:pt x="0" y="7608"/>
                    <a:pt x="20" y="7624"/>
                    <a:pt x="48" y="7624"/>
                  </a:cubicBezTo>
                  <a:cubicBezTo>
                    <a:pt x="95" y="7624"/>
                    <a:pt x="163" y="7577"/>
                    <a:pt x="187" y="7530"/>
                  </a:cubicBezTo>
                  <a:cubicBezTo>
                    <a:pt x="597" y="6300"/>
                    <a:pt x="1007" y="5032"/>
                    <a:pt x="1454" y="3802"/>
                  </a:cubicBezTo>
                  <a:cubicBezTo>
                    <a:pt x="1902" y="2572"/>
                    <a:pt x="2349" y="1342"/>
                    <a:pt x="2722" y="74"/>
                  </a:cubicBezTo>
                  <a:cubicBezTo>
                    <a:pt x="2749" y="21"/>
                    <a:pt x="2737" y="1"/>
                    <a:pt x="27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9"/>
            <p:cNvSpPr/>
            <p:nvPr/>
          </p:nvSpPr>
          <p:spPr>
            <a:xfrm>
              <a:off x="4447416" y="3385573"/>
              <a:ext cx="68567" cy="196535"/>
            </a:xfrm>
            <a:custGeom>
              <a:rect b="b" l="l" r="r" t="t"/>
              <a:pathLst>
                <a:path extrusionOk="0" h="6561" w="2289">
                  <a:moveTo>
                    <a:pt x="2246" y="0"/>
                  </a:moveTo>
                  <a:cubicBezTo>
                    <a:pt x="2200" y="0"/>
                    <a:pt x="2126" y="48"/>
                    <a:pt x="2126" y="95"/>
                  </a:cubicBezTo>
                  <a:cubicBezTo>
                    <a:pt x="1753" y="1176"/>
                    <a:pt x="1418" y="2257"/>
                    <a:pt x="1082" y="3338"/>
                  </a:cubicBezTo>
                  <a:cubicBezTo>
                    <a:pt x="896" y="3897"/>
                    <a:pt x="747" y="4419"/>
                    <a:pt x="560" y="4941"/>
                  </a:cubicBezTo>
                  <a:cubicBezTo>
                    <a:pt x="336" y="5463"/>
                    <a:pt x="150" y="5985"/>
                    <a:pt x="1" y="6544"/>
                  </a:cubicBezTo>
                  <a:cubicBezTo>
                    <a:pt x="1" y="6557"/>
                    <a:pt x="9" y="6561"/>
                    <a:pt x="20" y="6561"/>
                  </a:cubicBezTo>
                  <a:cubicBezTo>
                    <a:pt x="42" y="6561"/>
                    <a:pt x="75" y="6544"/>
                    <a:pt x="75" y="6544"/>
                  </a:cubicBezTo>
                  <a:cubicBezTo>
                    <a:pt x="336" y="6060"/>
                    <a:pt x="523" y="5575"/>
                    <a:pt x="672" y="5053"/>
                  </a:cubicBezTo>
                  <a:cubicBezTo>
                    <a:pt x="858" y="4531"/>
                    <a:pt x="1045" y="3972"/>
                    <a:pt x="1231" y="3413"/>
                  </a:cubicBezTo>
                  <a:cubicBezTo>
                    <a:pt x="1604" y="2294"/>
                    <a:pt x="1939" y="1176"/>
                    <a:pt x="2275" y="57"/>
                  </a:cubicBezTo>
                  <a:cubicBezTo>
                    <a:pt x="2289" y="16"/>
                    <a:pt x="2272" y="0"/>
                    <a:pt x="2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9"/>
            <p:cNvSpPr/>
            <p:nvPr/>
          </p:nvSpPr>
          <p:spPr>
            <a:xfrm>
              <a:off x="4468205" y="3388988"/>
              <a:ext cx="66740" cy="202226"/>
            </a:xfrm>
            <a:custGeom>
              <a:rect b="b" l="l" r="r" t="t"/>
              <a:pathLst>
                <a:path extrusionOk="0" h="6751" w="2228">
                  <a:moveTo>
                    <a:pt x="2179" y="0"/>
                  </a:moveTo>
                  <a:cubicBezTo>
                    <a:pt x="2123" y="0"/>
                    <a:pt x="2028" y="57"/>
                    <a:pt x="2028" y="130"/>
                  </a:cubicBezTo>
                  <a:lnTo>
                    <a:pt x="2028" y="93"/>
                  </a:lnTo>
                  <a:cubicBezTo>
                    <a:pt x="1730" y="1211"/>
                    <a:pt x="1469" y="2329"/>
                    <a:pt x="1134" y="3448"/>
                  </a:cubicBezTo>
                  <a:cubicBezTo>
                    <a:pt x="985" y="4007"/>
                    <a:pt x="798" y="4566"/>
                    <a:pt x="612" y="5088"/>
                  </a:cubicBezTo>
                  <a:cubicBezTo>
                    <a:pt x="425" y="5647"/>
                    <a:pt x="202" y="6169"/>
                    <a:pt x="15" y="6691"/>
                  </a:cubicBezTo>
                  <a:cubicBezTo>
                    <a:pt x="1" y="6735"/>
                    <a:pt x="15" y="6750"/>
                    <a:pt x="39" y="6750"/>
                  </a:cubicBezTo>
                  <a:cubicBezTo>
                    <a:pt x="78" y="6750"/>
                    <a:pt x="142" y="6714"/>
                    <a:pt x="164" y="6691"/>
                  </a:cubicBezTo>
                  <a:cubicBezTo>
                    <a:pt x="649" y="5647"/>
                    <a:pt x="1059" y="4566"/>
                    <a:pt x="1320" y="3485"/>
                  </a:cubicBezTo>
                  <a:cubicBezTo>
                    <a:pt x="1656" y="2367"/>
                    <a:pt x="1917" y="1211"/>
                    <a:pt x="2215" y="55"/>
                  </a:cubicBezTo>
                  <a:cubicBezTo>
                    <a:pt x="2228" y="16"/>
                    <a:pt x="2209" y="0"/>
                    <a:pt x="2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9"/>
            <p:cNvSpPr/>
            <p:nvPr/>
          </p:nvSpPr>
          <p:spPr>
            <a:xfrm>
              <a:off x="4470871" y="3401839"/>
              <a:ext cx="79740" cy="238831"/>
            </a:xfrm>
            <a:custGeom>
              <a:rect b="b" l="l" r="r" t="t"/>
              <a:pathLst>
                <a:path extrusionOk="0" h="7973" w="2662">
                  <a:moveTo>
                    <a:pt x="2618" y="0"/>
                  </a:moveTo>
                  <a:cubicBezTo>
                    <a:pt x="2570" y="0"/>
                    <a:pt x="2485" y="63"/>
                    <a:pt x="2461" y="111"/>
                  </a:cubicBezTo>
                  <a:cubicBezTo>
                    <a:pt x="2126" y="1416"/>
                    <a:pt x="1716" y="2721"/>
                    <a:pt x="1306" y="4025"/>
                  </a:cubicBezTo>
                  <a:cubicBezTo>
                    <a:pt x="1119" y="4696"/>
                    <a:pt x="896" y="5330"/>
                    <a:pt x="672" y="5964"/>
                  </a:cubicBezTo>
                  <a:cubicBezTo>
                    <a:pt x="411" y="6598"/>
                    <a:pt x="187" y="7269"/>
                    <a:pt x="1" y="7940"/>
                  </a:cubicBezTo>
                  <a:cubicBezTo>
                    <a:pt x="1" y="7965"/>
                    <a:pt x="9" y="7973"/>
                    <a:pt x="22" y="7973"/>
                  </a:cubicBezTo>
                  <a:cubicBezTo>
                    <a:pt x="46" y="7973"/>
                    <a:pt x="88" y="7940"/>
                    <a:pt x="113" y="7940"/>
                  </a:cubicBezTo>
                  <a:cubicBezTo>
                    <a:pt x="374" y="7306"/>
                    <a:pt x="635" y="6710"/>
                    <a:pt x="821" y="6076"/>
                  </a:cubicBezTo>
                  <a:cubicBezTo>
                    <a:pt x="1045" y="5405"/>
                    <a:pt x="1268" y="4734"/>
                    <a:pt x="1455" y="4063"/>
                  </a:cubicBezTo>
                  <a:cubicBezTo>
                    <a:pt x="1902" y="2758"/>
                    <a:pt x="2275" y="1416"/>
                    <a:pt x="2648" y="74"/>
                  </a:cubicBezTo>
                  <a:cubicBezTo>
                    <a:pt x="2661" y="20"/>
                    <a:pt x="2646" y="0"/>
                    <a:pt x="2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9"/>
            <p:cNvSpPr/>
            <p:nvPr/>
          </p:nvSpPr>
          <p:spPr>
            <a:xfrm>
              <a:off x="4462723" y="3400700"/>
              <a:ext cx="111313" cy="330853"/>
            </a:xfrm>
            <a:custGeom>
              <a:rect b="b" l="l" r="r" t="t"/>
              <a:pathLst>
                <a:path extrusionOk="0" h="11045" w="3716">
                  <a:moveTo>
                    <a:pt x="3662" y="1"/>
                  </a:moveTo>
                  <a:cubicBezTo>
                    <a:pt x="3603" y="1"/>
                    <a:pt x="3503" y="64"/>
                    <a:pt x="3479" y="112"/>
                  </a:cubicBezTo>
                  <a:cubicBezTo>
                    <a:pt x="2920" y="1976"/>
                    <a:pt x="2360" y="3840"/>
                    <a:pt x="1764" y="5666"/>
                  </a:cubicBezTo>
                  <a:cubicBezTo>
                    <a:pt x="1168" y="7419"/>
                    <a:pt x="422" y="9171"/>
                    <a:pt x="12" y="10997"/>
                  </a:cubicBezTo>
                  <a:cubicBezTo>
                    <a:pt x="1" y="11031"/>
                    <a:pt x="6" y="11045"/>
                    <a:pt x="21" y="11045"/>
                  </a:cubicBezTo>
                  <a:cubicBezTo>
                    <a:pt x="55" y="11045"/>
                    <a:pt x="135" y="10975"/>
                    <a:pt x="161" y="10923"/>
                  </a:cubicBezTo>
                  <a:cubicBezTo>
                    <a:pt x="683" y="9133"/>
                    <a:pt x="1391" y="7419"/>
                    <a:pt x="1950" y="5629"/>
                  </a:cubicBezTo>
                  <a:cubicBezTo>
                    <a:pt x="2547" y="3840"/>
                    <a:pt x="3143" y="1938"/>
                    <a:pt x="3703" y="74"/>
                  </a:cubicBezTo>
                  <a:cubicBezTo>
                    <a:pt x="3716" y="21"/>
                    <a:pt x="3696" y="1"/>
                    <a:pt x="36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9"/>
            <p:cNvSpPr/>
            <p:nvPr/>
          </p:nvSpPr>
          <p:spPr>
            <a:xfrm>
              <a:off x="4492769" y="3465494"/>
              <a:ext cx="79051" cy="242965"/>
            </a:xfrm>
            <a:custGeom>
              <a:rect b="b" l="l" r="r" t="t"/>
              <a:pathLst>
                <a:path extrusionOk="0" h="8111" w="2639">
                  <a:moveTo>
                    <a:pt x="2598" y="0"/>
                  </a:moveTo>
                  <a:cubicBezTo>
                    <a:pt x="2552" y="0"/>
                    <a:pt x="2476" y="63"/>
                    <a:pt x="2476" y="111"/>
                  </a:cubicBezTo>
                  <a:cubicBezTo>
                    <a:pt x="2178" y="1453"/>
                    <a:pt x="1842" y="2832"/>
                    <a:pt x="1469" y="4174"/>
                  </a:cubicBezTo>
                  <a:cubicBezTo>
                    <a:pt x="1246" y="4845"/>
                    <a:pt x="1022" y="5517"/>
                    <a:pt x="761" y="6188"/>
                  </a:cubicBezTo>
                  <a:cubicBezTo>
                    <a:pt x="500" y="6859"/>
                    <a:pt x="239" y="7418"/>
                    <a:pt x="15" y="8052"/>
                  </a:cubicBezTo>
                  <a:cubicBezTo>
                    <a:pt x="1" y="8095"/>
                    <a:pt x="9" y="8111"/>
                    <a:pt x="27" y="8111"/>
                  </a:cubicBezTo>
                  <a:cubicBezTo>
                    <a:pt x="54" y="8111"/>
                    <a:pt x="105" y="8074"/>
                    <a:pt x="127" y="8052"/>
                  </a:cubicBezTo>
                  <a:cubicBezTo>
                    <a:pt x="761" y="6859"/>
                    <a:pt x="1283" y="5591"/>
                    <a:pt x="1618" y="4249"/>
                  </a:cubicBezTo>
                  <a:cubicBezTo>
                    <a:pt x="2029" y="2870"/>
                    <a:pt x="2364" y="1490"/>
                    <a:pt x="2625" y="74"/>
                  </a:cubicBezTo>
                  <a:cubicBezTo>
                    <a:pt x="2638" y="20"/>
                    <a:pt x="2623" y="0"/>
                    <a:pt x="25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9"/>
            <p:cNvSpPr/>
            <p:nvPr/>
          </p:nvSpPr>
          <p:spPr>
            <a:xfrm>
              <a:off x="4509604" y="3465494"/>
              <a:ext cx="80070" cy="257823"/>
            </a:xfrm>
            <a:custGeom>
              <a:rect b="b" l="l" r="r" t="t"/>
              <a:pathLst>
                <a:path extrusionOk="0" h="8607" w="2673">
                  <a:moveTo>
                    <a:pt x="2621" y="0"/>
                  </a:moveTo>
                  <a:cubicBezTo>
                    <a:pt x="2565" y="0"/>
                    <a:pt x="2473" y="63"/>
                    <a:pt x="2473" y="111"/>
                  </a:cubicBezTo>
                  <a:cubicBezTo>
                    <a:pt x="2175" y="1528"/>
                    <a:pt x="1839" y="2981"/>
                    <a:pt x="1467" y="4398"/>
                  </a:cubicBezTo>
                  <a:cubicBezTo>
                    <a:pt x="1243" y="5106"/>
                    <a:pt x="1056" y="5815"/>
                    <a:pt x="795" y="6523"/>
                  </a:cubicBezTo>
                  <a:cubicBezTo>
                    <a:pt x="572" y="7231"/>
                    <a:pt x="236" y="7865"/>
                    <a:pt x="13" y="8573"/>
                  </a:cubicBezTo>
                  <a:cubicBezTo>
                    <a:pt x="0" y="8598"/>
                    <a:pt x="8" y="8607"/>
                    <a:pt x="26" y="8607"/>
                  </a:cubicBezTo>
                  <a:cubicBezTo>
                    <a:pt x="62" y="8607"/>
                    <a:pt x="137" y="8573"/>
                    <a:pt x="162" y="8573"/>
                  </a:cubicBezTo>
                  <a:cubicBezTo>
                    <a:pt x="795" y="7231"/>
                    <a:pt x="1280" y="5852"/>
                    <a:pt x="1616" y="4435"/>
                  </a:cubicBezTo>
                  <a:cubicBezTo>
                    <a:pt x="2026" y="2981"/>
                    <a:pt x="2361" y="1528"/>
                    <a:pt x="2659" y="74"/>
                  </a:cubicBezTo>
                  <a:cubicBezTo>
                    <a:pt x="2673" y="20"/>
                    <a:pt x="2653" y="0"/>
                    <a:pt x="26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9"/>
            <p:cNvSpPr/>
            <p:nvPr/>
          </p:nvSpPr>
          <p:spPr>
            <a:xfrm>
              <a:off x="4526708" y="3484965"/>
              <a:ext cx="76385" cy="243594"/>
            </a:xfrm>
            <a:custGeom>
              <a:rect b="b" l="l" r="r" t="t"/>
              <a:pathLst>
                <a:path extrusionOk="0" h="8132" w="2550">
                  <a:moveTo>
                    <a:pt x="2505" y="0"/>
                  </a:moveTo>
                  <a:cubicBezTo>
                    <a:pt x="2456" y="0"/>
                    <a:pt x="2373" y="48"/>
                    <a:pt x="2349" y="95"/>
                  </a:cubicBezTo>
                  <a:cubicBezTo>
                    <a:pt x="2088" y="1474"/>
                    <a:pt x="1716" y="2816"/>
                    <a:pt x="1306" y="4121"/>
                  </a:cubicBezTo>
                  <a:cubicBezTo>
                    <a:pt x="1082" y="4792"/>
                    <a:pt x="858" y="5426"/>
                    <a:pt x="635" y="6097"/>
                  </a:cubicBezTo>
                  <a:cubicBezTo>
                    <a:pt x="374" y="6731"/>
                    <a:pt x="150" y="7402"/>
                    <a:pt x="1" y="8073"/>
                  </a:cubicBezTo>
                  <a:cubicBezTo>
                    <a:pt x="1" y="8116"/>
                    <a:pt x="12" y="8132"/>
                    <a:pt x="28" y="8132"/>
                  </a:cubicBezTo>
                  <a:cubicBezTo>
                    <a:pt x="54" y="8132"/>
                    <a:pt x="90" y="8095"/>
                    <a:pt x="113" y="8073"/>
                  </a:cubicBezTo>
                  <a:cubicBezTo>
                    <a:pt x="374" y="7476"/>
                    <a:pt x="560" y="6805"/>
                    <a:pt x="784" y="6171"/>
                  </a:cubicBezTo>
                  <a:cubicBezTo>
                    <a:pt x="1007" y="5538"/>
                    <a:pt x="1268" y="4867"/>
                    <a:pt x="1455" y="4158"/>
                  </a:cubicBezTo>
                  <a:cubicBezTo>
                    <a:pt x="1902" y="2816"/>
                    <a:pt x="2275" y="1437"/>
                    <a:pt x="2536" y="57"/>
                  </a:cubicBezTo>
                  <a:cubicBezTo>
                    <a:pt x="2550" y="16"/>
                    <a:pt x="2533" y="0"/>
                    <a:pt x="25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9"/>
            <p:cNvSpPr/>
            <p:nvPr/>
          </p:nvSpPr>
          <p:spPr>
            <a:xfrm>
              <a:off x="4553518" y="3452074"/>
              <a:ext cx="86420" cy="274597"/>
            </a:xfrm>
            <a:custGeom>
              <a:rect b="b" l="l" r="r" t="t"/>
              <a:pathLst>
                <a:path extrusionOk="0" h="9167" w="2885">
                  <a:moveTo>
                    <a:pt x="2842" y="1"/>
                  </a:moveTo>
                  <a:cubicBezTo>
                    <a:pt x="2794" y="1"/>
                    <a:pt x="2709" y="64"/>
                    <a:pt x="2685" y="112"/>
                  </a:cubicBezTo>
                  <a:lnTo>
                    <a:pt x="2685" y="74"/>
                  </a:lnTo>
                  <a:cubicBezTo>
                    <a:pt x="2237" y="1603"/>
                    <a:pt x="1827" y="3094"/>
                    <a:pt x="1380" y="4622"/>
                  </a:cubicBezTo>
                  <a:cubicBezTo>
                    <a:pt x="1156" y="5331"/>
                    <a:pt x="933" y="6076"/>
                    <a:pt x="709" y="6785"/>
                  </a:cubicBezTo>
                  <a:cubicBezTo>
                    <a:pt x="411" y="7568"/>
                    <a:pt x="187" y="8350"/>
                    <a:pt x="1" y="9133"/>
                  </a:cubicBezTo>
                  <a:cubicBezTo>
                    <a:pt x="1" y="9158"/>
                    <a:pt x="9" y="9166"/>
                    <a:pt x="21" y="9166"/>
                  </a:cubicBezTo>
                  <a:cubicBezTo>
                    <a:pt x="46" y="9166"/>
                    <a:pt x="87" y="9133"/>
                    <a:pt x="112" y="9133"/>
                  </a:cubicBezTo>
                  <a:cubicBezTo>
                    <a:pt x="411" y="8425"/>
                    <a:pt x="634" y="7679"/>
                    <a:pt x="858" y="6934"/>
                  </a:cubicBezTo>
                  <a:cubicBezTo>
                    <a:pt x="1082" y="6188"/>
                    <a:pt x="1305" y="5443"/>
                    <a:pt x="1529" y="4660"/>
                  </a:cubicBezTo>
                  <a:cubicBezTo>
                    <a:pt x="2014" y="3131"/>
                    <a:pt x="2424" y="1603"/>
                    <a:pt x="2871" y="74"/>
                  </a:cubicBezTo>
                  <a:cubicBezTo>
                    <a:pt x="2884" y="21"/>
                    <a:pt x="2869" y="1"/>
                    <a:pt x="28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9"/>
            <p:cNvSpPr/>
            <p:nvPr/>
          </p:nvSpPr>
          <p:spPr>
            <a:xfrm>
              <a:off x="4573618" y="3457106"/>
              <a:ext cx="87529" cy="281517"/>
            </a:xfrm>
            <a:custGeom>
              <a:rect b="b" l="l" r="r" t="t"/>
              <a:pathLst>
                <a:path extrusionOk="0" h="9398" w="2922">
                  <a:moveTo>
                    <a:pt x="2882" y="0"/>
                  </a:moveTo>
                  <a:cubicBezTo>
                    <a:pt x="2834" y="0"/>
                    <a:pt x="2746" y="57"/>
                    <a:pt x="2722" y="130"/>
                  </a:cubicBezTo>
                  <a:lnTo>
                    <a:pt x="2722" y="93"/>
                  </a:lnTo>
                  <a:cubicBezTo>
                    <a:pt x="2349" y="1658"/>
                    <a:pt x="1902" y="3187"/>
                    <a:pt x="1454" y="4753"/>
                  </a:cubicBezTo>
                  <a:cubicBezTo>
                    <a:pt x="1231" y="5498"/>
                    <a:pt x="970" y="6244"/>
                    <a:pt x="746" y="6989"/>
                  </a:cubicBezTo>
                  <a:cubicBezTo>
                    <a:pt x="485" y="7772"/>
                    <a:pt x="187" y="8555"/>
                    <a:pt x="1" y="9338"/>
                  </a:cubicBezTo>
                  <a:cubicBezTo>
                    <a:pt x="1" y="9382"/>
                    <a:pt x="18" y="9397"/>
                    <a:pt x="39" y="9397"/>
                  </a:cubicBezTo>
                  <a:cubicBezTo>
                    <a:pt x="71" y="9397"/>
                    <a:pt x="112" y="9361"/>
                    <a:pt x="112" y="9338"/>
                  </a:cubicBezTo>
                  <a:cubicBezTo>
                    <a:pt x="709" y="7884"/>
                    <a:pt x="1231" y="6356"/>
                    <a:pt x="1604" y="4790"/>
                  </a:cubicBezTo>
                  <a:cubicBezTo>
                    <a:pt x="2088" y="3224"/>
                    <a:pt x="2536" y="1658"/>
                    <a:pt x="2908" y="55"/>
                  </a:cubicBezTo>
                  <a:cubicBezTo>
                    <a:pt x="2921" y="16"/>
                    <a:pt x="2907" y="0"/>
                    <a:pt x="2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9"/>
            <p:cNvSpPr/>
            <p:nvPr/>
          </p:nvSpPr>
          <p:spPr>
            <a:xfrm>
              <a:off x="4594827" y="3525794"/>
              <a:ext cx="80849" cy="265311"/>
            </a:xfrm>
            <a:custGeom>
              <a:rect b="b" l="l" r="r" t="t"/>
              <a:pathLst>
                <a:path extrusionOk="0" h="8857" w="2699">
                  <a:moveTo>
                    <a:pt x="2656" y="0"/>
                  </a:moveTo>
                  <a:cubicBezTo>
                    <a:pt x="2608" y="0"/>
                    <a:pt x="2522" y="63"/>
                    <a:pt x="2499" y="111"/>
                  </a:cubicBezTo>
                  <a:cubicBezTo>
                    <a:pt x="2126" y="1565"/>
                    <a:pt x="1716" y="3019"/>
                    <a:pt x="1268" y="4473"/>
                  </a:cubicBezTo>
                  <a:cubicBezTo>
                    <a:pt x="1045" y="5181"/>
                    <a:pt x="858" y="5852"/>
                    <a:pt x="635" y="6560"/>
                  </a:cubicBezTo>
                  <a:cubicBezTo>
                    <a:pt x="374" y="7306"/>
                    <a:pt x="187" y="8052"/>
                    <a:pt x="1" y="8797"/>
                  </a:cubicBezTo>
                  <a:cubicBezTo>
                    <a:pt x="1" y="8841"/>
                    <a:pt x="18" y="8856"/>
                    <a:pt x="41" y="8856"/>
                  </a:cubicBezTo>
                  <a:cubicBezTo>
                    <a:pt x="77" y="8856"/>
                    <a:pt x="127" y="8820"/>
                    <a:pt x="150" y="8797"/>
                  </a:cubicBezTo>
                  <a:cubicBezTo>
                    <a:pt x="672" y="7418"/>
                    <a:pt x="1007" y="5927"/>
                    <a:pt x="1417" y="4510"/>
                  </a:cubicBezTo>
                  <a:cubicBezTo>
                    <a:pt x="1828" y="3093"/>
                    <a:pt x="2275" y="1565"/>
                    <a:pt x="2685" y="74"/>
                  </a:cubicBezTo>
                  <a:cubicBezTo>
                    <a:pt x="2698" y="20"/>
                    <a:pt x="2683" y="0"/>
                    <a:pt x="26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9"/>
            <p:cNvSpPr/>
            <p:nvPr/>
          </p:nvSpPr>
          <p:spPr>
            <a:xfrm>
              <a:off x="4607108" y="3529628"/>
              <a:ext cx="85312" cy="286669"/>
            </a:xfrm>
            <a:custGeom>
              <a:rect b="b" l="l" r="r" t="t"/>
              <a:pathLst>
                <a:path extrusionOk="0" h="9570" w="2848">
                  <a:moveTo>
                    <a:pt x="2803" y="1"/>
                  </a:moveTo>
                  <a:cubicBezTo>
                    <a:pt x="2755" y="1"/>
                    <a:pt x="2671" y="48"/>
                    <a:pt x="2648" y="95"/>
                  </a:cubicBezTo>
                  <a:lnTo>
                    <a:pt x="2685" y="95"/>
                  </a:lnTo>
                  <a:cubicBezTo>
                    <a:pt x="2275" y="1698"/>
                    <a:pt x="1865" y="3338"/>
                    <a:pt x="1455" y="4904"/>
                  </a:cubicBezTo>
                  <a:cubicBezTo>
                    <a:pt x="1231" y="5687"/>
                    <a:pt x="970" y="6470"/>
                    <a:pt x="747" y="7253"/>
                  </a:cubicBezTo>
                  <a:cubicBezTo>
                    <a:pt x="523" y="7998"/>
                    <a:pt x="187" y="8744"/>
                    <a:pt x="1" y="9527"/>
                  </a:cubicBezTo>
                  <a:cubicBezTo>
                    <a:pt x="1" y="9558"/>
                    <a:pt x="14" y="9570"/>
                    <a:pt x="32" y="9570"/>
                  </a:cubicBezTo>
                  <a:cubicBezTo>
                    <a:pt x="57" y="9570"/>
                    <a:pt x="91" y="9548"/>
                    <a:pt x="113" y="9527"/>
                  </a:cubicBezTo>
                  <a:cubicBezTo>
                    <a:pt x="1380" y="6507"/>
                    <a:pt x="2051" y="3226"/>
                    <a:pt x="2834" y="58"/>
                  </a:cubicBezTo>
                  <a:cubicBezTo>
                    <a:pt x="2848" y="16"/>
                    <a:pt x="2831" y="1"/>
                    <a:pt x="2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9"/>
            <p:cNvSpPr/>
            <p:nvPr/>
          </p:nvSpPr>
          <p:spPr>
            <a:xfrm>
              <a:off x="4631702" y="3572105"/>
              <a:ext cx="74109" cy="263005"/>
            </a:xfrm>
            <a:custGeom>
              <a:rect b="b" l="l" r="r" t="t"/>
              <a:pathLst>
                <a:path extrusionOk="0" h="8780" w="2474">
                  <a:moveTo>
                    <a:pt x="2425" y="1"/>
                  </a:moveTo>
                  <a:cubicBezTo>
                    <a:pt x="2369" y="1"/>
                    <a:pt x="2274" y="58"/>
                    <a:pt x="2274" y="131"/>
                  </a:cubicBezTo>
                  <a:cubicBezTo>
                    <a:pt x="1901" y="1697"/>
                    <a:pt x="1454" y="3262"/>
                    <a:pt x="1044" y="4791"/>
                  </a:cubicBezTo>
                  <a:cubicBezTo>
                    <a:pt x="820" y="5536"/>
                    <a:pt x="634" y="6282"/>
                    <a:pt x="447" y="7028"/>
                  </a:cubicBezTo>
                  <a:cubicBezTo>
                    <a:pt x="336" y="7363"/>
                    <a:pt x="261" y="7699"/>
                    <a:pt x="186" y="8071"/>
                  </a:cubicBezTo>
                  <a:cubicBezTo>
                    <a:pt x="149" y="8295"/>
                    <a:pt x="112" y="8481"/>
                    <a:pt x="37" y="8705"/>
                  </a:cubicBezTo>
                  <a:cubicBezTo>
                    <a:pt x="0" y="8761"/>
                    <a:pt x="19" y="8780"/>
                    <a:pt x="51" y="8780"/>
                  </a:cubicBezTo>
                  <a:cubicBezTo>
                    <a:pt x="84" y="8780"/>
                    <a:pt x="131" y="8761"/>
                    <a:pt x="149" y="8742"/>
                  </a:cubicBezTo>
                  <a:cubicBezTo>
                    <a:pt x="336" y="8332"/>
                    <a:pt x="447" y="7922"/>
                    <a:pt x="522" y="7475"/>
                  </a:cubicBezTo>
                  <a:cubicBezTo>
                    <a:pt x="708" y="6655"/>
                    <a:pt x="932" y="5797"/>
                    <a:pt x="1156" y="4977"/>
                  </a:cubicBezTo>
                  <a:cubicBezTo>
                    <a:pt x="1603" y="3337"/>
                    <a:pt x="2050" y="1734"/>
                    <a:pt x="2461" y="56"/>
                  </a:cubicBezTo>
                  <a:cubicBezTo>
                    <a:pt x="2474" y="17"/>
                    <a:pt x="2455" y="1"/>
                    <a:pt x="24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9"/>
            <p:cNvSpPr/>
            <p:nvPr/>
          </p:nvSpPr>
          <p:spPr>
            <a:xfrm>
              <a:off x="4655127" y="3632675"/>
              <a:ext cx="63265" cy="203394"/>
            </a:xfrm>
            <a:custGeom>
              <a:rect b="b" l="l" r="r" t="t"/>
              <a:pathLst>
                <a:path extrusionOk="0" h="6790" w="2112">
                  <a:moveTo>
                    <a:pt x="2088" y="0"/>
                  </a:moveTo>
                  <a:cubicBezTo>
                    <a:pt x="2044" y="0"/>
                    <a:pt x="1928" y="70"/>
                    <a:pt x="1902" y="122"/>
                  </a:cubicBezTo>
                  <a:cubicBezTo>
                    <a:pt x="1567" y="1240"/>
                    <a:pt x="1231" y="2359"/>
                    <a:pt x="896" y="3514"/>
                  </a:cubicBezTo>
                  <a:lnTo>
                    <a:pt x="411" y="5117"/>
                  </a:lnTo>
                  <a:cubicBezTo>
                    <a:pt x="225" y="5639"/>
                    <a:pt x="76" y="6199"/>
                    <a:pt x="1" y="6758"/>
                  </a:cubicBezTo>
                  <a:cubicBezTo>
                    <a:pt x="1" y="6781"/>
                    <a:pt x="8" y="6790"/>
                    <a:pt x="19" y="6790"/>
                  </a:cubicBezTo>
                  <a:cubicBezTo>
                    <a:pt x="44" y="6790"/>
                    <a:pt x="87" y="6746"/>
                    <a:pt x="113" y="6720"/>
                  </a:cubicBezTo>
                  <a:cubicBezTo>
                    <a:pt x="299" y="6199"/>
                    <a:pt x="486" y="5639"/>
                    <a:pt x="635" y="5080"/>
                  </a:cubicBezTo>
                  <a:cubicBezTo>
                    <a:pt x="784" y="4521"/>
                    <a:pt x="933" y="3999"/>
                    <a:pt x="1082" y="3440"/>
                  </a:cubicBezTo>
                  <a:cubicBezTo>
                    <a:pt x="1418" y="2321"/>
                    <a:pt x="1753" y="1203"/>
                    <a:pt x="2089" y="47"/>
                  </a:cubicBezTo>
                  <a:cubicBezTo>
                    <a:pt x="2111" y="13"/>
                    <a:pt x="2106" y="0"/>
                    <a:pt x="20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9"/>
            <p:cNvSpPr/>
            <p:nvPr/>
          </p:nvSpPr>
          <p:spPr>
            <a:xfrm>
              <a:off x="4675946" y="3669280"/>
              <a:ext cx="52212" cy="161967"/>
            </a:xfrm>
            <a:custGeom>
              <a:rect b="b" l="l" r="r" t="t"/>
              <a:pathLst>
                <a:path extrusionOk="0" h="5407" w="1743">
                  <a:moveTo>
                    <a:pt x="1702" y="0"/>
                  </a:moveTo>
                  <a:cubicBezTo>
                    <a:pt x="1655" y="0"/>
                    <a:pt x="1567" y="57"/>
                    <a:pt x="1543" y="130"/>
                  </a:cubicBezTo>
                  <a:cubicBezTo>
                    <a:pt x="1058" y="1845"/>
                    <a:pt x="499" y="3597"/>
                    <a:pt x="14" y="5349"/>
                  </a:cubicBezTo>
                  <a:cubicBezTo>
                    <a:pt x="1" y="5390"/>
                    <a:pt x="17" y="5406"/>
                    <a:pt x="43" y="5406"/>
                  </a:cubicBezTo>
                  <a:cubicBezTo>
                    <a:pt x="89" y="5406"/>
                    <a:pt x="163" y="5359"/>
                    <a:pt x="163" y="5312"/>
                  </a:cubicBezTo>
                  <a:cubicBezTo>
                    <a:pt x="760" y="3597"/>
                    <a:pt x="1245" y="1808"/>
                    <a:pt x="1729" y="56"/>
                  </a:cubicBezTo>
                  <a:cubicBezTo>
                    <a:pt x="1742" y="17"/>
                    <a:pt x="1728" y="0"/>
                    <a:pt x="17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9"/>
            <p:cNvSpPr/>
            <p:nvPr/>
          </p:nvSpPr>
          <p:spPr>
            <a:xfrm>
              <a:off x="4720669" y="3691717"/>
              <a:ext cx="22736" cy="65062"/>
            </a:xfrm>
            <a:custGeom>
              <a:rect b="b" l="l" r="r" t="t"/>
              <a:pathLst>
                <a:path extrusionOk="0" h="2172" w="759">
                  <a:moveTo>
                    <a:pt x="713" y="0"/>
                  </a:moveTo>
                  <a:cubicBezTo>
                    <a:pt x="704" y="0"/>
                    <a:pt x="694" y="5"/>
                    <a:pt x="684" y="15"/>
                  </a:cubicBezTo>
                  <a:cubicBezTo>
                    <a:pt x="609" y="15"/>
                    <a:pt x="572" y="52"/>
                    <a:pt x="572" y="127"/>
                  </a:cubicBezTo>
                  <a:cubicBezTo>
                    <a:pt x="385" y="798"/>
                    <a:pt x="162" y="1469"/>
                    <a:pt x="12" y="2140"/>
                  </a:cubicBezTo>
                  <a:cubicBezTo>
                    <a:pt x="1" y="2163"/>
                    <a:pt x="7" y="2172"/>
                    <a:pt x="23" y="2172"/>
                  </a:cubicBezTo>
                  <a:cubicBezTo>
                    <a:pt x="57" y="2172"/>
                    <a:pt x="136" y="2128"/>
                    <a:pt x="162" y="2103"/>
                  </a:cubicBezTo>
                  <a:cubicBezTo>
                    <a:pt x="348" y="1432"/>
                    <a:pt x="572" y="760"/>
                    <a:pt x="758" y="89"/>
                  </a:cubicBezTo>
                  <a:cubicBezTo>
                    <a:pt x="758" y="35"/>
                    <a:pt x="738" y="0"/>
                    <a:pt x="7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9"/>
            <p:cNvSpPr/>
            <p:nvPr/>
          </p:nvSpPr>
          <p:spPr>
            <a:xfrm>
              <a:off x="4413926" y="3601910"/>
              <a:ext cx="14558" cy="53410"/>
            </a:xfrm>
            <a:custGeom>
              <a:rect b="b" l="l" r="r" t="t"/>
              <a:pathLst>
                <a:path extrusionOk="0" h="1783" w="486">
                  <a:moveTo>
                    <a:pt x="412" y="1"/>
                  </a:moveTo>
                  <a:cubicBezTo>
                    <a:pt x="358" y="1"/>
                    <a:pt x="261" y="62"/>
                    <a:pt x="261" y="142"/>
                  </a:cubicBezTo>
                  <a:lnTo>
                    <a:pt x="261" y="105"/>
                  </a:lnTo>
                  <a:cubicBezTo>
                    <a:pt x="261" y="403"/>
                    <a:pt x="261" y="702"/>
                    <a:pt x="187" y="1000"/>
                  </a:cubicBezTo>
                  <a:cubicBezTo>
                    <a:pt x="150" y="1112"/>
                    <a:pt x="112" y="1261"/>
                    <a:pt x="75" y="1373"/>
                  </a:cubicBezTo>
                  <a:lnTo>
                    <a:pt x="38" y="1596"/>
                  </a:lnTo>
                  <a:cubicBezTo>
                    <a:pt x="1" y="1634"/>
                    <a:pt x="1" y="1708"/>
                    <a:pt x="38" y="1783"/>
                  </a:cubicBezTo>
                  <a:lnTo>
                    <a:pt x="112" y="1783"/>
                  </a:lnTo>
                  <a:cubicBezTo>
                    <a:pt x="187" y="1634"/>
                    <a:pt x="261" y="1484"/>
                    <a:pt x="261" y="1335"/>
                  </a:cubicBezTo>
                  <a:cubicBezTo>
                    <a:pt x="299" y="1223"/>
                    <a:pt x="373" y="1074"/>
                    <a:pt x="373" y="925"/>
                  </a:cubicBezTo>
                  <a:cubicBezTo>
                    <a:pt x="448" y="627"/>
                    <a:pt x="485" y="329"/>
                    <a:pt x="448" y="31"/>
                  </a:cubicBezTo>
                  <a:cubicBezTo>
                    <a:pt x="448" y="10"/>
                    <a:pt x="433" y="1"/>
                    <a:pt x="4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9"/>
            <p:cNvSpPr/>
            <p:nvPr/>
          </p:nvSpPr>
          <p:spPr>
            <a:xfrm>
              <a:off x="4419498" y="3609549"/>
              <a:ext cx="29086" cy="103315"/>
            </a:xfrm>
            <a:custGeom>
              <a:rect b="b" l="l" r="r" t="t"/>
              <a:pathLst>
                <a:path extrusionOk="0" h="3449" w="971">
                  <a:moveTo>
                    <a:pt x="924" y="0"/>
                  </a:moveTo>
                  <a:cubicBezTo>
                    <a:pt x="877" y="0"/>
                    <a:pt x="808" y="63"/>
                    <a:pt x="784" y="111"/>
                  </a:cubicBezTo>
                  <a:cubicBezTo>
                    <a:pt x="523" y="1192"/>
                    <a:pt x="262" y="2273"/>
                    <a:pt x="1" y="3392"/>
                  </a:cubicBezTo>
                  <a:cubicBezTo>
                    <a:pt x="1" y="3433"/>
                    <a:pt x="16" y="3449"/>
                    <a:pt x="37" y="3449"/>
                  </a:cubicBezTo>
                  <a:cubicBezTo>
                    <a:pt x="73" y="3449"/>
                    <a:pt x="126" y="3402"/>
                    <a:pt x="150" y="3354"/>
                  </a:cubicBezTo>
                  <a:cubicBezTo>
                    <a:pt x="486" y="2273"/>
                    <a:pt x="709" y="1155"/>
                    <a:pt x="970" y="74"/>
                  </a:cubicBezTo>
                  <a:cubicBezTo>
                    <a:pt x="970" y="20"/>
                    <a:pt x="951" y="0"/>
                    <a:pt x="9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9"/>
            <p:cNvSpPr/>
            <p:nvPr/>
          </p:nvSpPr>
          <p:spPr>
            <a:xfrm>
              <a:off x="4406767" y="3650858"/>
              <a:ext cx="47389" cy="168886"/>
            </a:xfrm>
            <a:custGeom>
              <a:rect b="b" l="l" r="r" t="t"/>
              <a:pathLst>
                <a:path extrusionOk="0" h="5638" w="1582">
                  <a:moveTo>
                    <a:pt x="1527" y="1"/>
                  </a:moveTo>
                  <a:cubicBezTo>
                    <a:pt x="1472" y="1"/>
                    <a:pt x="1395" y="64"/>
                    <a:pt x="1395" y="111"/>
                  </a:cubicBezTo>
                  <a:cubicBezTo>
                    <a:pt x="948" y="1938"/>
                    <a:pt x="500" y="3765"/>
                    <a:pt x="16" y="5554"/>
                  </a:cubicBezTo>
                  <a:cubicBezTo>
                    <a:pt x="1" y="5614"/>
                    <a:pt x="28" y="5638"/>
                    <a:pt x="65" y="5638"/>
                  </a:cubicBezTo>
                  <a:cubicBezTo>
                    <a:pt x="122" y="5638"/>
                    <a:pt x="202" y="5584"/>
                    <a:pt x="202" y="5517"/>
                  </a:cubicBezTo>
                  <a:cubicBezTo>
                    <a:pt x="724" y="3728"/>
                    <a:pt x="1134" y="1901"/>
                    <a:pt x="1582" y="74"/>
                  </a:cubicBezTo>
                  <a:cubicBezTo>
                    <a:pt x="1582" y="20"/>
                    <a:pt x="1558" y="1"/>
                    <a:pt x="15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9"/>
            <p:cNvSpPr/>
            <p:nvPr/>
          </p:nvSpPr>
          <p:spPr>
            <a:xfrm>
              <a:off x="4397181" y="3742940"/>
              <a:ext cx="39121" cy="172930"/>
            </a:xfrm>
            <a:custGeom>
              <a:rect b="b" l="l" r="r" t="t"/>
              <a:pathLst>
                <a:path extrusionOk="0" h="5773" w="1306">
                  <a:moveTo>
                    <a:pt x="1258" y="0"/>
                  </a:moveTo>
                  <a:cubicBezTo>
                    <a:pt x="1211" y="0"/>
                    <a:pt x="1142" y="47"/>
                    <a:pt x="1119" y="94"/>
                  </a:cubicBezTo>
                  <a:cubicBezTo>
                    <a:pt x="932" y="1026"/>
                    <a:pt x="783" y="1996"/>
                    <a:pt x="597" y="2928"/>
                  </a:cubicBezTo>
                  <a:cubicBezTo>
                    <a:pt x="410" y="3860"/>
                    <a:pt x="149" y="4792"/>
                    <a:pt x="0" y="5724"/>
                  </a:cubicBezTo>
                  <a:cubicBezTo>
                    <a:pt x="0" y="5759"/>
                    <a:pt x="12" y="5772"/>
                    <a:pt x="28" y="5772"/>
                  </a:cubicBezTo>
                  <a:cubicBezTo>
                    <a:pt x="64" y="5772"/>
                    <a:pt x="124" y="5712"/>
                    <a:pt x="149" y="5686"/>
                  </a:cubicBezTo>
                  <a:cubicBezTo>
                    <a:pt x="410" y="4754"/>
                    <a:pt x="634" y="3822"/>
                    <a:pt x="783" y="2890"/>
                  </a:cubicBezTo>
                  <a:cubicBezTo>
                    <a:pt x="970" y="1958"/>
                    <a:pt x="1119" y="1026"/>
                    <a:pt x="1305" y="57"/>
                  </a:cubicBezTo>
                  <a:cubicBezTo>
                    <a:pt x="1305" y="16"/>
                    <a:pt x="1285" y="0"/>
                    <a:pt x="1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9"/>
            <p:cNvSpPr/>
            <p:nvPr/>
          </p:nvSpPr>
          <p:spPr>
            <a:xfrm>
              <a:off x="4400536" y="3747404"/>
              <a:ext cx="56255" cy="182486"/>
            </a:xfrm>
            <a:custGeom>
              <a:rect b="b" l="l" r="r" t="t"/>
              <a:pathLst>
                <a:path extrusionOk="0" h="6092" w="1878">
                  <a:moveTo>
                    <a:pt x="1835" y="0"/>
                  </a:moveTo>
                  <a:cubicBezTo>
                    <a:pt x="1790" y="0"/>
                    <a:pt x="1715" y="47"/>
                    <a:pt x="1715" y="94"/>
                  </a:cubicBezTo>
                  <a:cubicBezTo>
                    <a:pt x="1417" y="1101"/>
                    <a:pt x="1119" y="2108"/>
                    <a:pt x="820" y="3114"/>
                  </a:cubicBezTo>
                  <a:cubicBezTo>
                    <a:pt x="634" y="3599"/>
                    <a:pt x="485" y="4121"/>
                    <a:pt x="373" y="4605"/>
                  </a:cubicBezTo>
                  <a:cubicBezTo>
                    <a:pt x="187" y="5090"/>
                    <a:pt x="75" y="5575"/>
                    <a:pt x="0" y="6059"/>
                  </a:cubicBezTo>
                  <a:cubicBezTo>
                    <a:pt x="0" y="6082"/>
                    <a:pt x="11" y="6091"/>
                    <a:pt x="26" y="6091"/>
                  </a:cubicBezTo>
                  <a:cubicBezTo>
                    <a:pt x="59" y="6091"/>
                    <a:pt x="112" y="6048"/>
                    <a:pt x="112" y="6022"/>
                  </a:cubicBezTo>
                  <a:cubicBezTo>
                    <a:pt x="298" y="5537"/>
                    <a:pt x="448" y="5053"/>
                    <a:pt x="559" y="4568"/>
                  </a:cubicBezTo>
                  <a:cubicBezTo>
                    <a:pt x="708" y="4083"/>
                    <a:pt x="858" y="3561"/>
                    <a:pt x="1007" y="3077"/>
                  </a:cubicBezTo>
                  <a:cubicBezTo>
                    <a:pt x="1305" y="2070"/>
                    <a:pt x="1603" y="1064"/>
                    <a:pt x="1864" y="57"/>
                  </a:cubicBezTo>
                  <a:cubicBezTo>
                    <a:pt x="1878" y="16"/>
                    <a:pt x="1861" y="0"/>
                    <a:pt x="18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9"/>
            <p:cNvSpPr/>
            <p:nvPr/>
          </p:nvSpPr>
          <p:spPr>
            <a:xfrm>
              <a:off x="4400536" y="3733594"/>
              <a:ext cx="83155" cy="237933"/>
            </a:xfrm>
            <a:custGeom>
              <a:rect b="b" l="l" r="r" t="t"/>
              <a:pathLst>
                <a:path extrusionOk="0" h="7943" w="2776">
                  <a:moveTo>
                    <a:pt x="2723" y="0"/>
                  </a:moveTo>
                  <a:cubicBezTo>
                    <a:pt x="2684" y="0"/>
                    <a:pt x="2630" y="30"/>
                    <a:pt x="2610" y="71"/>
                  </a:cubicBezTo>
                  <a:cubicBezTo>
                    <a:pt x="2088" y="1301"/>
                    <a:pt x="1603" y="2606"/>
                    <a:pt x="1193" y="3873"/>
                  </a:cubicBezTo>
                  <a:cubicBezTo>
                    <a:pt x="969" y="4544"/>
                    <a:pt x="746" y="5215"/>
                    <a:pt x="559" y="5849"/>
                  </a:cubicBezTo>
                  <a:cubicBezTo>
                    <a:pt x="336" y="6520"/>
                    <a:pt x="149" y="7191"/>
                    <a:pt x="0" y="7900"/>
                  </a:cubicBezTo>
                  <a:cubicBezTo>
                    <a:pt x="0" y="7931"/>
                    <a:pt x="20" y="7943"/>
                    <a:pt x="43" y="7943"/>
                  </a:cubicBezTo>
                  <a:cubicBezTo>
                    <a:pt x="75" y="7943"/>
                    <a:pt x="112" y="7921"/>
                    <a:pt x="112" y="7900"/>
                  </a:cubicBezTo>
                  <a:cubicBezTo>
                    <a:pt x="336" y="7266"/>
                    <a:pt x="522" y="6669"/>
                    <a:pt x="708" y="6036"/>
                  </a:cubicBezTo>
                  <a:cubicBezTo>
                    <a:pt x="895" y="5365"/>
                    <a:pt x="1081" y="4694"/>
                    <a:pt x="1305" y="4060"/>
                  </a:cubicBezTo>
                  <a:cubicBezTo>
                    <a:pt x="1752" y="2718"/>
                    <a:pt x="2200" y="1376"/>
                    <a:pt x="2759" y="71"/>
                  </a:cubicBezTo>
                  <a:cubicBezTo>
                    <a:pt x="2776" y="20"/>
                    <a:pt x="2755" y="0"/>
                    <a:pt x="27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9"/>
            <p:cNvSpPr/>
            <p:nvPr/>
          </p:nvSpPr>
          <p:spPr>
            <a:xfrm>
              <a:off x="4407696" y="3723979"/>
              <a:ext cx="91513" cy="281607"/>
            </a:xfrm>
            <a:custGeom>
              <a:rect b="b" l="l" r="r" t="t"/>
              <a:pathLst>
                <a:path extrusionOk="0" h="9401" w="3055">
                  <a:moveTo>
                    <a:pt x="3006" y="1"/>
                  </a:moveTo>
                  <a:cubicBezTo>
                    <a:pt x="2950" y="1"/>
                    <a:pt x="2855" y="58"/>
                    <a:pt x="2855" y="131"/>
                  </a:cubicBezTo>
                  <a:cubicBezTo>
                    <a:pt x="2408" y="1771"/>
                    <a:pt x="1998" y="3449"/>
                    <a:pt x="1476" y="5089"/>
                  </a:cubicBezTo>
                  <a:cubicBezTo>
                    <a:pt x="1215" y="5947"/>
                    <a:pt x="954" y="6804"/>
                    <a:pt x="619" y="7661"/>
                  </a:cubicBezTo>
                  <a:cubicBezTo>
                    <a:pt x="395" y="8221"/>
                    <a:pt x="283" y="8817"/>
                    <a:pt x="22" y="9339"/>
                  </a:cubicBezTo>
                  <a:cubicBezTo>
                    <a:pt x="0" y="9383"/>
                    <a:pt x="17" y="9401"/>
                    <a:pt x="42" y="9401"/>
                  </a:cubicBezTo>
                  <a:cubicBezTo>
                    <a:pt x="59" y="9401"/>
                    <a:pt x="81" y="9392"/>
                    <a:pt x="97" y="9376"/>
                  </a:cubicBezTo>
                  <a:cubicBezTo>
                    <a:pt x="469" y="9003"/>
                    <a:pt x="581" y="8370"/>
                    <a:pt x="730" y="7885"/>
                  </a:cubicBezTo>
                  <a:cubicBezTo>
                    <a:pt x="991" y="7028"/>
                    <a:pt x="1327" y="6207"/>
                    <a:pt x="1588" y="5387"/>
                  </a:cubicBezTo>
                  <a:cubicBezTo>
                    <a:pt x="2147" y="3635"/>
                    <a:pt x="2594" y="1846"/>
                    <a:pt x="3042" y="56"/>
                  </a:cubicBezTo>
                  <a:cubicBezTo>
                    <a:pt x="3055" y="17"/>
                    <a:pt x="3036" y="1"/>
                    <a:pt x="30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9"/>
            <p:cNvSpPr/>
            <p:nvPr/>
          </p:nvSpPr>
          <p:spPr>
            <a:xfrm>
              <a:off x="4421745" y="3748003"/>
              <a:ext cx="90494" cy="297723"/>
            </a:xfrm>
            <a:custGeom>
              <a:rect b="b" l="l" r="r" t="t"/>
              <a:pathLst>
                <a:path extrusionOk="0" h="9939" w="3021">
                  <a:moveTo>
                    <a:pt x="2965" y="1"/>
                  </a:moveTo>
                  <a:cubicBezTo>
                    <a:pt x="2910" y="1"/>
                    <a:pt x="2834" y="64"/>
                    <a:pt x="2834" y="112"/>
                  </a:cubicBezTo>
                  <a:cubicBezTo>
                    <a:pt x="2461" y="1752"/>
                    <a:pt x="2051" y="3392"/>
                    <a:pt x="1566" y="5033"/>
                  </a:cubicBezTo>
                  <a:cubicBezTo>
                    <a:pt x="1082" y="6673"/>
                    <a:pt x="411" y="8239"/>
                    <a:pt x="0" y="9879"/>
                  </a:cubicBezTo>
                  <a:cubicBezTo>
                    <a:pt x="0" y="9923"/>
                    <a:pt x="18" y="9938"/>
                    <a:pt x="41" y="9938"/>
                  </a:cubicBezTo>
                  <a:cubicBezTo>
                    <a:pt x="77" y="9938"/>
                    <a:pt x="127" y="9902"/>
                    <a:pt x="150" y="9879"/>
                  </a:cubicBezTo>
                  <a:cubicBezTo>
                    <a:pt x="746" y="8313"/>
                    <a:pt x="1305" y="6710"/>
                    <a:pt x="1753" y="5070"/>
                  </a:cubicBezTo>
                  <a:cubicBezTo>
                    <a:pt x="2200" y="3430"/>
                    <a:pt x="2647" y="1752"/>
                    <a:pt x="3020" y="74"/>
                  </a:cubicBezTo>
                  <a:cubicBezTo>
                    <a:pt x="3020" y="21"/>
                    <a:pt x="2996" y="1"/>
                    <a:pt x="29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9"/>
            <p:cNvSpPr/>
            <p:nvPr/>
          </p:nvSpPr>
          <p:spPr>
            <a:xfrm>
              <a:off x="4429203" y="3754144"/>
              <a:ext cx="96815" cy="313090"/>
            </a:xfrm>
            <a:custGeom>
              <a:rect b="b" l="l" r="r" t="t"/>
              <a:pathLst>
                <a:path extrusionOk="0" h="10452" w="3232">
                  <a:moveTo>
                    <a:pt x="3192" y="1"/>
                  </a:moveTo>
                  <a:cubicBezTo>
                    <a:pt x="3144" y="1"/>
                    <a:pt x="3056" y="58"/>
                    <a:pt x="3032" y="130"/>
                  </a:cubicBezTo>
                  <a:cubicBezTo>
                    <a:pt x="2212" y="3597"/>
                    <a:pt x="1019" y="6953"/>
                    <a:pt x="12" y="10420"/>
                  </a:cubicBezTo>
                  <a:cubicBezTo>
                    <a:pt x="1" y="10443"/>
                    <a:pt x="7" y="10452"/>
                    <a:pt x="23" y="10452"/>
                  </a:cubicBezTo>
                  <a:cubicBezTo>
                    <a:pt x="57" y="10452"/>
                    <a:pt x="136" y="10408"/>
                    <a:pt x="162" y="10382"/>
                  </a:cubicBezTo>
                  <a:cubicBezTo>
                    <a:pt x="1355" y="6990"/>
                    <a:pt x="2398" y="3560"/>
                    <a:pt x="3219" y="56"/>
                  </a:cubicBezTo>
                  <a:cubicBezTo>
                    <a:pt x="3232" y="17"/>
                    <a:pt x="3217" y="1"/>
                    <a:pt x="3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9"/>
            <p:cNvSpPr/>
            <p:nvPr/>
          </p:nvSpPr>
          <p:spPr>
            <a:xfrm>
              <a:off x="4437381" y="3737968"/>
              <a:ext cx="115447" cy="364433"/>
            </a:xfrm>
            <a:custGeom>
              <a:rect b="b" l="l" r="r" t="t"/>
              <a:pathLst>
                <a:path extrusionOk="0" h="12166" w="3854">
                  <a:moveTo>
                    <a:pt x="3802" y="0"/>
                  </a:moveTo>
                  <a:cubicBezTo>
                    <a:pt x="3746" y="0"/>
                    <a:pt x="3654" y="63"/>
                    <a:pt x="3654" y="111"/>
                  </a:cubicBezTo>
                  <a:lnTo>
                    <a:pt x="3617" y="111"/>
                  </a:lnTo>
                  <a:cubicBezTo>
                    <a:pt x="3095" y="2162"/>
                    <a:pt x="2573" y="4212"/>
                    <a:pt x="1976" y="6225"/>
                  </a:cubicBezTo>
                  <a:cubicBezTo>
                    <a:pt x="1641" y="7232"/>
                    <a:pt x="1305" y="8201"/>
                    <a:pt x="932" y="9207"/>
                  </a:cubicBezTo>
                  <a:cubicBezTo>
                    <a:pt x="560" y="10139"/>
                    <a:pt x="224" y="11146"/>
                    <a:pt x="0" y="12115"/>
                  </a:cubicBezTo>
                  <a:cubicBezTo>
                    <a:pt x="0" y="12153"/>
                    <a:pt x="13" y="12165"/>
                    <a:pt x="31" y="12165"/>
                  </a:cubicBezTo>
                  <a:cubicBezTo>
                    <a:pt x="67" y="12165"/>
                    <a:pt x="125" y="12115"/>
                    <a:pt x="150" y="12115"/>
                  </a:cubicBezTo>
                  <a:cubicBezTo>
                    <a:pt x="783" y="10102"/>
                    <a:pt x="1529" y="8164"/>
                    <a:pt x="2163" y="6188"/>
                  </a:cubicBezTo>
                  <a:cubicBezTo>
                    <a:pt x="2796" y="4175"/>
                    <a:pt x="3318" y="2124"/>
                    <a:pt x="3840" y="74"/>
                  </a:cubicBezTo>
                  <a:cubicBezTo>
                    <a:pt x="3854" y="20"/>
                    <a:pt x="3833" y="0"/>
                    <a:pt x="38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9"/>
            <p:cNvSpPr/>
            <p:nvPr/>
          </p:nvSpPr>
          <p:spPr>
            <a:xfrm>
              <a:off x="4449663" y="3761423"/>
              <a:ext cx="113230" cy="383993"/>
            </a:xfrm>
            <a:custGeom>
              <a:rect b="b" l="l" r="r" t="t"/>
              <a:pathLst>
                <a:path extrusionOk="0" h="12819" w="3780">
                  <a:moveTo>
                    <a:pt x="3727" y="0"/>
                  </a:moveTo>
                  <a:cubicBezTo>
                    <a:pt x="3671" y="0"/>
                    <a:pt x="3579" y="63"/>
                    <a:pt x="3579" y="111"/>
                  </a:cubicBezTo>
                  <a:lnTo>
                    <a:pt x="3542" y="111"/>
                  </a:lnTo>
                  <a:cubicBezTo>
                    <a:pt x="3020" y="2311"/>
                    <a:pt x="2498" y="4510"/>
                    <a:pt x="1864" y="6672"/>
                  </a:cubicBezTo>
                  <a:cubicBezTo>
                    <a:pt x="1268" y="8723"/>
                    <a:pt x="336" y="10699"/>
                    <a:pt x="0" y="12786"/>
                  </a:cubicBezTo>
                  <a:cubicBezTo>
                    <a:pt x="0" y="12809"/>
                    <a:pt x="11" y="12818"/>
                    <a:pt x="26" y="12818"/>
                  </a:cubicBezTo>
                  <a:cubicBezTo>
                    <a:pt x="59" y="12818"/>
                    <a:pt x="112" y="12775"/>
                    <a:pt x="112" y="12749"/>
                  </a:cubicBezTo>
                  <a:cubicBezTo>
                    <a:pt x="448" y="11780"/>
                    <a:pt x="709" y="10773"/>
                    <a:pt x="1044" y="9804"/>
                  </a:cubicBezTo>
                  <a:cubicBezTo>
                    <a:pt x="1417" y="8760"/>
                    <a:pt x="1790" y="7716"/>
                    <a:pt x="2088" y="6635"/>
                  </a:cubicBezTo>
                  <a:cubicBezTo>
                    <a:pt x="2722" y="4473"/>
                    <a:pt x="3244" y="2273"/>
                    <a:pt x="3766" y="74"/>
                  </a:cubicBezTo>
                  <a:cubicBezTo>
                    <a:pt x="3779" y="20"/>
                    <a:pt x="3759" y="0"/>
                    <a:pt x="37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9"/>
            <p:cNvSpPr/>
            <p:nvPr/>
          </p:nvSpPr>
          <p:spPr>
            <a:xfrm>
              <a:off x="4473118" y="3779815"/>
              <a:ext cx="108737" cy="385671"/>
            </a:xfrm>
            <a:custGeom>
              <a:rect b="b" l="l" r="r" t="t"/>
              <a:pathLst>
                <a:path extrusionOk="0" h="12875" w="3630">
                  <a:moveTo>
                    <a:pt x="3590" y="1"/>
                  </a:moveTo>
                  <a:cubicBezTo>
                    <a:pt x="3542" y="1"/>
                    <a:pt x="3454" y="58"/>
                    <a:pt x="3430" y="131"/>
                  </a:cubicBezTo>
                  <a:cubicBezTo>
                    <a:pt x="2983" y="2330"/>
                    <a:pt x="2386" y="4567"/>
                    <a:pt x="1715" y="6729"/>
                  </a:cubicBezTo>
                  <a:cubicBezTo>
                    <a:pt x="1380" y="7773"/>
                    <a:pt x="1007" y="8780"/>
                    <a:pt x="671" y="9824"/>
                  </a:cubicBezTo>
                  <a:cubicBezTo>
                    <a:pt x="299" y="10793"/>
                    <a:pt x="75" y="11799"/>
                    <a:pt x="0" y="12843"/>
                  </a:cubicBezTo>
                  <a:cubicBezTo>
                    <a:pt x="0" y="12865"/>
                    <a:pt x="10" y="12874"/>
                    <a:pt x="24" y="12874"/>
                  </a:cubicBezTo>
                  <a:cubicBezTo>
                    <a:pt x="56" y="12874"/>
                    <a:pt x="112" y="12821"/>
                    <a:pt x="112" y="12769"/>
                  </a:cubicBezTo>
                  <a:cubicBezTo>
                    <a:pt x="336" y="11725"/>
                    <a:pt x="597" y="10681"/>
                    <a:pt x="932" y="9674"/>
                  </a:cubicBezTo>
                  <a:cubicBezTo>
                    <a:pt x="1268" y="8631"/>
                    <a:pt x="1603" y="7624"/>
                    <a:pt x="1939" y="6580"/>
                  </a:cubicBezTo>
                  <a:cubicBezTo>
                    <a:pt x="2610" y="4418"/>
                    <a:pt x="3132" y="2256"/>
                    <a:pt x="3617" y="56"/>
                  </a:cubicBezTo>
                  <a:cubicBezTo>
                    <a:pt x="3630" y="17"/>
                    <a:pt x="3615" y="1"/>
                    <a:pt x="35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9"/>
            <p:cNvSpPr/>
            <p:nvPr/>
          </p:nvSpPr>
          <p:spPr>
            <a:xfrm>
              <a:off x="4541236" y="3820615"/>
              <a:ext cx="52901" cy="149805"/>
            </a:xfrm>
            <a:custGeom>
              <a:rect b="b" l="l" r="r" t="t"/>
              <a:pathLst>
                <a:path extrusionOk="0" h="5001" w="1766">
                  <a:moveTo>
                    <a:pt x="1723" y="0"/>
                  </a:moveTo>
                  <a:cubicBezTo>
                    <a:pt x="1675" y="0"/>
                    <a:pt x="1590" y="63"/>
                    <a:pt x="1566" y="111"/>
                  </a:cubicBezTo>
                  <a:lnTo>
                    <a:pt x="1566" y="74"/>
                  </a:lnTo>
                  <a:cubicBezTo>
                    <a:pt x="1305" y="894"/>
                    <a:pt x="1044" y="1714"/>
                    <a:pt x="783" y="2534"/>
                  </a:cubicBezTo>
                  <a:cubicBezTo>
                    <a:pt x="522" y="3354"/>
                    <a:pt x="187" y="4137"/>
                    <a:pt x="0" y="4957"/>
                  </a:cubicBezTo>
                  <a:cubicBezTo>
                    <a:pt x="0" y="4989"/>
                    <a:pt x="20" y="5000"/>
                    <a:pt x="43" y="5000"/>
                  </a:cubicBezTo>
                  <a:cubicBezTo>
                    <a:pt x="75" y="5000"/>
                    <a:pt x="112" y="4979"/>
                    <a:pt x="112" y="4957"/>
                  </a:cubicBezTo>
                  <a:cubicBezTo>
                    <a:pt x="448" y="4174"/>
                    <a:pt x="671" y="3354"/>
                    <a:pt x="932" y="2534"/>
                  </a:cubicBezTo>
                  <a:cubicBezTo>
                    <a:pt x="1193" y="1751"/>
                    <a:pt x="1492" y="894"/>
                    <a:pt x="1753" y="74"/>
                  </a:cubicBezTo>
                  <a:cubicBezTo>
                    <a:pt x="1766" y="20"/>
                    <a:pt x="1750" y="0"/>
                    <a:pt x="17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9"/>
            <p:cNvSpPr/>
            <p:nvPr/>
          </p:nvSpPr>
          <p:spPr>
            <a:xfrm>
              <a:off x="4554207" y="3812796"/>
              <a:ext cx="50714" cy="180419"/>
            </a:xfrm>
            <a:custGeom>
              <a:rect b="b" l="l" r="r" t="t"/>
              <a:pathLst>
                <a:path extrusionOk="0" h="6023" w="1693">
                  <a:moveTo>
                    <a:pt x="1637" y="0"/>
                  </a:moveTo>
                  <a:cubicBezTo>
                    <a:pt x="1582" y="0"/>
                    <a:pt x="1506" y="63"/>
                    <a:pt x="1506" y="111"/>
                  </a:cubicBezTo>
                  <a:lnTo>
                    <a:pt x="1469" y="111"/>
                  </a:lnTo>
                  <a:cubicBezTo>
                    <a:pt x="1282" y="1080"/>
                    <a:pt x="1096" y="2087"/>
                    <a:pt x="835" y="3056"/>
                  </a:cubicBezTo>
                  <a:cubicBezTo>
                    <a:pt x="723" y="3541"/>
                    <a:pt x="611" y="4025"/>
                    <a:pt x="462" y="4510"/>
                  </a:cubicBezTo>
                  <a:cubicBezTo>
                    <a:pt x="313" y="4995"/>
                    <a:pt x="127" y="5479"/>
                    <a:pt x="15" y="5964"/>
                  </a:cubicBezTo>
                  <a:cubicBezTo>
                    <a:pt x="0" y="6008"/>
                    <a:pt x="14" y="6023"/>
                    <a:pt x="37" y="6023"/>
                  </a:cubicBezTo>
                  <a:cubicBezTo>
                    <a:pt x="72" y="6023"/>
                    <a:pt x="127" y="5987"/>
                    <a:pt x="127" y="5964"/>
                  </a:cubicBezTo>
                  <a:cubicBezTo>
                    <a:pt x="350" y="5517"/>
                    <a:pt x="537" y="5032"/>
                    <a:pt x="649" y="4547"/>
                  </a:cubicBezTo>
                  <a:cubicBezTo>
                    <a:pt x="798" y="4063"/>
                    <a:pt x="910" y="3578"/>
                    <a:pt x="1021" y="3093"/>
                  </a:cubicBezTo>
                  <a:cubicBezTo>
                    <a:pt x="1282" y="2087"/>
                    <a:pt x="1469" y="1080"/>
                    <a:pt x="1692" y="74"/>
                  </a:cubicBezTo>
                  <a:cubicBezTo>
                    <a:pt x="1692" y="20"/>
                    <a:pt x="1668" y="0"/>
                    <a:pt x="16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9"/>
            <p:cNvSpPr/>
            <p:nvPr/>
          </p:nvSpPr>
          <p:spPr>
            <a:xfrm>
              <a:off x="4572510" y="3864170"/>
              <a:ext cx="37264" cy="119970"/>
            </a:xfrm>
            <a:custGeom>
              <a:rect b="b" l="l" r="r" t="t"/>
              <a:pathLst>
                <a:path extrusionOk="0" h="4005" w="1244">
                  <a:moveTo>
                    <a:pt x="1201" y="0"/>
                  </a:moveTo>
                  <a:cubicBezTo>
                    <a:pt x="1153" y="0"/>
                    <a:pt x="1068" y="63"/>
                    <a:pt x="1044" y="111"/>
                  </a:cubicBezTo>
                  <a:cubicBezTo>
                    <a:pt x="895" y="782"/>
                    <a:pt x="709" y="1453"/>
                    <a:pt x="522" y="2087"/>
                  </a:cubicBezTo>
                  <a:cubicBezTo>
                    <a:pt x="448" y="2422"/>
                    <a:pt x="373" y="2758"/>
                    <a:pt x="261" y="3056"/>
                  </a:cubicBezTo>
                  <a:cubicBezTo>
                    <a:pt x="149" y="3354"/>
                    <a:pt x="38" y="3652"/>
                    <a:pt x="0" y="3988"/>
                  </a:cubicBezTo>
                  <a:cubicBezTo>
                    <a:pt x="0" y="4000"/>
                    <a:pt x="4" y="4005"/>
                    <a:pt x="11" y="4005"/>
                  </a:cubicBezTo>
                  <a:cubicBezTo>
                    <a:pt x="25" y="4005"/>
                    <a:pt x="50" y="3988"/>
                    <a:pt x="75" y="3988"/>
                  </a:cubicBezTo>
                  <a:cubicBezTo>
                    <a:pt x="224" y="3690"/>
                    <a:pt x="336" y="3391"/>
                    <a:pt x="410" y="3056"/>
                  </a:cubicBezTo>
                  <a:cubicBezTo>
                    <a:pt x="522" y="2758"/>
                    <a:pt x="634" y="2422"/>
                    <a:pt x="709" y="2087"/>
                  </a:cubicBezTo>
                  <a:cubicBezTo>
                    <a:pt x="895" y="1416"/>
                    <a:pt x="1081" y="745"/>
                    <a:pt x="1231" y="74"/>
                  </a:cubicBezTo>
                  <a:cubicBezTo>
                    <a:pt x="1244" y="20"/>
                    <a:pt x="1228" y="0"/>
                    <a:pt x="12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9"/>
            <p:cNvSpPr/>
            <p:nvPr/>
          </p:nvSpPr>
          <p:spPr>
            <a:xfrm>
              <a:off x="4606000" y="3882532"/>
              <a:ext cx="21657" cy="66949"/>
            </a:xfrm>
            <a:custGeom>
              <a:rect b="b" l="l" r="r" t="t"/>
              <a:pathLst>
                <a:path extrusionOk="0" h="2235" w="723">
                  <a:moveTo>
                    <a:pt x="680" y="0"/>
                  </a:moveTo>
                  <a:cubicBezTo>
                    <a:pt x="634" y="0"/>
                    <a:pt x="560" y="47"/>
                    <a:pt x="560" y="94"/>
                  </a:cubicBezTo>
                  <a:cubicBezTo>
                    <a:pt x="448" y="467"/>
                    <a:pt x="373" y="840"/>
                    <a:pt x="262" y="1175"/>
                  </a:cubicBezTo>
                  <a:lnTo>
                    <a:pt x="113" y="1697"/>
                  </a:lnTo>
                  <a:cubicBezTo>
                    <a:pt x="75" y="1884"/>
                    <a:pt x="38" y="2033"/>
                    <a:pt x="1" y="2219"/>
                  </a:cubicBezTo>
                  <a:cubicBezTo>
                    <a:pt x="1" y="2230"/>
                    <a:pt x="7" y="2235"/>
                    <a:pt x="17" y="2235"/>
                  </a:cubicBezTo>
                  <a:cubicBezTo>
                    <a:pt x="41" y="2235"/>
                    <a:pt x="86" y="2208"/>
                    <a:pt x="113" y="2182"/>
                  </a:cubicBezTo>
                  <a:cubicBezTo>
                    <a:pt x="224" y="1846"/>
                    <a:pt x="336" y="1511"/>
                    <a:pt x="411" y="1138"/>
                  </a:cubicBezTo>
                  <a:cubicBezTo>
                    <a:pt x="523" y="765"/>
                    <a:pt x="634" y="430"/>
                    <a:pt x="709" y="57"/>
                  </a:cubicBezTo>
                  <a:cubicBezTo>
                    <a:pt x="723" y="16"/>
                    <a:pt x="706" y="0"/>
                    <a:pt x="6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9"/>
            <p:cNvSpPr/>
            <p:nvPr/>
          </p:nvSpPr>
          <p:spPr>
            <a:xfrm>
              <a:off x="4628347" y="3889212"/>
              <a:ext cx="13420" cy="43075"/>
            </a:xfrm>
            <a:custGeom>
              <a:rect b="b" l="l" r="r" t="t"/>
              <a:pathLst>
                <a:path extrusionOk="0" h="1438" w="448">
                  <a:moveTo>
                    <a:pt x="400" y="1"/>
                  </a:moveTo>
                  <a:cubicBezTo>
                    <a:pt x="353" y="1"/>
                    <a:pt x="285" y="48"/>
                    <a:pt x="261" y="95"/>
                  </a:cubicBezTo>
                  <a:cubicBezTo>
                    <a:pt x="187" y="505"/>
                    <a:pt x="112" y="952"/>
                    <a:pt x="0" y="1363"/>
                  </a:cubicBezTo>
                  <a:cubicBezTo>
                    <a:pt x="0" y="1400"/>
                    <a:pt x="0" y="1437"/>
                    <a:pt x="38" y="1437"/>
                  </a:cubicBezTo>
                  <a:cubicBezTo>
                    <a:pt x="75" y="1400"/>
                    <a:pt x="112" y="1363"/>
                    <a:pt x="112" y="1325"/>
                  </a:cubicBezTo>
                  <a:cubicBezTo>
                    <a:pt x="261" y="915"/>
                    <a:pt x="373" y="468"/>
                    <a:pt x="448" y="58"/>
                  </a:cubicBezTo>
                  <a:cubicBezTo>
                    <a:pt x="448" y="17"/>
                    <a:pt x="427" y="1"/>
                    <a:pt x="4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9"/>
            <p:cNvSpPr/>
            <p:nvPr/>
          </p:nvSpPr>
          <p:spPr>
            <a:xfrm>
              <a:off x="4483153" y="3986388"/>
              <a:ext cx="62576" cy="222056"/>
            </a:xfrm>
            <a:custGeom>
              <a:rect b="b" l="l" r="r" t="t"/>
              <a:pathLst>
                <a:path extrusionOk="0" h="7413" w="2089">
                  <a:moveTo>
                    <a:pt x="2041" y="0"/>
                  </a:moveTo>
                  <a:cubicBezTo>
                    <a:pt x="1994" y="0"/>
                    <a:pt x="1926" y="47"/>
                    <a:pt x="1902" y="94"/>
                  </a:cubicBezTo>
                  <a:lnTo>
                    <a:pt x="1939" y="94"/>
                  </a:lnTo>
                  <a:cubicBezTo>
                    <a:pt x="1641" y="1362"/>
                    <a:pt x="1306" y="2592"/>
                    <a:pt x="933" y="3822"/>
                  </a:cubicBezTo>
                  <a:cubicBezTo>
                    <a:pt x="784" y="4419"/>
                    <a:pt x="597" y="5015"/>
                    <a:pt x="411" y="5612"/>
                  </a:cubicBezTo>
                  <a:cubicBezTo>
                    <a:pt x="225" y="6171"/>
                    <a:pt x="113" y="6767"/>
                    <a:pt x="1" y="7364"/>
                  </a:cubicBezTo>
                  <a:cubicBezTo>
                    <a:pt x="1" y="7399"/>
                    <a:pt x="12" y="7412"/>
                    <a:pt x="29" y="7412"/>
                  </a:cubicBezTo>
                  <a:cubicBezTo>
                    <a:pt x="64" y="7412"/>
                    <a:pt x="125" y="7352"/>
                    <a:pt x="150" y="7327"/>
                  </a:cubicBezTo>
                  <a:cubicBezTo>
                    <a:pt x="336" y="6693"/>
                    <a:pt x="486" y="6059"/>
                    <a:pt x="672" y="5425"/>
                  </a:cubicBezTo>
                  <a:cubicBezTo>
                    <a:pt x="821" y="4792"/>
                    <a:pt x="970" y="4270"/>
                    <a:pt x="1157" y="3673"/>
                  </a:cubicBezTo>
                  <a:cubicBezTo>
                    <a:pt x="1492" y="2480"/>
                    <a:pt x="1828" y="1287"/>
                    <a:pt x="2089" y="57"/>
                  </a:cubicBezTo>
                  <a:cubicBezTo>
                    <a:pt x="2089" y="16"/>
                    <a:pt x="2068" y="0"/>
                    <a:pt x="20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9"/>
            <p:cNvSpPr/>
            <p:nvPr/>
          </p:nvSpPr>
          <p:spPr>
            <a:xfrm>
              <a:off x="4508855" y="4017152"/>
              <a:ext cx="45082" cy="172421"/>
            </a:xfrm>
            <a:custGeom>
              <a:rect b="b" l="l" r="r" t="t"/>
              <a:pathLst>
                <a:path extrusionOk="0" h="5756" w="1505">
                  <a:moveTo>
                    <a:pt x="1462" y="0"/>
                  </a:moveTo>
                  <a:cubicBezTo>
                    <a:pt x="1414" y="0"/>
                    <a:pt x="1329" y="63"/>
                    <a:pt x="1305" y="111"/>
                  </a:cubicBezTo>
                  <a:cubicBezTo>
                    <a:pt x="1119" y="1080"/>
                    <a:pt x="895" y="2050"/>
                    <a:pt x="671" y="2982"/>
                  </a:cubicBezTo>
                  <a:cubicBezTo>
                    <a:pt x="560" y="3466"/>
                    <a:pt x="448" y="3914"/>
                    <a:pt x="336" y="4361"/>
                  </a:cubicBezTo>
                  <a:cubicBezTo>
                    <a:pt x="187" y="4808"/>
                    <a:pt x="75" y="5256"/>
                    <a:pt x="0" y="5740"/>
                  </a:cubicBezTo>
                  <a:cubicBezTo>
                    <a:pt x="0" y="5751"/>
                    <a:pt x="10" y="5756"/>
                    <a:pt x="23" y="5756"/>
                  </a:cubicBezTo>
                  <a:cubicBezTo>
                    <a:pt x="56" y="5756"/>
                    <a:pt x="112" y="5730"/>
                    <a:pt x="112" y="5703"/>
                  </a:cubicBezTo>
                  <a:cubicBezTo>
                    <a:pt x="299" y="5256"/>
                    <a:pt x="410" y="4771"/>
                    <a:pt x="522" y="4287"/>
                  </a:cubicBezTo>
                  <a:lnTo>
                    <a:pt x="858" y="2944"/>
                  </a:lnTo>
                  <a:cubicBezTo>
                    <a:pt x="1081" y="1975"/>
                    <a:pt x="1305" y="1043"/>
                    <a:pt x="1492" y="74"/>
                  </a:cubicBezTo>
                  <a:cubicBezTo>
                    <a:pt x="1505" y="20"/>
                    <a:pt x="1489" y="0"/>
                    <a:pt x="14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9"/>
            <p:cNvSpPr/>
            <p:nvPr/>
          </p:nvSpPr>
          <p:spPr>
            <a:xfrm>
              <a:off x="4518890" y="4047287"/>
              <a:ext cx="42476" cy="172990"/>
            </a:xfrm>
            <a:custGeom>
              <a:rect b="b" l="l" r="r" t="t"/>
              <a:pathLst>
                <a:path extrusionOk="0" h="5775" w="1418">
                  <a:moveTo>
                    <a:pt x="1362" y="1"/>
                  </a:moveTo>
                  <a:cubicBezTo>
                    <a:pt x="1308" y="1"/>
                    <a:pt x="1231" y="64"/>
                    <a:pt x="1231" y="112"/>
                  </a:cubicBezTo>
                  <a:cubicBezTo>
                    <a:pt x="1007" y="1044"/>
                    <a:pt x="821" y="2013"/>
                    <a:pt x="597" y="2982"/>
                  </a:cubicBezTo>
                  <a:cubicBezTo>
                    <a:pt x="485" y="3467"/>
                    <a:pt x="374" y="3914"/>
                    <a:pt x="262" y="4399"/>
                  </a:cubicBezTo>
                  <a:cubicBezTo>
                    <a:pt x="150" y="4809"/>
                    <a:pt x="38" y="5294"/>
                    <a:pt x="1" y="5741"/>
                  </a:cubicBezTo>
                  <a:cubicBezTo>
                    <a:pt x="1" y="5766"/>
                    <a:pt x="13" y="5774"/>
                    <a:pt x="30" y="5774"/>
                  </a:cubicBezTo>
                  <a:cubicBezTo>
                    <a:pt x="63" y="5774"/>
                    <a:pt x="113" y="5741"/>
                    <a:pt x="113" y="5741"/>
                  </a:cubicBezTo>
                  <a:cubicBezTo>
                    <a:pt x="262" y="5294"/>
                    <a:pt x="374" y="4846"/>
                    <a:pt x="448" y="4399"/>
                  </a:cubicBezTo>
                  <a:lnTo>
                    <a:pt x="784" y="2945"/>
                  </a:lnTo>
                  <a:cubicBezTo>
                    <a:pt x="1007" y="2013"/>
                    <a:pt x="1194" y="1006"/>
                    <a:pt x="1417" y="74"/>
                  </a:cubicBezTo>
                  <a:cubicBezTo>
                    <a:pt x="1417" y="21"/>
                    <a:pt x="1393" y="1"/>
                    <a:pt x="13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9"/>
            <p:cNvSpPr/>
            <p:nvPr/>
          </p:nvSpPr>
          <p:spPr>
            <a:xfrm>
              <a:off x="4535665" y="4085750"/>
              <a:ext cx="28337" cy="135606"/>
            </a:xfrm>
            <a:custGeom>
              <a:rect b="b" l="l" r="r" t="t"/>
              <a:pathLst>
                <a:path extrusionOk="0" h="4527" w="946">
                  <a:moveTo>
                    <a:pt x="903" y="1"/>
                  </a:moveTo>
                  <a:cubicBezTo>
                    <a:pt x="857" y="1"/>
                    <a:pt x="783" y="48"/>
                    <a:pt x="783" y="95"/>
                  </a:cubicBezTo>
                  <a:cubicBezTo>
                    <a:pt x="634" y="841"/>
                    <a:pt x="485" y="1586"/>
                    <a:pt x="336" y="2332"/>
                  </a:cubicBezTo>
                  <a:cubicBezTo>
                    <a:pt x="261" y="2705"/>
                    <a:pt x="186" y="3078"/>
                    <a:pt x="149" y="3488"/>
                  </a:cubicBezTo>
                  <a:cubicBezTo>
                    <a:pt x="75" y="3823"/>
                    <a:pt x="0" y="4159"/>
                    <a:pt x="0" y="4494"/>
                  </a:cubicBezTo>
                  <a:cubicBezTo>
                    <a:pt x="0" y="4517"/>
                    <a:pt x="7" y="4526"/>
                    <a:pt x="17" y="4526"/>
                  </a:cubicBezTo>
                  <a:cubicBezTo>
                    <a:pt x="39" y="4526"/>
                    <a:pt x="75" y="4483"/>
                    <a:pt x="75" y="4457"/>
                  </a:cubicBezTo>
                  <a:cubicBezTo>
                    <a:pt x="186" y="4084"/>
                    <a:pt x="261" y="3711"/>
                    <a:pt x="336" y="3339"/>
                  </a:cubicBezTo>
                  <a:cubicBezTo>
                    <a:pt x="373" y="2966"/>
                    <a:pt x="447" y="2630"/>
                    <a:pt x="522" y="2257"/>
                  </a:cubicBezTo>
                  <a:cubicBezTo>
                    <a:pt x="671" y="1512"/>
                    <a:pt x="820" y="804"/>
                    <a:pt x="932" y="58"/>
                  </a:cubicBezTo>
                  <a:cubicBezTo>
                    <a:pt x="946" y="17"/>
                    <a:pt x="929" y="1"/>
                    <a:pt x="9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9"/>
            <p:cNvSpPr/>
            <p:nvPr/>
          </p:nvSpPr>
          <p:spPr>
            <a:xfrm>
              <a:off x="4543453" y="4186849"/>
              <a:ext cx="14558" cy="59071"/>
            </a:xfrm>
            <a:custGeom>
              <a:rect b="b" l="l" r="r" t="t"/>
              <a:pathLst>
                <a:path extrusionOk="0" h="1972" w="486">
                  <a:moveTo>
                    <a:pt x="374" y="1"/>
                  </a:moveTo>
                  <a:cubicBezTo>
                    <a:pt x="337" y="38"/>
                    <a:pt x="299" y="75"/>
                    <a:pt x="299" y="150"/>
                  </a:cubicBezTo>
                  <a:lnTo>
                    <a:pt x="299" y="113"/>
                  </a:lnTo>
                  <a:cubicBezTo>
                    <a:pt x="262" y="411"/>
                    <a:pt x="225" y="746"/>
                    <a:pt x="150" y="1045"/>
                  </a:cubicBezTo>
                  <a:lnTo>
                    <a:pt x="76" y="1529"/>
                  </a:lnTo>
                  <a:cubicBezTo>
                    <a:pt x="38" y="1641"/>
                    <a:pt x="38" y="1790"/>
                    <a:pt x="1" y="1939"/>
                  </a:cubicBezTo>
                  <a:cubicBezTo>
                    <a:pt x="1" y="1963"/>
                    <a:pt x="12" y="1971"/>
                    <a:pt x="27" y="1971"/>
                  </a:cubicBezTo>
                  <a:cubicBezTo>
                    <a:pt x="60" y="1971"/>
                    <a:pt x="113" y="1928"/>
                    <a:pt x="113" y="1902"/>
                  </a:cubicBezTo>
                  <a:cubicBezTo>
                    <a:pt x="187" y="1753"/>
                    <a:pt x="225" y="1604"/>
                    <a:pt x="262" y="1455"/>
                  </a:cubicBezTo>
                  <a:cubicBezTo>
                    <a:pt x="299" y="1306"/>
                    <a:pt x="299" y="1157"/>
                    <a:pt x="337" y="970"/>
                  </a:cubicBezTo>
                  <a:cubicBezTo>
                    <a:pt x="411" y="672"/>
                    <a:pt x="448" y="374"/>
                    <a:pt x="486" y="38"/>
                  </a:cubicBezTo>
                  <a:cubicBezTo>
                    <a:pt x="486" y="1"/>
                    <a:pt x="411" y="1"/>
                    <a:pt x="3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9"/>
            <p:cNvSpPr/>
            <p:nvPr/>
          </p:nvSpPr>
          <p:spPr>
            <a:xfrm>
              <a:off x="4566908" y="4198412"/>
              <a:ext cx="5632" cy="40349"/>
            </a:xfrm>
            <a:custGeom>
              <a:rect b="b" l="l" r="r" t="t"/>
              <a:pathLst>
                <a:path extrusionOk="0" h="1347" w="188">
                  <a:moveTo>
                    <a:pt x="156" y="0"/>
                  </a:moveTo>
                  <a:cubicBezTo>
                    <a:pt x="144" y="0"/>
                    <a:pt x="128" y="10"/>
                    <a:pt x="113" y="25"/>
                  </a:cubicBezTo>
                  <a:cubicBezTo>
                    <a:pt x="75" y="25"/>
                    <a:pt x="38" y="62"/>
                    <a:pt x="38" y="100"/>
                  </a:cubicBezTo>
                  <a:lnTo>
                    <a:pt x="38" y="771"/>
                  </a:lnTo>
                  <a:cubicBezTo>
                    <a:pt x="38" y="845"/>
                    <a:pt x="38" y="957"/>
                    <a:pt x="1" y="1069"/>
                  </a:cubicBezTo>
                  <a:lnTo>
                    <a:pt x="1" y="1218"/>
                  </a:lnTo>
                  <a:lnTo>
                    <a:pt x="1" y="1330"/>
                  </a:lnTo>
                  <a:cubicBezTo>
                    <a:pt x="1" y="1342"/>
                    <a:pt x="9" y="1346"/>
                    <a:pt x="20" y="1346"/>
                  </a:cubicBezTo>
                  <a:cubicBezTo>
                    <a:pt x="42" y="1346"/>
                    <a:pt x="75" y="1330"/>
                    <a:pt x="75" y="1330"/>
                  </a:cubicBezTo>
                  <a:cubicBezTo>
                    <a:pt x="150" y="1218"/>
                    <a:pt x="150" y="1106"/>
                    <a:pt x="150" y="1032"/>
                  </a:cubicBezTo>
                  <a:cubicBezTo>
                    <a:pt x="150" y="920"/>
                    <a:pt x="150" y="808"/>
                    <a:pt x="187" y="696"/>
                  </a:cubicBezTo>
                  <a:lnTo>
                    <a:pt x="187" y="62"/>
                  </a:lnTo>
                  <a:cubicBezTo>
                    <a:pt x="187" y="19"/>
                    <a:pt x="174" y="0"/>
                    <a:pt x="1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9"/>
            <p:cNvSpPr/>
            <p:nvPr/>
          </p:nvSpPr>
          <p:spPr>
            <a:xfrm>
              <a:off x="5035380" y="1863900"/>
              <a:ext cx="48168" cy="70544"/>
            </a:xfrm>
            <a:custGeom>
              <a:rect b="b" l="l" r="r" t="t"/>
              <a:pathLst>
                <a:path extrusionOk="0" h="2355" w="1608">
                  <a:moveTo>
                    <a:pt x="1534" y="1"/>
                  </a:moveTo>
                  <a:cubicBezTo>
                    <a:pt x="1492" y="1"/>
                    <a:pt x="1433" y="28"/>
                    <a:pt x="1399" y="80"/>
                  </a:cubicBezTo>
                  <a:lnTo>
                    <a:pt x="1436" y="80"/>
                  </a:lnTo>
                  <a:cubicBezTo>
                    <a:pt x="951" y="789"/>
                    <a:pt x="467" y="1534"/>
                    <a:pt x="19" y="2280"/>
                  </a:cubicBezTo>
                  <a:cubicBezTo>
                    <a:pt x="1" y="2336"/>
                    <a:pt x="29" y="2354"/>
                    <a:pt x="66" y="2354"/>
                  </a:cubicBezTo>
                  <a:cubicBezTo>
                    <a:pt x="103" y="2354"/>
                    <a:pt x="150" y="2336"/>
                    <a:pt x="169" y="2317"/>
                  </a:cubicBezTo>
                  <a:cubicBezTo>
                    <a:pt x="653" y="1609"/>
                    <a:pt x="1101" y="826"/>
                    <a:pt x="1548" y="118"/>
                  </a:cubicBezTo>
                  <a:cubicBezTo>
                    <a:pt x="1608" y="38"/>
                    <a:pt x="1582" y="1"/>
                    <a:pt x="1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9"/>
            <p:cNvSpPr/>
            <p:nvPr/>
          </p:nvSpPr>
          <p:spPr>
            <a:xfrm>
              <a:off x="5262651" y="1884150"/>
              <a:ext cx="17883" cy="29086"/>
            </a:xfrm>
            <a:custGeom>
              <a:rect b="b" l="l" r="r" t="t"/>
              <a:pathLst>
                <a:path extrusionOk="0" h="971" w="597">
                  <a:moveTo>
                    <a:pt x="559" y="1"/>
                  </a:moveTo>
                  <a:cubicBezTo>
                    <a:pt x="559" y="1"/>
                    <a:pt x="448" y="1"/>
                    <a:pt x="410" y="75"/>
                  </a:cubicBezTo>
                  <a:cubicBezTo>
                    <a:pt x="336" y="225"/>
                    <a:pt x="261" y="374"/>
                    <a:pt x="224" y="485"/>
                  </a:cubicBezTo>
                  <a:cubicBezTo>
                    <a:pt x="187" y="560"/>
                    <a:pt x="149" y="635"/>
                    <a:pt x="112" y="672"/>
                  </a:cubicBezTo>
                  <a:cubicBezTo>
                    <a:pt x="75" y="746"/>
                    <a:pt x="37" y="821"/>
                    <a:pt x="0" y="896"/>
                  </a:cubicBezTo>
                  <a:lnTo>
                    <a:pt x="0" y="970"/>
                  </a:lnTo>
                  <a:cubicBezTo>
                    <a:pt x="0" y="970"/>
                    <a:pt x="75" y="970"/>
                    <a:pt x="112" y="933"/>
                  </a:cubicBezTo>
                  <a:cubicBezTo>
                    <a:pt x="187" y="784"/>
                    <a:pt x="298" y="672"/>
                    <a:pt x="373" y="523"/>
                  </a:cubicBezTo>
                  <a:cubicBezTo>
                    <a:pt x="425" y="419"/>
                    <a:pt x="459" y="315"/>
                    <a:pt x="500" y="211"/>
                  </a:cubicBezTo>
                  <a:lnTo>
                    <a:pt x="500" y="211"/>
                  </a:lnTo>
                  <a:cubicBezTo>
                    <a:pt x="531" y="187"/>
                    <a:pt x="559" y="182"/>
                    <a:pt x="559" y="150"/>
                  </a:cubicBezTo>
                  <a:lnTo>
                    <a:pt x="597" y="113"/>
                  </a:lnTo>
                  <a:lnTo>
                    <a:pt x="597" y="75"/>
                  </a:lnTo>
                  <a:cubicBezTo>
                    <a:pt x="597" y="38"/>
                    <a:pt x="597" y="38"/>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9"/>
            <p:cNvSpPr/>
            <p:nvPr/>
          </p:nvSpPr>
          <p:spPr>
            <a:xfrm>
              <a:off x="5277149" y="1889752"/>
              <a:ext cx="17913" cy="36246"/>
            </a:xfrm>
            <a:custGeom>
              <a:rect b="b" l="l" r="r" t="t"/>
              <a:pathLst>
                <a:path extrusionOk="0" h="1210" w="598">
                  <a:moveTo>
                    <a:pt x="560" y="0"/>
                  </a:moveTo>
                  <a:cubicBezTo>
                    <a:pt x="523" y="38"/>
                    <a:pt x="448" y="38"/>
                    <a:pt x="448" y="112"/>
                  </a:cubicBezTo>
                  <a:lnTo>
                    <a:pt x="448" y="75"/>
                  </a:lnTo>
                  <a:cubicBezTo>
                    <a:pt x="374" y="298"/>
                    <a:pt x="299" y="485"/>
                    <a:pt x="225" y="671"/>
                  </a:cubicBezTo>
                  <a:cubicBezTo>
                    <a:pt x="187" y="746"/>
                    <a:pt x="150" y="858"/>
                    <a:pt x="113" y="932"/>
                  </a:cubicBezTo>
                  <a:lnTo>
                    <a:pt x="38" y="1081"/>
                  </a:lnTo>
                  <a:cubicBezTo>
                    <a:pt x="38" y="1119"/>
                    <a:pt x="1" y="1156"/>
                    <a:pt x="38" y="1193"/>
                  </a:cubicBezTo>
                  <a:cubicBezTo>
                    <a:pt x="51" y="1206"/>
                    <a:pt x="59" y="1210"/>
                    <a:pt x="66" y="1210"/>
                  </a:cubicBezTo>
                  <a:cubicBezTo>
                    <a:pt x="80" y="1210"/>
                    <a:pt x="88" y="1193"/>
                    <a:pt x="113" y="1193"/>
                  </a:cubicBezTo>
                  <a:cubicBezTo>
                    <a:pt x="187" y="1119"/>
                    <a:pt x="225" y="1007"/>
                    <a:pt x="262" y="932"/>
                  </a:cubicBezTo>
                  <a:cubicBezTo>
                    <a:pt x="299" y="858"/>
                    <a:pt x="336" y="746"/>
                    <a:pt x="374" y="634"/>
                  </a:cubicBezTo>
                  <a:cubicBezTo>
                    <a:pt x="448" y="485"/>
                    <a:pt x="523" y="298"/>
                    <a:pt x="597" y="112"/>
                  </a:cubicBezTo>
                  <a:cubicBezTo>
                    <a:pt x="597" y="75"/>
                    <a:pt x="597" y="0"/>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9"/>
            <p:cNvSpPr/>
            <p:nvPr/>
          </p:nvSpPr>
          <p:spPr>
            <a:xfrm>
              <a:off x="5292786" y="1902033"/>
              <a:ext cx="13450" cy="29056"/>
            </a:xfrm>
            <a:custGeom>
              <a:rect b="b" l="l" r="r" t="t"/>
              <a:pathLst>
                <a:path extrusionOk="0" h="970" w="449">
                  <a:moveTo>
                    <a:pt x="411" y="0"/>
                  </a:moveTo>
                  <a:cubicBezTo>
                    <a:pt x="374" y="0"/>
                    <a:pt x="299" y="38"/>
                    <a:pt x="299" y="75"/>
                  </a:cubicBezTo>
                  <a:cubicBezTo>
                    <a:pt x="224" y="224"/>
                    <a:pt x="187" y="336"/>
                    <a:pt x="113" y="522"/>
                  </a:cubicBezTo>
                  <a:lnTo>
                    <a:pt x="38" y="746"/>
                  </a:lnTo>
                  <a:cubicBezTo>
                    <a:pt x="38" y="820"/>
                    <a:pt x="1" y="858"/>
                    <a:pt x="1" y="932"/>
                  </a:cubicBezTo>
                  <a:cubicBezTo>
                    <a:pt x="1" y="970"/>
                    <a:pt x="38" y="970"/>
                    <a:pt x="75" y="970"/>
                  </a:cubicBezTo>
                  <a:cubicBezTo>
                    <a:pt x="75" y="970"/>
                    <a:pt x="113" y="932"/>
                    <a:pt x="113" y="932"/>
                  </a:cubicBezTo>
                  <a:cubicBezTo>
                    <a:pt x="187" y="783"/>
                    <a:pt x="224" y="634"/>
                    <a:pt x="299" y="485"/>
                  </a:cubicBezTo>
                  <a:cubicBezTo>
                    <a:pt x="336" y="373"/>
                    <a:pt x="374" y="224"/>
                    <a:pt x="448" y="75"/>
                  </a:cubicBezTo>
                  <a:cubicBezTo>
                    <a:pt x="448" y="38"/>
                    <a:pt x="448" y="0"/>
                    <a:pt x="4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9"/>
            <p:cNvSpPr/>
            <p:nvPr/>
          </p:nvSpPr>
          <p:spPr>
            <a:xfrm>
              <a:off x="5307314" y="1897570"/>
              <a:ext cx="16775" cy="34029"/>
            </a:xfrm>
            <a:custGeom>
              <a:rect b="b" l="l" r="r" t="t"/>
              <a:pathLst>
                <a:path extrusionOk="0" h="1136" w="560">
                  <a:moveTo>
                    <a:pt x="522" y="0"/>
                  </a:moveTo>
                  <a:cubicBezTo>
                    <a:pt x="448" y="37"/>
                    <a:pt x="410" y="37"/>
                    <a:pt x="410" y="112"/>
                  </a:cubicBezTo>
                  <a:lnTo>
                    <a:pt x="187" y="597"/>
                  </a:lnTo>
                  <a:cubicBezTo>
                    <a:pt x="150" y="671"/>
                    <a:pt x="112" y="783"/>
                    <a:pt x="75" y="858"/>
                  </a:cubicBezTo>
                  <a:cubicBezTo>
                    <a:pt x="38" y="932"/>
                    <a:pt x="0" y="1007"/>
                    <a:pt x="0" y="1119"/>
                  </a:cubicBezTo>
                  <a:cubicBezTo>
                    <a:pt x="0" y="1131"/>
                    <a:pt x="9" y="1135"/>
                    <a:pt x="21" y="1135"/>
                  </a:cubicBezTo>
                  <a:cubicBezTo>
                    <a:pt x="46" y="1135"/>
                    <a:pt x="87" y="1119"/>
                    <a:pt x="112" y="1119"/>
                  </a:cubicBezTo>
                  <a:cubicBezTo>
                    <a:pt x="150" y="1044"/>
                    <a:pt x="187" y="932"/>
                    <a:pt x="224" y="858"/>
                  </a:cubicBezTo>
                  <a:cubicBezTo>
                    <a:pt x="261" y="783"/>
                    <a:pt x="299" y="709"/>
                    <a:pt x="336" y="597"/>
                  </a:cubicBezTo>
                  <a:lnTo>
                    <a:pt x="560" y="112"/>
                  </a:lnTo>
                  <a:cubicBezTo>
                    <a:pt x="560" y="75"/>
                    <a:pt x="560" y="37"/>
                    <a:pt x="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9"/>
            <p:cNvSpPr/>
            <p:nvPr/>
          </p:nvSpPr>
          <p:spPr>
            <a:xfrm>
              <a:off x="5328523" y="1897570"/>
              <a:ext cx="11203" cy="27948"/>
            </a:xfrm>
            <a:custGeom>
              <a:rect b="b" l="l" r="r" t="t"/>
              <a:pathLst>
                <a:path extrusionOk="0" h="933" w="374">
                  <a:moveTo>
                    <a:pt x="336" y="0"/>
                  </a:moveTo>
                  <a:cubicBezTo>
                    <a:pt x="262" y="0"/>
                    <a:pt x="262" y="37"/>
                    <a:pt x="224" y="75"/>
                  </a:cubicBezTo>
                  <a:cubicBezTo>
                    <a:pt x="187" y="224"/>
                    <a:pt x="150" y="373"/>
                    <a:pt x="113" y="485"/>
                  </a:cubicBezTo>
                  <a:cubicBezTo>
                    <a:pt x="38" y="634"/>
                    <a:pt x="38" y="634"/>
                    <a:pt x="38" y="709"/>
                  </a:cubicBezTo>
                  <a:cubicBezTo>
                    <a:pt x="1" y="746"/>
                    <a:pt x="1" y="820"/>
                    <a:pt x="1" y="895"/>
                  </a:cubicBezTo>
                  <a:cubicBezTo>
                    <a:pt x="1" y="932"/>
                    <a:pt x="1" y="932"/>
                    <a:pt x="38" y="932"/>
                  </a:cubicBezTo>
                  <a:cubicBezTo>
                    <a:pt x="38" y="932"/>
                    <a:pt x="75" y="895"/>
                    <a:pt x="75" y="858"/>
                  </a:cubicBezTo>
                  <a:cubicBezTo>
                    <a:pt x="113" y="820"/>
                    <a:pt x="150" y="746"/>
                    <a:pt x="187" y="671"/>
                  </a:cubicBezTo>
                  <a:cubicBezTo>
                    <a:pt x="187" y="597"/>
                    <a:pt x="224" y="522"/>
                    <a:pt x="262" y="448"/>
                  </a:cubicBezTo>
                  <a:cubicBezTo>
                    <a:pt x="299" y="336"/>
                    <a:pt x="336" y="187"/>
                    <a:pt x="374" y="75"/>
                  </a:cubicBezTo>
                  <a:cubicBezTo>
                    <a:pt x="374" y="37"/>
                    <a:pt x="374" y="0"/>
                    <a:pt x="3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9"/>
            <p:cNvSpPr/>
            <p:nvPr/>
          </p:nvSpPr>
          <p:spPr>
            <a:xfrm>
              <a:off x="5340805" y="1898229"/>
              <a:ext cx="17913" cy="28847"/>
            </a:xfrm>
            <a:custGeom>
              <a:rect b="b" l="l" r="r" t="t"/>
              <a:pathLst>
                <a:path extrusionOk="0" h="963" w="598">
                  <a:moveTo>
                    <a:pt x="527" y="0"/>
                  </a:moveTo>
                  <a:cubicBezTo>
                    <a:pt x="501" y="0"/>
                    <a:pt x="475" y="26"/>
                    <a:pt x="448" y="53"/>
                  </a:cubicBezTo>
                  <a:cubicBezTo>
                    <a:pt x="374" y="202"/>
                    <a:pt x="299" y="351"/>
                    <a:pt x="224" y="537"/>
                  </a:cubicBezTo>
                  <a:cubicBezTo>
                    <a:pt x="187" y="575"/>
                    <a:pt x="150" y="649"/>
                    <a:pt x="113" y="724"/>
                  </a:cubicBezTo>
                  <a:cubicBezTo>
                    <a:pt x="113" y="761"/>
                    <a:pt x="75" y="798"/>
                    <a:pt x="38" y="836"/>
                  </a:cubicBezTo>
                  <a:cubicBezTo>
                    <a:pt x="38" y="873"/>
                    <a:pt x="1" y="873"/>
                    <a:pt x="1" y="910"/>
                  </a:cubicBezTo>
                  <a:cubicBezTo>
                    <a:pt x="1" y="937"/>
                    <a:pt x="19" y="963"/>
                    <a:pt x="30" y="963"/>
                  </a:cubicBezTo>
                  <a:cubicBezTo>
                    <a:pt x="35" y="963"/>
                    <a:pt x="38" y="958"/>
                    <a:pt x="38" y="947"/>
                  </a:cubicBezTo>
                  <a:cubicBezTo>
                    <a:pt x="113" y="910"/>
                    <a:pt x="187" y="836"/>
                    <a:pt x="224" y="761"/>
                  </a:cubicBezTo>
                  <a:cubicBezTo>
                    <a:pt x="299" y="687"/>
                    <a:pt x="336" y="612"/>
                    <a:pt x="374" y="537"/>
                  </a:cubicBezTo>
                  <a:cubicBezTo>
                    <a:pt x="448" y="388"/>
                    <a:pt x="523" y="239"/>
                    <a:pt x="597" y="90"/>
                  </a:cubicBezTo>
                  <a:cubicBezTo>
                    <a:pt x="597" y="53"/>
                    <a:pt x="597" y="15"/>
                    <a:pt x="560" y="15"/>
                  </a:cubicBezTo>
                  <a:cubicBezTo>
                    <a:pt x="549" y="5"/>
                    <a:pt x="538" y="0"/>
                    <a:pt x="5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9"/>
            <p:cNvSpPr/>
            <p:nvPr/>
          </p:nvSpPr>
          <p:spPr>
            <a:xfrm>
              <a:off x="5682535" y="1680903"/>
              <a:ext cx="15666" cy="19021"/>
            </a:xfrm>
            <a:custGeom>
              <a:rect b="b" l="l" r="r" t="t"/>
              <a:pathLst>
                <a:path extrusionOk="0" h="635" w="523">
                  <a:moveTo>
                    <a:pt x="485" y="1"/>
                  </a:moveTo>
                  <a:cubicBezTo>
                    <a:pt x="448" y="1"/>
                    <a:pt x="373" y="38"/>
                    <a:pt x="373" y="75"/>
                  </a:cubicBezTo>
                  <a:lnTo>
                    <a:pt x="373" y="38"/>
                  </a:lnTo>
                  <a:lnTo>
                    <a:pt x="187" y="299"/>
                  </a:lnTo>
                  <a:cubicBezTo>
                    <a:pt x="187" y="336"/>
                    <a:pt x="150" y="374"/>
                    <a:pt x="112" y="411"/>
                  </a:cubicBezTo>
                  <a:cubicBezTo>
                    <a:pt x="75" y="448"/>
                    <a:pt x="38" y="486"/>
                    <a:pt x="0" y="560"/>
                  </a:cubicBezTo>
                  <a:lnTo>
                    <a:pt x="0" y="635"/>
                  </a:lnTo>
                  <a:lnTo>
                    <a:pt x="112" y="635"/>
                  </a:lnTo>
                  <a:cubicBezTo>
                    <a:pt x="150" y="597"/>
                    <a:pt x="187" y="523"/>
                    <a:pt x="224" y="486"/>
                  </a:cubicBezTo>
                  <a:lnTo>
                    <a:pt x="336" y="374"/>
                  </a:lnTo>
                  <a:cubicBezTo>
                    <a:pt x="373" y="299"/>
                    <a:pt x="448" y="187"/>
                    <a:pt x="485" y="113"/>
                  </a:cubicBezTo>
                  <a:cubicBezTo>
                    <a:pt x="522" y="38"/>
                    <a:pt x="522" y="38"/>
                    <a:pt x="4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9"/>
            <p:cNvSpPr/>
            <p:nvPr/>
          </p:nvSpPr>
          <p:spPr>
            <a:xfrm>
              <a:off x="5701527" y="1678686"/>
              <a:ext cx="10065" cy="23934"/>
            </a:xfrm>
            <a:custGeom>
              <a:rect b="b" l="l" r="r" t="t"/>
              <a:pathLst>
                <a:path extrusionOk="0" h="799" w="336">
                  <a:moveTo>
                    <a:pt x="336" y="0"/>
                  </a:moveTo>
                  <a:cubicBezTo>
                    <a:pt x="261" y="0"/>
                    <a:pt x="224" y="38"/>
                    <a:pt x="224" y="75"/>
                  </a:cubicBezTo>
                  <a:lnTo>
                    <a:pt x="75" y="410"/>
                  </a:lnTo>
                  <a:cubicBezTo>
                    <a:pt x="75" y="485"/>
                    <a:pt x="37" y="560"/>
                    <a:pt x="0" y="597"/>
                  </a:cubicBezTo>
                  <a:cubicBezTo>
                    <a:pt x="0" y="634"/>
                    <a:pt x="0" y="671"/>
                    <a:pt x="0" y="671"/>
                  </a:cubicBezTo>
                  <a:lnTo>
                    <a:pt x="0" y="783"/>
                  </a:lnTo>
                  <a:cubicBezTo>
                    <a:pt x="0" y="794"/>
                    <a:pt x="7" y="799"/>
                    <a:pt x="16" y="799"/>
                  </a:cubicBezTo>
                  <a:cubicBezTo>
                    <a:pt x="37" y="799"/>
                    <a:pt x="75" y="772"/>
                    <a:pt x="75" y="746"/>
                  </a:cubicBezTo>
                  <a:cubicBezTo>
                    <a:pt x="112" y="709"/>
                    <a:pt x="149" y="634"/>
                    <a:pt x="149" y="560"/>
                  </a:cubicBezTo>
                  <a:cubicBezTo>
                    <a:pt x="149" y="522"/>
                    <a:pt x="187" y="485"/>
                    <a:pt x="224" y="410"/>
                  </a:cubicBezTo>
                  <a:cubicBezTo>
                    <a:pt x="224" y="373"/>
                    <a:pt x="298" y="187"/>
                    <a:pt x="336" y="75"/>
                  </a:cubicBezTo>
                  <a:cubicBezTo>
                    <a:pt x="336" y="75"/>
                    <a:pt x="336" y="0"/>
                    <a:pt x="3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9"/>
            <p:cNvSpPr/>
            <p:nvPr/>
          </p:nvSpPr>
          <p:spPr>
            <a:xfrm>
              <a:off x="5712670" y="1680903"/>
              <a:ext cx="13450" cy="20639"/>
            </a:xfrm>
            <a:custGeom>
              <a:rect b="b" l="l" r="r" t="t"/>
              <a:pathLst>
                <a:path extrusionOk="0" h="689" w="449">
                  <a:moveTo>
                    <a:pt x="374" y="1"/>
                  </a:moveTo>
                  <a:cubicBezTo>
                    <a:pt x="336" y="1"/>
                    <a:pt x="299" y="38"/>
                    <a:pt x="262" y="75"/>
                  </a:cubicBezTo>
                  <a:cubicBezTo>
                    <a:pt x="225" y="150"/>
                    <a:pt x="150" y="262"/>
                    <a:pt x="113" y="374"/>
                  </a:cubicBezTo>
                  <a:cubicBezTo>
                    <a:pt x="113" y="411"/>
                    <a:pt x="76" y="448"/>
                    <a:pt x="76" y="523"/>
                  </a:cubicBezTo>
                  <a:cubicBezTo>
                    <a:pt x="76" y="560"/>
                    <a:pt x="1" y="597"/>
                    <a:pt x="38" y="672"/>
                  </a:cubicBezTo>
                  <a:cubicBezTo>
                    <a:pt x="38" y="684"/>
                    <a:pt x="42" y="689"/>
                    <a:pt x="49" y="689"/>
                  </a:cubicBezTo>
                  <a:cubicBezTo>
                    <a:pt x="63" y="689"/>
                    <a:pt x="88" y="672"/>
                    <a:pt x="113" y="672"/>
                  </a:cubicBezTo>
                  <a:cubicBezTo>
                    <a:pt x="150" y="635"/>
                    <a:pt x="187" y="560"/>
                    <a:pt x="187" y="523"/>
                  </a:cubicBezTo>
                  <a:lnTo>
                    <a:pt x="262" y="374"/>
                  </a:lnTo>
                  <a:cubicBezTo>
                    <a:pt x="299" y="262"/>
                    <a:pt x="374" y="187"/>
                    <a:pt x="411" y="75"/>
                  </a:cubicBezTo>
                  <a:cubicBezTo>
                    <a:pt x="448" y="1"/>
                    <a:pt x="411" y="1"/>
                    <a:pt x="3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9"/>
            <p:cNvSpPr/>
            <p:nvPr/>
          </p:nvSpPr>
          <p:spPr>
            <a:xfrm>
              <a:off x="5727199" y="1683150"/>
              <a:ext cx="13420" cy="22376"/>
            </a:xfrm>
            <a:custGeom>
              <a:rect b="b" l="l" r="r" t="t"/>
              <a:pathLst>
                <a:path extrusionOk="0" h="747" w="448">
                  <a:moveTo>
                    <a:pt x="411" y="0"/>
                  </a:moveTo>
                  <a:cubicBezTo>
                    <a:pt x="411" y="0"/>
                    <a:pt x="336" y="0"/>
                    <a:pt x="336" y="75"/>
                  </a:cubicBezTo>
                  <a:cubicBezTo>
                    <a:pt x="299" y="150"/>
                    <a:pt x="224" y="261"/>
                    <a:pt x="150" y="373"/>
                  </a:cubicBezTo>
                  <a:cubicBezTo>
                    <a:pt x="112" y="485"/>
                    <a:pt x="38" y="597"/>
                    <a:pt x="1" y="709"/>
                  </a:cubicBezTo>
                  <a:lnTo>
                    <a:pt x="1" y="746"/>
                  </a:lnTo>
                  <a:cubicBezTo>
                    <a:pt x="38" y="746"/>
                    <a:pt x="38" y="746"/>
                    <a:pt x="75" y="709"/>
                  </a:cubicBezTo>
                  <a:cubicBezTo>
                    <a:pt x="112" y="597"/>
                    <a:pt x="187" y="485"/>
                    <a:pt x="262" y="411"/>
                  </a:cubicBezTo>
                  <a:cubicBezTo>
                    <a:pt x="299" y="299"/>
                    <a:pt x="373" y="187"/>
                    <a:pt x="411" y="112"/>
                  </a:cubicBezTo>
                  <a:cubicBezTo>
                    <a:pt x="411" y="75"/>
                    <a:pt x="448" y="38"/>
                    <a:pt x="4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9"/>
            <p:cNvSpPr/>
            <p:nvPr/>
          </p:nvSpPr>
          <p:spPr>
            <a:xfrm>
              <a:off x="5747299" y="1673744"/>
              <a:ext cx="29056" cy="32891"/>
            </a:xfrm>
            <a:custGeom>
              <a:rect b="b" l="l" r="r" t="t"/>
              <a:pathLst>
                <a:path extrusionOk="0" h="1098" w="970">
                  <a:moveTo>
                    <a:pt x="929" y="1"/>
                  </a:moveTo>
                  <a:cubicBezTo>
                    <a:pt x="892" y="1"/>
                    <a:pt x="847" y="27"/>
                    <a:pt x="821" y="53"/>
                  </a:cubicBezTo>
                  <a:cubicBezTo>
                    <a:pt x="672" y="203"/>
                    <a:pt x="523" y="314"/>
                    <a:pt x="373" y="501"/>
                  </a:cubicBezTo>
                  <a:cubicBezTo>
                    <a:pt x="299" y="575"/>
                    <a:pt x="224" y="650"/>
                    <a:pt x="150" y="762"/>
                  </a:cubicBezTo>
                  <a:lnTo>
                    <a:pt x="75" y="911"/>
                  </a:lnTo>
                  <a:cubicBezTo>
                    <a:pt x="38" y="948"/>
                    <a:pt x="38" y="985"/>
                    <a:pt x="1" y="1060"/>
                  </a:cubicBezTo>
                  <a:cubicBezTo>
                    <a:pt x="1" y="1097"/>
                    <a:pt x="38" y="1097"/>
                    <a:pt x="75" y="1097"/>
                  </a:cubicBezTo>
                  <a:cubicBezTo>
                    <a:pt x="112" y="1060"/>
                    <a:pt x="150" y="1023"/>
                    <a:pt x="187" y="985"/>
                  </a:cubicBezTo>
                  <a:lnTo>
                    <a:pt x="177" y="985"/>
                  </a:lnTo>
                  <a:cubicBezTo>
                    <a:pt x="191" y="961"/>
                    <a:pt x="199" y="936"/>
                    <a:pt x="224" y="911"/>
                  </a:cubicBezTo>
                  <a:cubicBezTo>
                    <a:pt x="262" y="836"/>
                    <a:pt x="262" y="799"/>
                    <a:pt x="299" y="762"/>
                  </a:cubicBezTo>
                  <a:cubicBezTo>
                    <a:pt x="373" y="687"/>
                    <a:pt x="411" y="613"/>
                    <a:pt x="485" y="538"/>
                  </a:cubicBezTo>
                  <a:cubicBezTo>
                    <a:pt x="634" y="426"/>
                    <a:pt x="784" y="277"/>
                    <a:pt x="933" y="128"/>
                  </a:cubicBezTo>
                  <a:cubicBezTo>
                    <a:pt x="933" y="128"/>
                    <a:pt x="970" y="53"/>
                    <a:pt x="970" y="16"/>
                  </a:cubicBezTo>
                  <a:cubicBezTo>
                    <a:pt x="959" y="5"/>
                    <a:pt x="945" y="1"/>
                    <a:pt x="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9"/>
            <p:cNvSpPr/>
            <p:nvPr/>
          </p:nvSpPr>
          <p:spPr>
            <a:xfrm>
              <a:off x="5770754" y="1668621"/>
              <a:ext cx="17883" cy="27948"/>
            </a:xfrm>
            <a:custGeom>
              <a:rect b="b" l="l" r="r" t="t"/>
              <a:pathLst>
                <a:path extrusionOk="0" h="933" w="597">
                  <a:moveTo>
                    <a:pt x="560" y="1"/>
                  </a:moveTo>
                  <a:cubicBezTo>
                    <a:pt x="522" y="38"/>
                    <a:pt x="485" y="75"/>
                    <a:pt x="448" y="113"/>
                  </a:cubicBezTo>
                  <a:cubicBezTo>
                    <a:pt x="373" y="224"/>
                    <a:pt x="299" y="374"/>
                    <a:pt x="224" y="485"/>
                  </a:cubicBezTo>
                  <a:cubicBezTo>
                    <a:pt x="150" y="597"/>
                    <a:pt x="75" y="746"/>
                    <a:pt x="1" y="858"/>
                  </a:cubicBezTo>
                  <a:cubicBezTo>
                    <a:pt x="1" y="896"/>
                    <a:pt x="38" y="896"/>
                    <a:pt x="38" y="933"/>
                  </a:cubicBezTo>
                  <a:cubicBezTo>
                    <a:pt x="75" y="933"/>
                    <a:pt x="75" y="896"/>
                    <a:pt x="112" y="896"/>
                  </a:cubicBezTo>
                  <a:cubicBezTo>
                    <a:pt x="187" y="784"/>
                    <a:pt x="299" y="635"/>
                    <a:pt x="373" y="523"/>
                  </a:cubicBezTo>
                  <a:cubicBezTo>
                    <a:pt x="448" y="374"/>
                    <a:pt x="522" y="262"/>
                    <a:pt x="597" y="113"/>
                  </a:cubicBezTo>
                  <a:cubicBezTo>
                    <a:pt x="597" y="75"/>
                    <a:pt x="597" y="38"/>
                    <a:pt x="5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9"/>
            <p:cNvSpPr/>
            <p:nvPr/>
          </p:nvSpPr>
          <p:spPr>
            <a:xfrm>
              <a:off x="5387715" y="2099230"/>
              <a:ext cx="21238" cy="42926"/>
            </a:xfrm>
            <a:custGeom>
              <a:rect b="b" l="l" r="r" t="t"/>
              <a:pathLst>
                <a:path extrusionOk="0" h="1433" w="709">
                  <a:moveTo>
                    <a:pt x="696" y="0"/>
                  </a:moveTo>
                  <a:cubicBezTo>
                    <a:pt x="690" y="0"/>
                    <a:pt x="682" y="5"/>
                    <a:pt x="672" y="16"/>
                  </a:cubicBezTo>
                  <a:cubicBezTo>
                    <a:pt x="634" y="16"/>
                    <a:pt x="597" y="53"/>
                    <a:pt x="560" y="90"/>
                  </a:cubicBezTo>
                  <a:cubicBezTo>
                    <a:pt x="522" y="314"/>
                    <a:pt x="411" y="575"/>
                    <a:pt x="299" y="799"/>
                  </a:cubicBezTo>
                  <a:cubicBezTo>
                    <a:pt x="261" y="911"/>
                    <a:pt x="187" y="1022"/>
                    <a:pt x="150" y="1134"/>
                  </a:cubicBezTo>
                  <a:lnTo>
                    <a:pt x="38" y="1283"/>
                  </a:lnTo>
                  <a:cubicBezTo>
                    <a:pt x="38" y="1321"/>
                    <a:pt x="1" y="1395"/>
                    <a:pt x="38" y="1432"/>
                  </a:cubicBezTo>
                  <a:lnTo>
                    <a:pt x="75" y="1432"/>
                  </a:lnTo>
                  <a:cubicBezTo>
                    <a:pt x="187" y="1358"/>
                    <a:pt x="224" y="1246"/>
                    <a:pt x="299" y="1134"/>
                  </a:cubicBezTo>
                  <a:cubicBezTo>
                    <a:pt x="336" y="1022"/>
                    <a:pt x="411" y="911"/>
                    <a:pt x="448" y="761"/>
                  </a:cubicBezTo>
                  <a:cubicBezTo>
                    <a:pt x="560" y="538"/>
                    <a:pt x="634" y="314"/>
                    <a:pt x="709" y="53"/>
                  </a:cubicBezTo>
                  <a:cubicBezTo>
                    <a:pt x="709" y="27"/>
                    <a:pt x="709" y="0"/>
                    <a:pt x="6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9"/>
            <p:cNvSpPr/>
            <p:nvPr/>
          </p:nvSpPr>
          <p:spPr>
            <a:xfrm>
              <a:off x="5396641" y="2108636"/>
              <a:ext cx="13450" cy="41338"/>
            </a:xfrm>
            <a:custGeom>
              <a:rect b="b" l="l" r="r" t="t"/>
              <a:pathLst>
                <a:path extrusionOk="0" h="1380" w="449">
                  <a:moveTo>
                    <a:pt x="374" y="0"/>
                  </a:moveTo>
                  <a:cubicBezTo>
                    <a:pt x="336" y="0"/>
                    <a:pt x="299" y="37"/>
                    <a:pt x="299" y="75"/>
                  </a:cubicBezTo>
                  <a:lnTo>
                    <a:pt x="336" y="75"/>
                  </a:lnTo>
                  <a:cubicBezTo>
                    <a:pt x="262" y="298"/>
                    <a:pt x="187" y="485"/>
                    <a:pt x="150" y="708"/>
                  </a:cubicBezTo>
                  <a:cubicBezTo>
                    <a:pt x="75" y="932"/>
                    <a:pt x="38" y="1118"/>
                    <a:pt x="1" y="1342"/>
                  </a:cubicBezTo>
                  <a:lnTo>
                    <a:pt x="1" y="1379"/>
                  </a:lnTo>
                  <a:lnTo>
                    <a:pt x="38" y="1379"/>
                  </a:lnTo>
                  <a:cubicBezTo>
                    <a:pt x="113" y="1305"/>
                    <a:pt x="150" y="1193"/>
                    <a:pt x="150" y="1081"/>
                  </a:cubicBezTo>
                  <a:cubicBezTo>
                    <a:pt x="187" y="969"/>
                    <a:pt x="224" y="858"/>
                    <a:pt x="262" y="746"/>
                  </a:cubicBezTo>
                  <a:cubicBezTo>
                    <a:pt x="299" y="522"/>
                    <a:pt x="374" y="261"/>
                    <a:pt x="448" y="37"/>
                  </a:cubicBezTo>
                  <a:cubicBezTo>
                    <a:pt x="448" y="0"/>
                    <a:pt x="411" y="0"/>
                    <a:pt x="3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9"/>
            <p:cNvSpPr/>
            <p:nvPr/>
          </p:nvSpPr>
          <p:spPr>
            <a:xfrm>
              <a:off x="5403351" y="2105940"/>
              <a:ext cx="17883" cy="43375"/>
            </a:xfrm>
            <a:custGeom>
              <a:rect b="b" l="l" r="r" t="t"/>
              <a:pathLst>
                <a:path extrusionOk="0" h="1448" w="597">
                  <a:moveTo>
                    <a:pt x="554" y="0"/>
                  </a:moveTo>
                  <a:cubicBezTo>
                    <a:pt x="544" y="0"/>
                    <a:pt x="533" y="5"/>
                    <a:pt x="522" y="16"/>
                  </a:cubicBezTo>
                  <a:cubicBezTo>
                    <a:pt x="485" y="16"/>
                    <a:pt x="448" y="53"/>
                    <a:pt x="448" y="90"/>
                  </a:cubicBezTo>
                  <a:lnTo>
                    <a:pt x="411" y="127"/>
                  </a:lnTo>
                  <a:cubicBezTo>
                    <a:pt x="336" y="314"/>
                    <a:pt x="299" y="537"/>
                    <a:pt x="224" y="761"/>
                  </a:cubicBezTo>
                  <a:cubicBezTo>
                    <a:pt x="187" y="873"/>
                    <a:pt x="150" y="1022"/>
                    <a:pt x="112" y="1134"/>
                  </a:cubicBezTo>
                  <a:cubicBezTo>
                    <a:pt x="112" y="1208"/>
                    <a:pt x="75" y="1246"/>
                    <a:pt x="38" y="1283"/>
                  </a:cubicBezTo>
                  <a:cubicBezTo>
                    <a:pt x="38" y="1320"/>
                    <a:pt x="38" y="1320"/>
                    <a:pt x="0" y="1358"/>
                  </a:cubicBezTo>
                  <a:lnTo>
                    <a:pt x="0" y="1395"/>
                  </a:lnTo>
                  <a:cubicBezTo>
                    <a:pt x="0" y="1421"/>
                    <a:pt x="0" y="1448"/>
                    <a:pt x="27" y="1448"/>
                  </a:cubicBezTo>
                  <a:cubicBezTo>
                    <a:pt x="38" y="1448"/>
                    <a:pt x="53" y="1443"/>
                    <a:pt x="75" y="1432"/>
                  </a:cubicBezTo>
                  <a:cubicBezTo>
                    <a:pt x="150" y="1395"/>
                    <a:pt x="224" y="1283"/>
                    <a:pt x="261" y="1171"/>
                  </a:cubicBezTo>
                  <a:cubicBezTo>
                    <a:pt x="299" y="1022"/>
                    <a:pt x="373" y="873"/>
                    <a:pt x="411" y="761"/>
                  </a:cubicBezTo>
                  <a:cubicBezTo>
                    <a:pt x="485" y="537"/>
                    <a:pt x="522" y="276"/>
                    <a:pt x="597" y="53"/>
                  </a:cubicBezTo>
                  <a:cubicBezTo>
                    <a:pt x="597" y="26"/>
                    <a:pt x="578" y="0"/>
                    <a:pt x="5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9"/>
            <p:cNvSpPr/>
            <p:nvPr/>
          </p:nvSpPr>
          <p:spPr>
            <a:xfrm>
              <a:off x="5417880" y="2096324"/>
              <a:ext cx="16775" cy="42985"/>
            </a:xfrm>
            <a:custGeom>
              <a:rect b="b" l="l" r="r" t="t"/>
              <a:pathLst>
                <a:path extrusionOk="0" h="1435" w="560">
                  <a:moveTo>
                    <a:pt x="485" y="1"/>
                  </a:moveTo>
                  <a:cubicBezTo>
                    <a:pt x="447" y="38"/>
                    <a:pt x="410" y="76"/>
                    <a:pt x="373" y="113"/>
                  </a:cubicBezTo>
                  <a:lnTo>
                    <a:pt x="410" y="113"/>
                  </a:lnTo>
                  <a:cubicBezTo>
                    <a:pt x="336" y="337"/>
                    <a:pt x="261" y="597"/>
                    <a:pt x="186" y="784"/>
                  </a:cubicBezTo>
                  <a:cubicBezTo>
                    <a:pt x="149" y="933"/>
                    <a:pt x="112" y="1045"/>
                    <a:pt x="75" y="1157"/>
                  </a:cubicBezTo>
                  <a:cubicBezTo>
                    <a:pt x="37" y="1269"/>
                    <a:pt x="37" y="1231"/>
                    <a:pt x="37" y="1306"/>
                  </a:cubicBezTo>
                  <a:cubicBezTo>
                    <a:pt x="37" y="1343"/>
                    <a:pt x="0" y="1380"/>
                    <a:pt x="37" y="1418"/>
                  </a:cubicBezTo>
                  <a:cubicBezTo>
                    <a:pt x="50" y="1430"/>
                    <a:pt x="58" y="1434"/>
                    <a:pt x="64" y="1434"/>
                  </a:cubicBezTo>
                  <a:cubicBezTo>
                    <a:pt x="75" y="1434"/>
                    <a:pt x="75" y="1418"/>
                    <a:pt x="75" y="1418"/>
                  </a:cubicBezTo>
                  <a:cubicBezTo>
                    <a:pt x="186" y="1343"/>
                    <a:pt x="224" y="1231"/>
                    <a:pt x="261" y="1119"/>
                  </a:cubicBezTo>
                  <a:cubicBezTo>
                    <a:pt x="298" y="1008"/>
                    <a:pt x="336" y="896"/>
                    <a:pt x="373" y="784"/>
                  </a:cubicBezTo>
                  <a:cubicBezTo>
                    <a:pt x="447" y="560"/>
                    <a:pt x="485" y="299"/>
                    <a:pt x="559" y="76"/>
                  </a:cubicBezTo>
                  <a:cubicBezTo>
                    <a:pt x="559" y="38"/>
                    <a:pt x="559" y="1"/>
                    <a:pt x="4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9"/>
            <p:cNvSpPr/>
            <p:nvPr/>
          </p:nvSpPr>
          <p:spPr>
            <a:xfrm>
              <a:off x="5464760" y="2032699"/>
              <a:ext cx="15666" cy="46251"/>
            </a:xfrm>
            <a:custGeom>
              <a:rect b="b" l="l" r="r" t="t"/>
              <a:pathLst>
                <a:path extrusionOk="0" h="1544" w="523">
                  <a:moveTo>
                    <a:pt x="485" y="0"/>
                  </a:moveTo>
                  <a:cubicBezTo>
                    <a:pt x="411" y="0"/>
                    <a:pt x="374" y="37"/>
                    <a:pt x="374" y="112"/>
                  </a:cubicBezTo>
                  <a:cubicBezTo>
                    <a:pt x="299" y="336"/>
                    <a:pt x="225" y="559"/>
                    <a:pt x="150" y="820"/>
                  </a:cubicBezTo>
                  <a:cubicBezTo>
                    <a:pt x="113" y="932"/>
                    <a:pt x="75" y="1044"/>
                    <a:pt x="75" y="1193"/>
                  </a:cubicBezTo>
                  <a:cubicBezTo>
                    <a:pt x="75" y="1230"/>
                    <a:pt x="75" y="1305"/>
                    <a:pt x="38" y="1342"/>
                  </a:cubicBezTo>
                  <a:cubicBezTo>
                    <a:pt x="1" y="1417"/>
                    <a:pt x="1" y="1491"/>
                    <a:pt x="38" y="1529"/>
                  </a:cubicBezTo>
                  <a:cubicBezTo>
                    <a:pt x="49" y="1539"/>
                    <a:pt x="63" y="1544"/>
                    <a:pt x="78" y="1544"/>
                  </a:cubicBezTo>
                  <a:cubicBezTo>
                    <a:pt x="113" y="1544"/>
                    <a:pt x="150" y="1518"/>
                    <a:pt x="150" y="1491"/>
                  </a:cubicBezTo>
                  <a:cubicBezTo>
                    <a:pt x="225" y="1379"/>
                    <a:pt x="262" y="1230"/>
                    <a:pt x="262" y="1118"/>
                  </a:cubicBezTo>
                  <a:cubicBezTo>
                    <a:pt x="262" y="1007"/>
                    <a:pt x="299" y="895"/>
                    <a:pt x="336" y="783"/>
                  </a:cubicBezTo>
                  <a:cubicBezTo>
                    <a:pt x="411" y="522"/>
                    <a:pt x="485" y="298"/>
                    <a:pt x="523" y="75"/>
                  </a:cubicBezTo>
                  <a:cubicBezTo>
                    <a:pt x="523" y="37"/>
                    <a:pt x="523"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9"/>
            <p:cNvSpPr/>
            <p:nvPr/>
          </p:nvSpPr>
          <p:spPr>
            <a:xfrm>
              <a:off x="5477041" y="2032100"/>
              <a:ext cx="19021" cy="63025"/>
            </a:xfrm>
            <a:custGeom>
              <a:rect b="b" l="l" r="r" t="t"/>
              <a:pathLst>
                <a:path extrusionOk="0" h="2104" w="635">
                  <a:moveTo>
                    <a:pt x="578" y="0"/>
                  </a:moveTo>
                  <a:cubicBezTo>
                    <a:pt x="523" y="0"/>
                    <a:pt x="448" y="47"/>
                    <a:pt x="448" y="95"/>
                  </a:cubicBezTo>
                  <a:cubicBezTo>
                    <a:pt x="411" y="430"/>
                    <a:pt x="336" y="803"/>
                    <a:pt x="262" y="1138"/>
                  </a:cubicBezTo>
                  <a:cubicBezTo>
                    <a:pt x="187" y="1288"/>
                    <a:pt x="150" y="1474"/>
                    <a:pt x="113" y="1623"/>
                  </a:cubicBezTo>
                  <a:cubicBezTo>
                    <a:pt x="38" y="1772"/>
                    <a:pt x="1" y="1921"/>
                    <a:pt x="1" y="2070"/>
                  </a:cubicBezTo>
                  <a:cubicBezTo>
                    <a:pt x="1" y="2095"/>
                    <a:pt x="9" y="2104"/>
                    <a:pt x="22" y="2104"/>
                  </a:cubicBezTo>
                  <a:cubicBezTo>
                    <a:pt x="46" y="2104"/>
                    <a:pt x="88" y="2070"/>
                    <a:pt x="113" y="2070"/>
                  </a:cubicBezTo>
                  <a:cubicBezTo>
                    <a:pt x="187" y="1959"/>
                    <a:pt x="225" y="1772"/>
                    <a:pt x="299" y="1623"/>
                  </a:cubicBezTo>
                  <a:cubicBezTo>
                    <a:pt x="336" y="1437"/>
                    <a:pt x="374" y="1288"/>
                    <a:pt x="411" y="1101"/>
                  </a:cubicBezTo>
                  <a:cubicBezTo>
                    <a:pt x="486" y="766"/>
                    <a:pt x="560" y="430"/>
                    <a:pt x="635" y="57"/>
                  </a:cubicBezTo>
                  <a:cubicBezTo>
                    <a:pt x="635" y="16"/>
                    <a:pt x="610" y="0"/>
                    <a:pt x="5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9"/>
            <p:cNvSpPr/>
            <p:nvPr/>
          </p:nvSpPr>
          <p:spPr>
            <a:xfrm>
              <a:off x="5469702" y="2048905"/>
              <a:ext cx="38642" cy="115207"/>
            </a:xfrm>
            <a:custGeom>
              <a:rect b="b" l="l" r="r" t="t"/>
              <a:pathLst>
                <a:path extrusionOk="0" h="3846" w="1290">
                  <a:moveTo>
                    <a:pt x="1238" y="0"/>
                  </a:moveTo>
                  <a:cubicBezTo>
                    <a:pt x="1182" y="0"/>
                    <a:pt x="1103" y="57"/>
                    <a:pt x="1103" y="130"/>
                  </a:cubicBezTo>
                  <a:lnTo>
                    <a:pt x="1103" y="93"/>
                  </a:lnTo>
                  <a:cubicBezTo>
                    <a:pt x="992" y="764"/>
                    <a:pt x="805" y="1398"/>
                    <a:pt x="619" y="2031"/>
                  </a:cubicBezTo>
                  <a:cubicBezTo>
                    <a:pt x="544" y="2330"/>
                    <a:pt x="432" y="2628"/>
                    <a:pt x="320" y="2963"/>
                  </a:cubicBezTo>
                  <a:cubicBezTo>
                    <a:pt x="246" y="3224"/>
                    <a:pt x="134" y="3523"/>
                    <a:pt x="22" y="3784"/>
                  </a:cubicBezTo>
                  <a:cubicBezTo>
                    <a:pt x="0" y="3827"/>
                    <a:pt x="30" y="3845"/>
                    <a:pt x="65" y="3845"/>
                  </a:cubicBezTo>
                  <a:cubicBezTo>
                    <a:pt x="90" y="3845"/>
                    <a:pt x="119" y="3836"/>
                    <a:pt x="134" y="3821"/>
                  </a:cubicBezTo>
                  <a:cubicBezTo>
                    <a:pt x="283" y="3597"/>
                    <a:pt x="395" y="3373"/>
                    <a:pt x="432" y="3112"/>
                  </a:cubicBezTo>
                  <a:cubicBezTo>
                    <a:pt x="581" y="2777"/>
                    <a:pt x="693" y="2441"/>
                    <a:pt x="768" y="2106"/>
                  </a:cubicBezTo>
                  <a:cubicBezTo>
                    <a:pt x="992" y="1435"/>
                    <a:pt x="1178" y="764"/>
                    <a:pt x="1290" y="56"/>
                  </a:cubicBezTo>
                  <a:cubicBezTo>
                    <a:pt x="1290" y="17"/>
                    <a:pt x="1267" y="0"/>
                    <a:pt x="1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9"/>
            <p:cNvSpPr/>
            <p:nvPr/>
          </p:nvSpPr>
          <p:spPr>
            <a:xfrm>
              <a:off x="5488215" y="2078501"/>
              <a:ext cx="32831" cy="95886"/>
            </a:xfrm>
            <a:custGeom>
              <a:rect b="b" l="l" r="r" t="t"/>
              <a:pathLst>
                <a:path extrusionOk="0" h="3201" w="1096">
                  <a:moveTo>
                    <a:pt x="1043" y="1"/>
                  </a:moveTo>
                  <a:cubicBezTo>
                    <a:pt x="987" y="1"/>
                    <a:pt x="895" y="64"/>
                    <a:pt x="895" y="111"/>
                  </a:cubicBezTo>
                  <a:cubicBezTo>
                    <a:pt x="746" y="633"/>
                    <a:pt x="597" y="1155"/>
                    <a:pt x="411" y="1677"/>
                  </a:cubicBezTo>
                  <a:lnTo>
                    <a:pt x="187" y="2423"/>
                  </a:lnTo>
                  <a:cubicBezTo>
                    <a:pt x="75" y="2646"/>
                    <a:pt x="38" y="2907"/>
                    <a:pt x="1" y="3168"/>
                  </a:cubicBezTo>
                  <a:cubicBezTo>
                    <a:pt x="1" y="3191"/>
                    <a:pt x="11" y="3200"/>
                    <a:pt x="26" y="3200"/>
                  </a:cubicBezTo>
                  <a:cubicBezTo>
                    <a:pt x="59" y="3200"/>
                    <a:pt x="113" y="3157"/>
                    <a:pt x="113" y="3131"/>
                  </a:cubicBezTo>
                  <a:cubicBezTo>
                    <a:pt x="224" y="2870"/>
                    <a:pt x="336" y="2646"/>
                    <a:pt x="374" y="2348"/>
                  </a:cubicBezTo>
                  <a:lnTo>
                    <a:pt x="597" y="1603"/>
                  </a:lnTo>
                  <a:cubicBezTo>
                    <a:pt x="746" y="1118"/>
                    <a:pt x="895" y="596"/>
                    <a:pt x="1082" y="74"/>
                  </a:cubicBezTo>
                  <a:cubicBezTo>
                    <a:pt x="1095" y="20"/>
                    <a:pt x="1075" y="1"/>
                    <a:pt x="1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9"/>
            <p:cNvSpPr/>
            <p:nvPr/>
          </p:nvSpPr>
          <p:spPr>
            <a:xfrm>
              <a:off x="5516133" y="2103723"/>
              <a:ext cx="19021" cy="50594"/>
            </a:xfrm>
            <a:custGeom>
              <a:rect b="b" l="l" r="r" t="t"/>
              <a:pathLst>
                <a:path extrusionOk="0" h="1689" w="635">
                  <a:moveTo>
                    <a:pt x="589" y="0"/>
                  </a:moveTo>
                  <a:cubicBezTo>
                    <a:pt x="580" y="0"/>
                    <a:pt x="570" y="5"/>
                    <a:pt x="560" y="15"/>
                  </a:cubicBezTo>
                  <a:cubicBezTo>
                    <a:pt x="485" y="15"/>
                    <a:pt x="448" y="52"/>
                    <a:pt x="411" y="127"/>
                  </a:cubicBezTo>
                  <a:cubicBezTo>
                    <a:pt x="374" y="388"/>
                    <a:pt x="299" y="649"/>
                    <a:pt x="224" y="910"/>
                  </a:cubicBezTo>
                  <a:cubicBezTo>
                    <a:pt x="187" y="1022"/>
                    <a:pt x="150" y="1171"/>
                    <a:pt x="113" y="1282"/>
                  </a:cubicBezTo>
                  <a:cubicBezTo>
                    <a:pt x="75" y="1394"/>
                    <a:pt x="75" y="1432"/>
                    <a:pt x="38" y="1469"/>
                  </a:cubicBezTo>
                  <a:cubicBezTo>
                    <a:pt x="1" y="1543"/>
                    <a:pt x="1" y="1581"/>
                    <a:pt x="1" y="1655"/>
                  </a:cubicBezTo>
                  <a:cubicBezTo>
                    <a:pt x="1" y="1680"/>
                    <a:pt x="13" y="1688"/>
                    <a:pt x="30" y="1688"/>
                  </a:cubicBezTo>
                  <a:cubicBezTo>
                    <a:pt x="63" y="1688"/>
                    <a:pt x="113" y="1655"/>
                    <a:pt x="113" y="1655"/>
                  </a:cubicBezTo>
                  <a:cubicBezTo>
                    <a:pt x="187" y="1543"/>
                    <a:pt x="262" y="1394"/>
                    <a:pt x="299" y="1282"/>
                  </a:cubicBezTo>
                  <a:cubicBezTo>
                    <a:pt x="336" y="1133"/>
                    <a:pt x="374" y="1022"/>
                    <a:pt x="411" y="872"/>
                  </a:cubicBezTo>
                  <a:cubicBezTo>
                    <a:pt x="485" y="611"/>
                    <a:pt x="560" y="350"/>
                    <a:pt x="634" y="90"/>
                  </a:cubicBezTo>
                  <a:cubicBezTo>
                    <a:pt x="634" y="35"/>
                    <a:pt x="614" y="0"/>
                    <a:pt x="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9"/>
            <p:cNvSpPr/>
            <p:nvPr/>
          </p:nvSpPr>
          <p:spPr>
            <a:xfrm>
              <a:off x="5520596" y="2129844"/>
              <a:ext cx="16805" cy="37983"/>
            </a:xfrm>
            <a:custGeom>
              <a:rect b="b" l="l" r="r" t="t"/>
              <a:pathLst>
                <a:path extrusionOk="0" h="1268" w="561">
                  <a:moveTo>
                    <a:pt x="485" y="0"/>
                  </a:moveTo>
                  <a:cubicBezTo>
                    <a:pt x="411" y="38"/>
                    <a:pt x="374" y="75"/>
                    <a:pt x="374" y="112"/>
                  </a:cubicBezTo>
                  <a:cubicBezTo>
                    <a:pt x="299" y="299"/>
                    <a:pt x="262" y="485"/>
                    <a:pt x="187" y="671"/>
                  </a:cubicBezTo>
                  <a:cubicBezTo>
                    <a:pt x="150" y="783"/>
                    <a:pt x="113" y="858"/>
                    <a:pt x="113" y="970"/>
                  </a:cubicBezTo>
                  <a:cubicBezTo>
                    <a:pt x="75" y="1044"/>
                    <a:pt x="38" y="1119"/>
                    <a:pt x="1" y="1231"/>
                  </a:cubicBezTo>
                  <a:cubicBezTo>
                    <a:pt x="1" y="1268"/>
                    <a:pt x="1" y="1268"/>
                    <a:pt x="75" y="1268"/>
                  </a:cubicBezTo>
                  <a:cubicBezTo>
                    <a:pt x="75" y="1268"/>
                    <a:pt x="113" y="1231"/>
                    <a:pt x="150" y="1193"/>
                  </a:cubicBezTo>
                  <a:cubicBezTo>
                    <a:pt x="225" y="1007"/>
                    <a:pt x="299" y="858"/>
                    <a:pt x="374" y="634"/>
                  </a:cubicBezTo>
                  <a:cubicBezTo>
                    <a:pt x="448" y="448"/>
                    <a:pt x="485" y="261"/>
                    <a:pt x="560" y="75"/>
                  </a:cubicBezTo>
                  <a:cubicBezTo>
                    <a:pt x="560" y="38"/>
                    <a:pt x="523"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9"/>
            <p:cNvSpPr/>
            <p:nvPr/>
          </p:nvSpPr>
          <p:spPr>
            <a:xfrm>
              <a:off x="5395533" y="2318593"/>
              <a:ext cx="21238" cy="113140"/>
            </a:xfrm>
            <a:custGeom>
              <a:rect b="b" l="l" r="r" t="t"/>
              <a:pathLst>
                <a:path extrusionOk="0" h="3777" w="709">
                  <a:moveTo>
                    <a:pt x="654" y="1"/>
                  </a:moveTo>
                  <a:cubicBezTo>
                    <a:pt x="599" y="1"/>
                    <a:pt x="522" y="64"/>
                    <a:pt x="522" y="112"/>
                  </a:cubicBezTo>
                  <a:cubicBezTo>
                    <a:pt x="448" y="745"/>
                    <a:pt x="336" y="1342"/>
                    <a:pt x="224" y="1976"/>
                  </a:cubicBezTo>
                  <a:lnTo>
                    <a:pt x="75" y="2870"/>
                  </a:lnTo>
                  <a:cubicBezTo>
                    <a:pt x="38" y="3131"/>
                    <a:pt x="0" y="3429"/>
                    <a:pt x="0" y="3728"/>
                  </a:cubicBezTo>
                  <a:cubicBezTo>
                    <a:pt x="0" y="3763"/>
                    <a:pt x="12" y="3776"/>
                    <a:pt x="27" y="3776"/>
                  </a:cubicBezTo>
                  <a:cubicBezTo>
                    <a:pt x="60" y="3776"/>
                    <a:pt x="112" y="3716"/>
                    <a:pt x="112" y="3690"/>
                  </a:cubicBezTo>
                  <a:cubicBezTo>
                    <a:pt x="187" y="3392"/>
                    <a:pt x="224" y="3094"/>
                    <a:pt x="261" y="2796"/>
                  </a:cubicBezTo>
                  <a:cubicBezTo>
                    <a:pt x="336" y="2460"/>
                    <a:pt x="373" y="2162"/>
                    <a:pt x="411" y="1864"/>
                  </a:cubicBezTo>
                  <a:cubicBezTo>
                    <a:pt x="522" y="1267"/>
                    <a:pt x="634" y="671"/>
                    <a:pt x="709" y="74"/>
                  </a:cubicBezTo>
                  <a:cubicBezTo>
                    <a:pt x="709" y="21"/>
                    <a:pt x="685" y="1"/>
                    <a:pt x="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9"/>
            <p:cNvSpPr/>
            <p:nvPr/>
          </p:nvSpPr>
          <p:spPr>
            <a:xfrm>
              <a:off x="5407815" y="2316077"/>
              <a:ext cx="27948" cy="127938"/>
            </a:xfrm>
            <a:custGeom>
              <a:rect b="b" l="l" r="r" t="t"/>
              <a:pathLst>
                <a:path extrusionOk="0" h="4271" w="933">
                  <a:moveTo>
                    <a:pt x="894" y="0"/>
                  </a:moveTo>
                  <a:cubicBezTo>
                    <a:pt x="839" y="0"/>
                    <a:pt x="746" y="79"/>
                    <a:pt x="746" y="158"/>
                  </a:cubicBezTo>
                  <a:cubicBezTo>
                    <a:pt x="634" y="867"/>
                    <a:pt x="560" y="1538"/>
                    <a:pt x="411" y="2246"/>
                  </a:cubicBezTo>
                  <a:cubicBezTo>
                    <a:pt x="373" y="2581"/>
                    <a:pt x="299" y="2917"/>
                    <a:pt x="224" y="3252"/>
                  </a:cubicBezTo>
                  <a:cubicBezTo>
                    <a:pt x="187" y="3439"/>
                    <a:pt x="150" y="3588"/>
                    <a:pt x="112" y="3774"/>
                  </a:cubicBezTo>
                  <a:cubicBezTo>
                    <a:pt x="38" y="3924"/>
                    <a:pt x="1" y="4073"/>
                    <a:pt x="1" y="4222"/>
                  </a:cubicBezTo>
                  <a:cubicBezTo>
                    <a:pt x="1" y="4257"/>
                    <a:pt x="12" y="4270"/>
                    <a:pt x="28" y="4270"/>
                  </a:cubicBezTo>
                  <a:cubicBezTo>
                    <a:pt x="64" y="4270"/>
                    <a:pt x="124" y="4210"/>
                    <a:pt x="150" y="4184"/>
                  </a:cubicBezTo>
                  <a:cubicBezTo>
                    <a:pt x="299" y="3849"/>
                    <a:pt x="373" y="3513"/>
                    <a:pt x="448" y="3178"/>
                  </a:cubicBezTo>
                  <a:cubicBezTo>
                    <a:pt x="522" y="2805"/>
                    <a:pt x="560" y="2470"/>
                    <a:pt x="634" y="2134"/>
                  </a:cubicBezTo>
                  <a:cubicBezTo>
                    <a:pt x="746" y="1426"/>
                    <a:pt x="858" y="717"/>
                    <a:pt x="933" y="46"/>
                  </a:cubicBezTo>
                  <a:cubicBezTo>
                    <a:pt x="933" y="14"/>
                    <a:pt x="917" y="0"/>
                    <a:pt x="8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9"/>
            <p:cNvSpPr/>
            <p:nvPr/>
          </p:nvSpPr>
          <p:spPr>
            <a:xfrm>
              <a:off x="5420096" y="2324194"/>
              <a:ext cx="31692" cy="130035"/>
            </a:xfrm>
            <a:custGeom>
              <a:rect b="b" l="l" r="r" t="t"/>
              <a:pathLst>
                <a:path extrusionOk="0" h="4341" w="1058">
                  <a:moveTo>
                    <a:pt x="1015" y="0"/>
                  </a:moveTo>
                  <a:cubicBezTo>
                    <a:pt x="967" y="0"/>
                    <a:pt x="882" y="63"/>
                    <a:pt x="858" y="111"/>
                  </a:cubicBezTo>
                  <a:lnTo>
                    <a:pt x="858" y="74"/>
                  </a:lnTo>
                  <a:cubicBezTo>
                    <a:pt x="746" y="782"/>
                    <a:pt x="672" y="1528"/>
                    <a:pt x="523" y="2236"/>
                  </a:cubicBezTo>
                  <a:cubicBezTo>
                    <a:pt x="448" y="2609"/>
                    <a:pt x="373" y="2944"/>
                    <a:pt x="299" y="3317"/>
                  </a:cubicBezTo>
                  <a:cubicBezTo>
                    <a:pt x="224" y="3466"/>
                    <a:pt x="187" y="3653"/>
                    <a:pt x="150" y="3802"/>
                  </a:cubicBezTo>
                  <a:cubicBezTo>
                    <a:pt x="75" y="3988"/>
                    <a:pt x="38" y="4137"/>
                    <a:pt x="1" y="4324"/>
                  </a:cubicBezTo>
                  <a:cubicBezTo>
                    <a:pt x="1" y="4336"/>
                    <a:pt x="13" y="4340"/>
                    <a:pt x="30" y="4340"/>
                  </a:cubicBezTo>
                  <a:cubicBezTo>
                    <a:pt x="63" y="4340"/>
                    <a:pt x="112" y="4324"/>
                    <a:pt x="112" y="4324"/>
                  </a:cubicBezTo>
                  <a:cubicBezTo>
                    <a:pt x="262" y="4025"/>
                    <a:pt x="373" y="3690"/>
                    <a:pt x="448" y="3392"/>
                  </a:cubicBezTo>
                  <a:cubicBezTo>
                    <a:pt x="560" y="3019"/>
                    <a:pt x="634" y="2646"/>
                    <a:pt x="709" y="2273"/>
                  </a:cubicBezTo>
                  <a:cubicBezTo>
                    <a:pt x="821" y="1528"/>
                    <a:pt x="933" y="819"/>
                    <a:pt x="1044" y="74"/>
                  </a:cubicBezTo>
                  <a:cubicBezTo>
                    <a:pt x="1058" y="20"/>
                    <a:pt x="1042" y="0"/>
                    <a:pt x="10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9"/>
            <p:cNvSpPr/>
            <p:nvPr/>
          </p:nvSpPr>
          <p:spPr>
            <a:xfrm>
              <a:off x="5432378" y="2321379"/>
              <a:ext cx="32411" cy="130604"/>
            </a:xfrm>
            <a:custGeom>
              <a:rect b="b" l="l" r="r" t="t"/>
              <a:pathLst>
                <a:path extrusionOk="0" h="4360" w="1082">
                  <a:moveTo>
                    <a:pt x="1030" y="0"/>
                  </a:moveTo>
                  <a:cubicBezTo>
                    <a:pt x="975" y="0"/>
                    <a:pt x="895" y="58"/>
                    <a:pt x="895" y="130"/>
                  </a:cubicBezTo>
                  <a:lnTo>
                    <a:pt x="895" y="93"/>
                  </a:lnTo>
                  <a:cubicBezTo>
                    <a:pt x="784" y="839"/>
                    <a:pt x="672" y="1584"/>
                    <a:pt x="485" y="2330"/>
                  </a:cubicBezTo>
                  <a:cubicBezTo>
                    <a:pt x="411" y="2665"/>
                    <a:pt x="336" y="3038"/>
                    <a:pt x="262" y="3411"/>
                  </a:cubicBezTo>
                  <a:lnTo>
                    <a:pt x="113" y="3933"/>
                  </a:lnTo>
                  <a:cubicBezTo>
                    <a:pt x="75" y="4045"/>
                    <a:pt x="38" y="4194"/>
                    <a:pt x="1" y="4343"/>
                  </a:cubicBezTo>
                  <a:cubicBezTo>
                    <a:pt x="1" y="4355"/>
                    <a:pt x="9" y="4360"/>
                    <a:pt x="21" y="4360"/>
                  </a:cubicBezTo>
                  <a:cubicBezTo>
                    <a:pt x="46" y="4360"/>
                    <a:pt x="88" y="4343"/>
                    <a:pt x="113" y="4343"/>
                  </a:cubicBezTo>
                  <a:cubicBezTo>
                    <a:pt x="262" y="4045"/>
                    <a:pt x="374" y="3747"/>
                    <a:pt x="411" y="3448"/>
                  </a:cubicBezTo>
                  <a:cubicBezTo>
                    <a:pt x="485" y="3075"/>
                    <a:pt x="597" y="2703"/>
                    <a:pt x="672" y="2330"/>
                  </a:cubicBezTo>
                  <a:cubicBezTo>
                    <a:pt x="821" y="1584"/>
                    <a:pt x="933" y="839"/>
                    <a:pt x="1082" y="56"/>
                  </a:cubicBezTo>
                  <a:cubicBezTo>
                    <a:pt x="1082" y="17"/>
                    <a:pt x="1059" y="0"/>
                    <a:pt x="10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9"/>
            <p:cNvSpPr/>
            <p:nvPr/>
          </p:nvSpPr>
          <p:spPr>
            <a:xfrm>
              <a:off x="5454725" y="2324194"/>
              <a:ext cx="27229" cy="119940"/>
            </a:xfrm>
            <a:custGeom>
              <a:rect b="b" l="l" r="r" t="t"/>
              <a:pathLst>
                <a:path extrusionOk="0" h="4004" w="909">
                  <a:moveTo>
                    <a:pt x="868" y="0"/>
                  </a:moveTo>
                  <a:cubicBezTo>
                    <a:pt x="822" y="0"/>
                    <a:pt x="746" y="63"/>
                    <a:pt x="746" y="111"/>
                  </a:cubicBezTo>
                  <a:cubicBezTo>
                    <a:pt x="597" y="782"/>
                    <a:pt x="485" y="1416"/>
                    <a:pt x="336" y="2087"/>
                  </a:cubicBezTo>
                  <a:lnTo>
                    <a:pt x="149" y="3056"/>
                  </a:lnTo>
                  <a:cubicBezTo>
                    <a:pt x="112" y="3205"/>
                    <a:pt x="75" y="3354"/>
                    <a:pt x="38" y="3503"/>
                  </a:cubicBezTo>
                  <a:cubicBezTo>
                    <a:pt x="0" y="3653"/>
                    <a:pt x="0" y="3802"/>
                    <a:pt x="0" y="3988"/>
                  </a:cubicBezTo>
                  <a:cubicBezTo>
                    <a:pt x="0" y="3999"/>
                    <a:pt x="7" y="4003"/>
                    <a:pt x="17" y="4003"/>
                  </a:cubicBezTo>
                  <a:cubicBezTo>
                    <a:pt x="41" y="4003"/>
                    <a:pt x="86" y="3977"/>
                    <a:pt x="112" y="3951"/>
                  </a:cubicBezTo>
                  <a:cubicBezTo>
                    <a:pt x="187" y="3653"/>
                    <a:pt x="261" y="3354"/>
                    <a:pt x="336" y="3019"/>
                  </a:cubicBezTo>
                  <a:cubicBezTo>
                    <a:pt x="373" y="2683"/>
                    <a:pt x="448" y="2348"/>
                    <a:pt x="522" y="2012"/>
                  </a:cubicBezTo>
                  <a:cubicBezTo>
                    <a:pt x="671" y="1378"/>
                    <a:pt x="783" y="707"/>
                    <a:pt x="895" y="74"/>
                  </a:cubicBezTo>
                  <a:cubicBezTo>
                    <a:pt x="908" y="20"/>
                    <a:pt x="893" y="0"/>
                    <a:pt x="8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9"/>
            <p:cNvSpPr/>
            <p:nvPr/>
          </p:nvSpPr>
          <p:spPr>
            <a:xfrm>
              <a:off x="5494925" y="2305742"/>
              <a:ext cx="30165" cy="112092"/>
            </a:xfrm>
            <a:custGeom>
              <a:rect b="b" l="l" r="r" t="t"/>
              <a:pathLst>
                <a:path extrusionOk="0" h="3742" w="1007">
                  <a:moveTo>
                    <a:pt x="955" y="1"/>
                  </a:moveTo>
                  <a:cubicBezTo>
                    <a:pt x="900" y="1"/>
                    <a:pt x="821" y="58"/>
                    <a:pt x="821" y="130"/>
                  </a:cubicBezTo>
                  <a:cubicBezTo>
                    <a:pt x="597" y="1323"/>
                    <a:pt x="299" y="2516"/>
                    <a:pt x="0" y="3709"/>
                  </a:cubicBezTo>
                  <a:cubicBezTo>
                    <a:pt x="0" y="3732"/>
                    <a:pt x="11" y="3741"/>
                    <a:pt x="27" y="3741"/>
                  </a:cubicBezTo>
                  <a:cubicBezTo>
                    <a:pt x="63" y="3741"/>
                    <a:pt x="124" y="3698"/>
                    <a:pt x="150" y="3672"/>
                  </a:cubicBezTo>
                  <a:cubicBezTo>
                    <a:pt x="485" y="2479"/>
                    <a:pt x="783" y="1286"/>
                    <a:pt x="1007" y="56"/>
                  </a:cubicBezTo>
                  <a:cubicBezTo>
                    <a:pt x="1007" y="17"/>
                    <a:pt x="984" y="1"/>
                    <a:pt x="9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9"/>
            <p:cNvSpPr/>
            <p:nvPr/>
          </p:nvSpPr>
          <p:spPr>
            <a:xfrm>
              <a:off x="5471470" y="2296276"/>
              <a:ext cx="33939" cy="143305"/>
            </a:xfrm>
            <a:custGeom>
              <a:rect b="b" l="l" r="r" t="t"/>
              <a:pathLst>
                <a:path extrusionOk="0" h="4784" w="1133">
                  <a:moveTo>
                    <a:pt x="1080" y="0"/>
                  </a:moveTo>
                  <a:cubicBezTo>
                    <a:pt x="1024" y="0"/>
                    <a:pt x="933" y="63"/>
                    <a:pt x="933" y="111"/>
                  </a:cubicBezTo>
                  <a:lnTo>
                    <a:pt x="970" y="111"/>
                  </a:lnTo>
                  <a:cubicBezTo>
                    <a:pt x="821" y="894"/>
                    <a:pt x="672" y="1714"/>
                    <a:pt x="485" y="2497"/>
                  </a:cubicBezTo>
                  <a:cubicBezTo>
                    <a:pt x="411" y="2870"/>
                    <a:pt x="336" y="3242"/>
                    <a:pt x="224" y="3653"/>
                  </a:cubicBezTo>
                  <a:cubicBezTo>
                    <a:pt x="112" y="3988"/>
                    <a:pt x="38" y="4361"/>
                    <a:pt x="1" y="4734"/>
                  </a:cubicBezTo>
                  <a:cubicBezTo>
                    <a:pt x="1" y="4771"/>
                    <a:pt x="17" y="4783"/>
                    <a:pt x="39" y="4783"/>
                  </a:cubicBezTo>
                  <a:cubicBezTo>
                    <a:pt x="83" y="4783"/>
                    <a:pt x="150" y="4734"/>
                    <a:pt x="150" y="4734"/>
                  </a:cubicBezTo>
                  <a:cubicBezTo>
                    <a:pt x="261" y="4361"/>
                    <a:pt x="373" y="3988"/>
                    <a:pt x="448" y="3615"/>
                  </a:cubicBezTo>
                  <a:cubicBezTo>
                    <a:pt x="522" y="3242"/>
                    <a:pt x="597" y="2832"/>
                    <a:pt x="709" y="2422"/>
                  </a:cubicBezTo>
                  <a:cubicBezTo>
                    <a:pt x="858" y="1639"/>
                    <a:pt x="1007" y="857"/>
                    <a:pt x="1119" y="74"/>
                  </a:cubicBezTo>
                  <a:cubicBezTo>
                    <a:pt x="1132" y="20"/>
                    <a:pt x="1112" y="0"/>
                    <a:pt x="10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9"/>
            <p:cNvSpPr/>
            <p:nvPr/>
          </p:nvSpPr>
          <p:spPr>
            <a:xfrm>
              <a:off x="5506098" y="2196255"/>
              <a:ext cx="15666" cy="73030"/>
            </a:xfrm>
            <a:custGeom>
              <a:rect b="b" l="l" r="r" t="t"/>
              <a:pathLst>
                <a:path extrusionOk="0" h="2438" w="523">
                  <a:moveTo>
                    <a:pt x="475" y="0"/>
                  </a:moveTo>
                  <a:cubicBezTo>
                    <a:pt x="428" y="0"/>
                    <a:pt x="359" y="48"/>
                    <a:pt x="336" y="95"/>
                  </a:cubicBezTo>
                  <a:lnTo>
                    <a:pt x="373" y="132"/>
                  </a:lnTo>
                  <a:cubicBezTo>
                    <a:pt x="298" y="505"/>
                    <a:pt x="261" y="915"/>
                    <a:pt x="187" y="1325"/>
                  </a:cubicBezTo>
                  <a:cubicBezTo>
                    <a:pt x="149" y="1511"/>
                    <a:pt x="112" y="1698"/>
                    <a:pt x="75" y="1884"/>
                  </a:cubicBezTo>
                  <a:cubicBezTo>
                    <a:pt x="75" y="1996"/>
                    <a:pt x="37" y="2108"/>
                    <a:pt x="37" y="2182"/>
                  </a:cubicBezTo>
                  <a:cubicBezTo>
                    <a:pt x="37" y="2294"/>
                    <a:pt x="0" y="2332"/>
                    <a:pt x="37" y="2406"/>
                  </a:cubicBezTo>
                  <a:cubicBezTo>
                    <a:pt x="49" y="2429"/>
                    <a:pt x="61" y="2438"/>
                    <a:pt x="72" y="2438"/>
                  </a:cubicBezTo>
                  <a:cubicBezTo>
                    <a:pt x="98" y="2438"/>
                    <a:pt x="124" y="2395"/>
                    <a:pt x="149" y="2369"/>
                  </a:cubicBezTo>
                  <a:cubicBezTo>
                    <a:pt x="224" y="2220"/>
                    <a:pt x="261" y="2033"/>
                    <a:pt x="261" y="1847"/>
                  </a:cubicBezTo>
                  <a:cubicBezTo>
                    <a:pt x="298" y="1623"/>
                    <a:pt x="336" y="1437"/>
                    <a:pt x="336" y="1250"/>
                  </a:cubicBezTo>
                  <a:cubicBezTo>
                    <a:pt x="410" y="840"/>
                    <a:pt x="485" y="468"/>
                    <a:pt x="522" y="57"/>
                  </a:cubicBezTo>
                  <a:cubicBezTo>
                    <a:pt x="522" y="16"/>
                    <a:pt x="502" y="0"/>
                    <a:pt x="4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9"/>
            <p:cNvSpPr/>
            <p:nvPr/>
          </p:nvSpPr>
          <p:spPr>
            <a:xfrm>
              <a:off x="5527306" y="2172650"/>
              <a:ext cx="33520" cy="146450"/>
            </a:xfrm>
            <a:custGeom>
              <a:rect b="b" l="l" r="r" t="t"/>
              <a:pathLst>
                <a:path extrusionOk="0" h="4889" w="1119">
                  <a:moveTo>
                    <a:pt x="1060" y="0"/>
                  </a:moveTo>
                  <a:cubicBezTo>
                    <a:pt x="1019" y="0"/>
                    <a:pt x="933" y="72"/>
                    <a:pt x="933" y="100"/>
                  </a:cubicBezTo>
                  <a:cubicBezTo>
                    <a:pt x="933" y="286"/>
                    <a:pt x="895" y="473"/>
                    <a:pt x="821" y="659"/>
                  </a:cubicBezTo>
                  <a:cubicBezTo>
                    <a:pt x="783" y="883"/>
                    <a:pt x="746" y="1069"/>
                    <a:pt x="709" y="1293"/>
                  </a:cubicBezTo>
                  <a:cubicBezTo>
                    <a:pt x="634" y="1666"/>
                    <a:pt x="560" y="2076"/>
                    <a:pt x="448" y="2448"/>
                  </a:cubicBezTo>
                  <a:lnTo>
                    <a:pt x="187" y="3641"/>
                  </a:lnTo>
                  <a:cubicBezTo>
                    <a:pt x="75" y="4052"/>
                    <a:pt x="38" y="4462"/>
                    <a:pt x="1" y="4872"/>
                  </a:cubicBezTo>
                  <a:cubicBezTo>
                    <a:pt x="1" y="4884"/>
                    <a:pt x="13" y="4888"/>
                    <a:pt x="30" y="4888"/>
                  </a:cubicBezTo>
                  <a:cubicBezTo>
                    <a:pt x="63" y="4888"/>
                    <a:pt x="112" y="4872"/>
                    <a:pt x="112" y="4872"/>
                  </a:cubicBezTo>
                  <a:cubicBezTo>
                    <a:pt x="261" y="4462"/>
                    <a:pt x="336" y="4052"/>
                    <a:pt x="411" y="3641"/>
                  </a:cubicBezTo>
                  <a:lnTo>
                    <a:pt x="709" y="2299"/>
                  </a:lnTo>
                  <a:cubicBezTo>
                    <a:pt x="783" y="1852"/>
                    <a:pt x="858" y="1442"/>
                    <a:pt x="933" y="1032"/>
                  </a:cubicBezTo>
                  <a:cubicBezTo>
                    <a:pt x="970" y="845"/>
                    <a:pt x="1007" y="659"/>
                    <a:pt x="1044" y="435"/>
                  </a:cubicBezTo>
                  <a:cubicBezTo>
                    <a:pt x="1082" y="324"/>
                    <a:pt x="1119" y="174"/>
                    <a:pt x="1082" y="25"/>
                  </a:cubicBezTo>
                  <a:cubicBezTo>
                    <a:pt x="1082" y="7"/>
                    <a:pt x="1073" y="0"/>
                    <a:pt x="1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9"/>
            <p:cNvSpPr/>
            <p:nvPr/>
          </p:nvSpPr>
          <p:spPr>
            <a:xfrm>
              <a:off x="5521735" y="2190683"/>
              <a:ext cx="17883" cy="79111"/>
            </a:xfrm>
            <a:custGeom>
              <a:rect b="b" l="l" r="r" t="t"/>
              <a:pathLst>
                <a:path extrusionOk="0" h="2641" w="597">
                  <a:moveTo>
                    <a:pt x="551" y="0"/>
                  </a:moveTo>
                  <a:cubicBezTo>
                    <a:pt x="507" y="0"/>
                    <a:pt x="447" y="47"/>
                    <a:pt x="447" y="94"/>
                  </a:cubicBezTo>
                  <a:lnTo>
                    <a:pt x="410" y="94"/>
                  </a:lnTo>
                  <a:cubicBezTo>
                    <a:pt x="298" y="952"/>
                    <a:pt x="112" y="1772"/>
                    <a:pt x="0" y="2592"/>
                  </a:cubicBezTo>
                  <a:cubicBezTo>
                    <a:pt x="0" y="2628"/>
                    <a:pt x="11" y="2641"/>
                    <a:pt x="28" y="2641"/>
                  </a:cubicBezTo>
                  <a:cubicBezTo>
                    <a:pt x="64" y="2641"/>
                    <a:pt x="124" y="2580"/>
                    <a:pt x="149" y="2555"/>
                  </a:cubicBezTo>
                  <a:cubicBezTo>
                    <a:pt x="336" y="1735"/>
                    <a:pt x="447" y="915"/>
                    <a:pt x="597" y="57"/>
                  </a:cubicBezTo>
                  <a:cubicBezTo>
                    <a:pt x="597" y="16"/>
                    <a:pt x="576" y="0"/>
                    <a:pt x="5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9"/>
            <p:cNvSpPr/>
            <p:nvPr/>
          </p:nvSpPr>
          <p:spPr>
            <a:xfrm>
              <a:off x="5522843" y="2154977"/>
              <a:ext cx="56974" cy="229036"/>
            </a:xfrm>
            <a:custGeom>
              <a:rect b="b" l="l" r="r" t="t"/>
              <a:pathLst>
                <a:path extrusionOk="0" h="7646" w="1902">
                  <a:moveTo>
                    <a:pt x="1858" y="1"/>
                  </a:moveTo>
                  <a:cubicBezTo>
                    <a:pt x="1811" y="1"/>
                    <a:pt x="1740" y="58"/>
                    <a:pt x="1715" y="131"/>
                  </a:cubicBezTo>
                  <a:lnTo>
                    <a:pt x="1715" y="93"/>
                  </a:lnTo>
                  <a:cubicBezTo>
                    <a:pt x="1492" y="1361"/>
                    <a:pt x="1268" y="2628"/>
                    <a:pt x="932" y="3859"/>
                  </a:cubicBezTo>
                  <a:cubicBezTo>
                    <a:pt x="783" y="4455"/>
                    <a:pt x="634" y="5089"/>
                    <a:pt x="485" y="5685"/>
                  </a:cubicBezTo>
                  <a:cubicBezTo>
                    <a:pt x="261" y="6319"/>
                    <a:pt x="112" y="6953"/>
                    <a:pt x="0" y="7587"/>
                  </a:cubicBezTo>
                  <a:cubicBezTo>
                    <a:pt x="0" y="7631"/>
                    <a:pt x="18" y="7646"/>
                    <a:pt x="41" y="7646"/>
                  </a:cubicBezTo>
                  <a:cubicBezTo>
                    <a:pt x="77" y="7646"/>
                    <a:pt x="127" y="7609"/>
                    <a:pt x="150" y="7587"/>
                  </a:cubicBezTo>
                  <a:cubicBezTo>
                    <a:pt x="336" y="6990"/>
                    <a:pt x="522" y="6356"/>
                    <a:pt x="671" y="5723"/>
                  </a:cubicBezTo>
                  <a:cubicBezTo>
                    <a:pt x="821" y="5126"/>
                    <a:pt x="970" y="4530"/>
                    <a:pt x="1119" y="3896"/>
                  </a:cubicBezTo>
                  <a:cubicBezTo>
                    <a:pt x="1417" y="2628"/>
                    <a:pt x="1715" y="1361"/>
                    <a:pt x="1902" y="56"/>
                  </a:cubicBezTo>
                  <a:cubicBezTo>
                    <a:pt x="1902" y="17"/>
                    <a:pt x="1884" y="1"/>
                    <a:pt x="18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9"/>
            <p:cNvSpPr/>
            <p:nvPr/>
          </p:nvSpPr>
          <p:spPr>
            <a:xfrm>
              <a:off x="5555225" y="2141227"/>
              <a:ext cx="38013" cy="184403"/>
            </a:xfrm>
            <a:custGeom>
              <a:rect b="b" l="l" r="r" t="t"/>
              <a:pathLst>
                <a:path extrusionOk="0" h="6156" w="1269">
                  <a:moveTo>
                    <a:pt x="1240" y="0"/>
                  </a:moveTo>
                  <a:cubicBezTo>
                    <a:pt x="1196" y="0"/>
                    <a:pt x="1119" y="62"/>
                    <a:pt x="1119" y="142"/>
                  </a:cubicBezTo>
                  <a:cubicBezTo>
                    <a:pt x="1044" y="1186"/>
                    <a:pt x="895" y="2230"/>
                    <a:pt x="634" y="3237"/>
                  </a:cubicBezTo>
                  <a:cubicBezTo>
                    <a:pt x="522" y="3721"/>
                    <a:pt x="373" y="4206"/>
                    <a:pt x="261" y="4690"/>
                  </a:cubicBezTo>
                  <a:cubicBezTo>
                    <a:pt x="112" y="5175"/>
                    <a:pt x="38" y="5622"/>
                    <a:pt x="1" y="6107"/>
                  </a:cubicBezTo>
                  <a:cubicBezTo>
                    <a:pt x="1" y="6143"/>
                    <a:pt x="12" y="6156"/>
                    <a:pt x="28" y="6156"/>
                  </a:cubicBezTo>
                  <a:cubicBezTo>
                    <a:pt x="64" y="6156"/>
                    <a:pt x="124" y="6095"/>
                    <a:pt x="150" y="6070"/>
                  </a:cubicBezTo>
                  <a:cubicBezTo>
                    <a:pt x="299" y="5585"/>
                    <a:pt x="373" y="5026"/>
                    <a:pt x="485" y="4541"/>
                  </a:cubicBezTo>
                  <a:cubicBezTo>
                    <a:pt x="634" y="4019"/>
                    <a:pt x="746" y="3535"/>
                    <a:pt x="858" y="3013"/>
                  </a:cubicBezTo>
                  <a:cubicBezTo>
                    <a:pt x="1119" y="2044"/>
                    <a:pt x="1268" y="1037"/>
                    <a:pt x="1268" y="30"/>
                  </a:cubicBezTo>
                  <a:cubicBezTo>
                    <a:pt x="1268" y="10"/>
                    <a:pt x="1256" y="0"/>
                    <a:pt x="12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9"/>
            <p:cNvSpPr/>
            <p:nvPr/>
          </p:nvSpPr>
          <p:spPr>
            <a:xfrm>
              <a:off x="5582035" y="2129305"/>
              <a:ext cx="34628" cy="191862"/>
            </a:xfrm>
            <a:custGeom>
              <a:rect b="b" l="l" r="r" t="t"/>
              <a:pathLst>
                <a:path extrusionOk="0" h="6405" w="1156">
                  <a:moveTo>
                    <a:pt x="1114" y="0"/>
                  </a:moveTo>
                  <a:cubicBezTo>
                    <a:pt x="1070" y="0"/>
                    <a:pt x="1007" y="57"/>
                    <a:pt x="1007" y="130"/>
                  </a:cubicBezTo>
                  <a:lnTo>
                    <a:pt x="970" y="130"/>
                  </a:lnTo>
                  <a:cubicBezTo>
                    <a:pt x="820" y="1174"/>
                    <a:pt x="671" y="2255"/>
                    <a:pt x="522" y="3299"/>
                  </a:cubicBezTo>
                  <a:cubicBezTo>
                    <a:pt x="410" y="3821"/>
                    <a:pt x="336" y="4343"/>
                    <a:pt x="224" y="4865"/>
                  </a:cubicBezTo>
                  <a:cubicBezTo>
                    <a:pt x="112" y="5349"/>
                    <a:pt x="38" y="5871"/>
                    <a:pt x="0" y="6356"/>
                  </a:cubicBezTo>
                  <a:cubicBezTo>
                    <a:pt x="0" y="6391"/>
                    <a:pt x="11" y="6404"/>
                    <a:pt x="27" y="6404"/>
                  </a:cubicBezTo>
                  <a:cubicBezTo>
                    <a:pt x="60" y="6404"/>
                    <a:pt x="112" y="6344"/>
                    <a:pt x="112" y="6319"/>
                  </a:cubicBezTo>
                  <a:cubicBezTo>
                    <a:pt x="261" y="5797"/>
                    <a:pt x="373" y="5275"/>
                    <a:pt x="448" y="4753"/>
                  </a:cubicBezTo>
                  <a:cubicBezTo>
                    <a:pt x="522" y="4231"/>
                    <a:pt x="597" y="3709"/>
                    <a:pt x="709" y="3187"/>
                  </a:cubicBezTo>
                  <a:cubicBezTo>
                    <a:pt x="858" y="2143"/>
                    <a:pt x="1007" y="1137"/>
                    <a:pt x="1156" y="56"/>
                  </a:cubicBezTo>
                  <a:cubicBezTo>
                    <a:pt x="1156" y="17"/>
                    <a:pt x="1138" y="0"/>
                    <a:pt x="11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9"/>
            <p:cNvSpPr/>
            <p:nvPr/>
          </p:nvSpPr>
          <p:spPr>
            <a:xfrm>
              <a:off x="5595425" y="2126189"/>
              <a:ext cx="39121" cy="193869"/>
            </a:xfrm>
            <a:custGeom>
              <a:rect b="b" l="l" r="r" t="t"/>
              <a:pathLst>
                <a:path extrusionOk="0" h="6472" w="1306">
                  <a:moveTo>
                    <a:pt x="1264" y="1"/>
                  </a:moveTo>
                  <a:cubicBezTo>
                    <a:pt x="1209" y="1"/>
                    <a:pt x="1119" y="70"/>
                    <a:pt x="1119" y="122"/>
                  </a:cubicBezTo>
                  <a:cubicBezTo>
                    <a:pt x="1007" y="1241"/>
                    <a:pt x="821" y="2322"/>
                    <a:pt x="597" y="3403"/>
                  </a:cubicBezTo>
                  <a:cubicBezTo>
                    <a:pt x="485" y="3925"/>
                    <a:pt x="373" y="4410"/>
                    <a:pt x="262" y="4931"/>
                  </a:cubicBezTo>
                  <a:cubicBezTo>
                    <a:pt x="150" y="5416"/>
                    <a:pt x="38" y="5938"/>
                    <a:pt x="1" y="6423"/>
                  </a:cubicBezTo>
                  <a:cubicBezTo>
                    <a:pt x="1" y="6458"/>
                    <a:pt x="12" y="6471"/>
                    <a:pt x="28" y="6471"/>
                  </a:cubicBezTo>
                  <a:cubicBezTo>
                    <a:pt x="64" y="6471"/>
                    <a:pt x="124" y="6411"/>
                    <a:pt x="150" y="6385"/>
                  </a:cubicBezTo>
                  <a:cubicBezTo>
                    <a:pt x="299" y="5826"/>
                    <a:pt x="411" y="5267"/>
                    <a:pt x="523" y="4708"/>
                  </a:cubicBezTo>
                  <a:cubicBezTo>
                    <a:pt x="634" y="4186"/>
                    <a:pt x="746" y="3701"/>
                    <a:pt x="821" y="3179"/>
                  </a:cubicBezTo>
                  <a:cubicBezTo>
                    <a:pt x="1044" y="2136"/>
                    <a:pt x="1194" y="1092"/>
                    <a:pt x="1305" y="48"/>
                  </a:cubicBezTo>
                  <a:cubicBezTo>
                    <a:pt x="1305" y="14"/>
                    <a:pt x="1288" y="1"/>
                    <a:pt x="12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9"/>
            <p:cNvSpPr/>
            <p:nvPr/>
          </p:nvSpPr>
          <p:spPr>
            <a:xfrm>
              <a:off x="5627807" y="2102105"/>
              <a:ext cx="33550" cy="184403"/>
            </a:xfrm>
            <a:custGeom>
              <a:rect b="b" l="l" r="r" t="t"/>
              <a:pathLst>
                <a:path extrusionOk="0" h="6156" w="1120">
                  <a:moveTo>
                    <a:pt x="1080" y="1"/>
                  </a:moveTo>
                  <a:cubicBezTo>
                    <a:pt x="1026" y="1"/>
                    <a:pt x="933" y="54"/>
                    <a:pt x="933" y="106"/>
                  </a:cubicBezTo>
                  <a:cubicBezTo>
                    <a:pt x="895" y="628"/>
                    <a:pt x="784" y="1150"/>
                    <a:pt x="672" y="1635"/>
                  </a:cubicBezTo>
                  <a:cubicBezTo>
                    <a:pt x="597" y="2157"/>
                    <a:pt x="523" y="2641"/>
                    <a:pt x="411" y="3163"/>
                  </a:cubicBezTo>
                  <a:cubicBezTo>
                    <a:pt x="336" y="3685"/>
                    <a:pt x="262" y="4170"/>
                    <a:pt x="187" y="4654"/>
                  </a:cubicBezTo>
                  <a:cubicBezTo>
                    <a:pt x="75" y="5139"/>
                    <a:pt x="38" y="5624"/>
                    <a:pt x="1" y="6108"/>
                  </a:cubicBezTo>
                  <a:cubicBezTo>
                    <a:pt x="1" y="6142"/>
                    <a:pt x="14" y="6156"/>
                    <a:pt x="34" y="6156"/>
                  </a:cubicBezTo>
                  <a:cubicBezTo>
                    <a:pt x="78" y="6156"/>
                    <a:pt x="150" y="6086"/>
                    <a:pt x="150" y="6034"/>
                  </a:cubicBezTo>
                  <a:cubicBezTo>
                    <a:pt x="299" y="5512"/>
                    <a:pt x="373" y="4953"/>
                    <a:pt x="411" y="4431"/>
                  </a:cubicBezTo>
                  <a:cubicBezTo>
                    <a:pt x="485" y="3946"/>
                    <a:pt x="560" y="3424"/>
                    <a:pt x="672" y="2940"/>
                  </a:cubicBezTo>
                  <a:cubicBezTo>
                    <a:pt x="746" y="2455"/>
                    <a:pt x="784" y="1970"/>
                    <a:pt x="895" y="1486"/>
                  </a:cubicBezTo>
                  <a:cubicBezTo>
                    <a:pt x="1007" y="1001"/>
                    <a:pt x="1082" y="516"/>
                    <a:pt x="1119" y="32"/>
                  </a:cubicBezTo>
                  <a:cubicBezTo>
                    <a:pt x="1119" y="10"/>
                    <a:pt x="1103" y="1"/>
                    <a:pt x="10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9"/>
            <p:cNvSpPr/>
            <p:nvPr/>
          </p:nvSpPr>
          <p:spPr>
            <a:xfrm>
              <a:off x="5640088" y="2070353"/>
              <a:ext cx="42476" cy="227358"/>
            </a:xfrm>
            <a:custGeom>
              <a:rect b="b" l="l" r="r" t="t"/>
              <a:pathLst>
                <a:path extrusionOk="0" h="7590" w="1418">
                  <a:moveTo>
                    <a:pt x="1376" y="1"/>
                  </a:moveTo>
                  <a:cubicBezTo>
                    <a:pt x="1321" y="1"/>
                    <a:pt x="1231" y="70"/>
                    <a:pt x="1231" y="122"/>
                  </a:cubicBezTo>
                  <a:lnTo>
                    <a:pt x="1231" y="160"/>
                  </a:lnTo>
                  <a:cubicBezTo>
                    <a:pt x="1119" y="1464"/>
                    <a:pt x="970" y="2769"/>
                    <a:pt x="709" y="4037"/>
                  </a:cubicBezTo>
                  <a:cubicBezTo>
                    <a:pt x="597" y="4633"/>
                    <a:pt x="485" y="5230"/>
                    <a:pt x="336" y="5826"/>
                  </a:cubicBezTo>
                  <a:cubicBezTo>
                    <a:pt x="150" y="6385"/>
                    <a:pt x="38" y="6982"/>
                    <a:pt x="1" y="7541"/>
                  </a:cubicBezTo>
                  <a:cubicBezTo>
                    <a:pt x="1" y="7577"/>
                    <a:pt x="16" y="7590"/>
                    <a:pt x="36" y="7590"/>
                  </a:cubicBezTo>
                  <a:cubicBezTo>
                    <a:pt x="80" y="7590"/>
                    <a:pt x="150" y="7529"/>
                    <a:pt x="150" y="7504"/>
                  </a:cubicBezTo>
                  <a:cubicBezTo>
                    <a:pt x="336" y="6870"/>
                    <a:pt x="411" y="6236"/>
                    <a:pt x="560" y="5640"/>
                  </a:cubicBezTo>
                  <a:cubicBezTo>
                    <a:pt x="709" y="5006"/>
                    <a:pt x="858" y="4410"/>
                    <a:pt x="970" y="3776"/>
                  </a:cubicBezTo>
                  <a:cubicBezTo>
                    <a:pt x="1194" y="2546"/>
                    <a:pt x="1343" y="1278"/>
                    <a:pt x="1417" y="48"/>
                  </a:cubicBezTo>
                  <a:cubicBezTo>
                    <a:pt x="1417" y="14"/>
                    <a:pt x="1400"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9"/>
            <p:cNvSpPr/>
            <p:nvPr/>
          </p:nvSpPr>
          <p:spPr>
            <a:xfrm>
              <a:off x="5657492" y="2098271"/>
              <a:ext cx="36246" cy="188117"/>
            </a:xfrm>
            <a:custGeom>
              <a:rect b="b" l="l" r="r" t="t"/>
              <a:pathLst>
                <a:path extrusionOk="0" h="6280" w="1210">
                  <a:moveTo>
                    <a:pt x="1168" y="1"/>
                  </a:moveTo>
                  <a:cubicBezTo>
                    <a:pt x="1113" y="1"/>
                    <a:pt x="1023" y="70"/>
                    <a:pt x="1023" y="122"/>
                  </a:cubicBezTo>
                  <a:cubicBezTo>
                    <a:pt x="874" y="1204"/>
                    <a:pt x="799" y="2285"/>
                    <a:pt x="650" y="3403"/>
                  </a:cubicBezTo>
                  <a:cubicBezTo>
                    <a:pt x="538" y="4372"/>
                    <a:pt x="314" y="5304"/>
                    <a:pt x="16" y="6236"/>
                  </a:cubicBezTo>
                  <a:cubicBezTo>
                    <a:pt x="0" y="6268"/>
                    <a:pt x="18" y="6279"/>
                    <a:pt x="44" y="6279"/>
                  </a:cubicBezTo>
                  <a:cubicBezTo>
                    <a:pt x="78" y="6279"/>
                    <a:pt x="128" y="6258"/>
                    <a:pt x="128" y="6236"/>
                  </a:cubicBezTo>
                  <a:cubicBezTo>
                    <a:pt x="352" y="5863"/>
                    <a:pt x="501" y="5416"/>
                    <a:pt x="538" y="4969"/>
                  </a:cubicBezTo>
                  <a:cubicBezTo>
                    <a:pt x="650" y="4447"/>
                    <a:pt x="762" y="3888"/>
                    <a:pt x="836" y="3328"/>
                  </a:cubicBezTo>
                  <a:cubicBezTo>
                    <a:pt x="986" y="2247"/>
                    <a:pt x="1097" y="1129"/>
                    <a:pt x="1209" y="48"/>
                  </a:cubicBezTo>
                  <a:cubicBezTo>
                    <a:pt x="1209" y="14"/>
                    <a:pt x="1192" y="1"/>
                    <a:pt x="1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9"/>
            <p:cNvSpPr/>
            <p:nvPr/>
          </p:nvSpPr>
          <p:spPr>
            <a:xfrm>
              <a:off x="5678821" y="2102734"/>
              <a:ext cx="33879" cy="196744"/>
            </a:xfrm>
            <a:custGeom>
              <a:rect b="b" l="l" r="r" t="t"/>
              <a:pathLst>
                <a:path extrusionOk="0" h="6568" w="1131">
                  <a:moveTo>
                    <a:pt x="1090" y="1"/>
                  </a:moveTo>
                  <a:cubicBezTo>
                    <a:pt x="1035" y="1"/>
                    <a:pt x="945" y="71"/>
                    <a:pt x="945" y="123"/>
                  </a:cubicBezTo>
                  <a:cubicBezTo>
                    <a:pt x="833" y="1241"/>
                    <a:pt x="721" y="2322"/>
                    <a:pt x="572" y="3403"/>
                  </a:cubicBezTo>
                  <a:cubicBezTo>
                    <a:pt x="497" y="3962"/>
                    <a:pt x="423" y="4484"/>
                    <a:pt x="348" y="5043"/>
                  </a:cubicBezTo>
                  <a:cubicBezTo>
                    <a:pt x="274" y="5528"/>
                    <a:pt x="162" y="6013"/>
                    <a:pt x="13" y="6535"/>
                  </a:cubicBezTo>
                  <a:cubicBezTo>
                    <a:pt x="0" y="6560"/>
                    <a:pt x="8" y="6568"/>
                    <a:pt x="26" y="6568"/>
                  </a:cubicBezTo>
                  <a:cubicBezTo>
                    <a:pt x="62" y="6568"/>
                    <a:pt x="137" y="6535"/>
                    <a:pt x="162" y="6535"/>
                  </a:cubicBezTo>
                  <a:cubicBezTo>
                    <a:pt x="348" y="6050"/>
                    <a:pt x="460" y="5565"/>
                    <a:pt x="534" y="5043"/>
                  </a:cubicBezTo>
                  <a:cubicBezTo>
                    <a:pt x="646" y="4522"/>
                    <a:pt x="721" y="4000"/>
                    <a:pt x="758" y="3440"/>
                  </a:cubicBezTo>
                  <a:cubicBezTo>
                    <a:pt x="907" y="2322"/>
                    <a:pt x="1019" y="1166"/>
                    <a:pt x="1131" y="48"/>
                  </a:cubicBezTo>
                  <a:cubicBezTo>
                    <a:pt x="1131" y="14"/>
                    <a:pt x="1114"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9"/>
            <p:cNvSpPr/>
            <p:nvPr/>
          </p:nvSpPr>
          <p:spPr>
            <a:xfrm>
              <a:off x="5688796" y="2108366"/>
              <a:ext cx="38432" cy="211992"/>
            </a:xfrm>
            <a:custGeom>
              <a:rect b="b" l="l" r="r" t="t"/>
              <a:pathLst>
                <a:path extrusionOk="0" h="7077" w="1283">
                  <a:moveTo>
                    <a:pt x="1243" y="0"/>
                  </a:moveTo>
                  <a:cubicBezTo>
                    <a:pt x="1186" y="0"/>
                    <a:pt x="1085" y="79"/>
                    <a:pt x="1059" y="158"/>
                  </a:cubicBezTo>
                  <a:lnTo>
                    <a:pt x="1059" y="121"/>
                  </a:lnTo>
                  <a:cubicBezTo>
                    <a:pt x="947" y="1351"/>
                    <a:pt x="798" y="2581"/>
                    <a:pt x="612" y="3774"/>
                  </a:cubicBezTo>
                  <a:cubicBezTo>
                    <a:pt x="537" y="4371"/>
                    <a:pt x="462" y="4930"/>
                    <a:pt x="351" y="5526"/>
                  </a:cubicBezTo>
                  <a:cubicBezTo>
                    <a:pt x="276" y="6011"/>
                    <a:pt x="164" y="6533"/>
                    <a:pt x="15" y="7018"/>
                  </a:cubicBezTo>
                  <a:cubicBezTo>
                    <a:pt x="0" y="7062"/>
                    <a:pt x="20" y="7077"/>
                    <a:pt x="52" y="7077"/>
                  </a:cubicBezTo>
                  <a:cubicBezTo>
                    <a:pt x="101" y="7077"/>
                    <a:pt x="179" y="7040"/>
                    <a:pt x="201" y="7018"/>
                  </a:cubicBezTo>
                  <a:cubicBezTo>
                    <a:pt x="388" y="6533"/>
                    <a:pt x="500" y="6048"/>
                    <a:pt x="537" y="5564"/>
                  </a:cubicBezTo>
                  <a:cubicBezTo>
                    <a:pt x="649" y="4930"/>
                    <a:pt x="761" y="4334"/>
                    <a:pt x="835" y="3700"/>
                  </a:cubicBezTo>
                  <a:cubicBezTo>
                    <a:pt x="1022" y="2470"/>
                    <a:pt x="1133" y="1277"/>
                    <a:pt x="1283" y="46"/>
                  </a:cubicBezTo>
                  <a:cubicBezTo>
                    <a:pt x="1283" y="14"/>
                    <a:pt x="1267" y="0"/>
                    <a:pt x="12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9"/>
            <p:cNvSpPr/>
            <p:nvPr/>
          </p:nvSpPr>
          <p:spPr>
            <a:xfrm>
              <a:off x="5704882" y="2118701"/>
              <a:ext cx="34628" cy="177903"/>
            </a:xfrm>
            <a:custGeom>
              <a:rect b="b" l="l" r="r" t="t"/>
              <a:pathLst>
                <a:path extrusionOk="0" h="5939" w="1156">
                  <a:moveTo>
                    <a:pt x="1101" y="1"/>
                  </a:moveTo>
                  <a:cubicBezTo>
                    <a:pt x="1046" y="1"/>
                    <a:pt x="969" y="64"/>
                    <a:pt x="969" y="111"/>
                  </a:cubicBezTo>
                  <a:cubicBezTo>
                    <a:pt x="783" y="1118"/>
                    <a:pt x="596" y="2087"/>
                    <a:pt x="447" y="3057"/>
                  </a:cubicBezTo>
                  <a:cubicBezTo>
                    <a:pt x="336" y="3541"/>
                    <a:pt x="261" y="4026"/>
                    <a:pt x="186" y="4510"/>
                  </a:cubicBezTo>
                  <a:cubicBezTo>
                    <a:pt x="149" y="4734"/>
                    <a:pt x="112" y="4958"/>
                    <a:pt x="75" y="5219"/>
                  </a:cubicBezTo>
                  <a:cubicBezTo>
                    <a:pt x="0" y="5442"/>
                    <a:pt x="0" y="5666"/>
                    <a:pt x="0" y="5890"/>
                  </a:cubicBezTo>
                  <a:cubicBezTo>
                    <a:pt x="0" y="5925"/>
                    <a:pt x="11" y="5938"/>
                    <a:pt x="28" y="5938"/>
                  </a:cubicBezTo>
                  <a:cubicBezTo>
                    <a:pt x="63" y="5938"/>
                    <a:pt x="124" y="5878"/>
                    <a:pt x="149" y="5853"/>
                  </a:cubicBezTo>
                  <a:cubicBezTo>
                    <a:pt x="261" y="5368"/>
                    <a:pt x="336" y="4883"/>
                    <a:pt x="373" y="4399"/>
                  </a:cubicBezTo>
                  <a:lnTo>
                    <a:pt x="634" y="2945"/>
                  </a:lnTo>
                  <a:cubicBezTo>
                    <a:pt x="820" y="1975"/>
                    <a:pt x="1007" y="1043"/>
                    <a:pt x="1156" y="74"/>
                  </a:cubicBezTo>
                  <a:cubicBezTo>
                    <a:pt x="1156" y="21"/>
                    <a:pt x="1132" y="1"/>
                    <a:pt x="11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9"/>
            <p:cNvSpPr/>
            <p:nvPr/>
          </p:nvSpPr>
          <p:spPr>
            <a:xfrm>
              <a:off x="5728307" y="2090483"/>
              <a:ext cx="27948" cy="178172"/>
            </a:xfrm>
            <a:custGeom>
              <a:rect b="b" l="l" r="r" t="t"/>
              <a:pathLst>
                <a:path extrusionOk="0" h="5948" w="933">
                  <a:moveTo>
                    <a:pt x="894" y="1"/>
                  </a:moveTo>
                  <a:cubicBezTo>
                    <a:pt x="840" y="1"/>
                    <a:pt x="746" y="80"/>
                    <a:pt x="746" y="159"/>
                  </a:cubicBezTo>
                  <a:cubicBezTo>
                    <a:pt x="635" y="1128"/>
                    <a:pt x="523" y="2135"/>
                    <a:pt x="411" y="3104"/>
                  </a:cubicBezTo>
                  <a:cubicBezTo>
                    <a:pt x="336" y="3588"/>
                    <a:pt x="262" y="4073"/>
                    <a:pt x="187" y="4558"/>
                  </a:cubicBezTo>
                  <a:cubicBezTo>
                    <a:pt x="75" y="5005"/>
                    <a:pt x="38" y="5452"/>
                    <a:pt x="1" y="5900"/>
                  </a:cubicBezTo>
                  <a:cubicBezTo>
                    <a:pt x="1" y="5934"/>
                    <a:pt x="15" y="5947"/>
                    <a:pt x="34" y="5947"/>
                  </a:cubicBezTo>
                  <a:cubicBezTo>
                    <a:pt x="78" y="5947"/>
                    <a:pt x="150" y="5877"/>
                    <a:pt x="150" y="5825"/>
                  </a:cubicBezTo>
                  <a:cubicBezTo>
                    <a:pt x="299" y="5378"/>
                    <a:pt x="374" y="4893"/>
                    <a:pt x="411" y="4409"/>
                  </a:cubicBezTo>
                  <a:cubicBezTo>
                    <a:pt x="486" y="3887"/>
                    <a:pt x="560" y="3402"/>
                    <a:pt x="597" y="2917"/>
                  </a:cubicBezTo>
                  <a:cubicBezTo>
                    <a:pt x="709" y="1985"/>
                    <a:pt x="858" y="1016"/>
                    <a:pt x="933" y="47"/>
                  </a:cubicBezTo>
                  <a:cubicBezTo>
                    <a:pt x="933" y="14"/>
                    <a:pt x="917" y="1"/>
                    <a:pt x="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9"/>
            <p:cNvSpPr/>
            <p:nvPr/>
          </p:nvSpPr>
          <p:spPr>
            <a:xfrm>
              <a:off x="5738372" y="2083743"/>
              <a:ext cx="40230" cy="209475"/>
            </a:xfrm>
            <a:custGeom>
              <a:rect b="b" l="l" r="r" t="t"/>
              <a:pathLst>
                <a:path extrusionOk="0" h="6993" w="1343">
                  <a:moveTo>
                    <a:pt x="1308" y="1"/>
                  </a:moveTo>
                  <a:cubicBezTo>
                    <a:pt x="1262" y="1"/>
                    <a:pt x="1182" y="71"/>
                    <a:pt x="1156" y="123"/>
                  </a:cubicBezTo>
                  <a:lnTo>
                    <a:pt x="1156" y="160"/>
                  </a:lnTo>
                  <a:cubicBezTo>
                    <a:pt x="1007" y="1353"/>
                    <a:pt x="821" y="2509"/>
                    <a:pt x="597" y="3664"/>
                  </a:cubicBezTo>
                  <a:cubicBezTo>
                    <a:pt x="410" y="4745"/>
                    <a:pt x="150" y="5864"/>
                    <a:pt x="0" y="6945"/>
                  </a:cubicBezTo>
                  <a:cubicBezTo>
                    <a:pt x="0" y="6979"/>
                    <a:pt x="18" y="6992"/>
                    <a:pt x="42" y="6992"/>
                  </a:cubicBezTo>
                  <a:cubicBezTo>
                    <a:pt x="96" y="6992"/>
                    <a:pt x="187" y="6922"/>
                    <a:pt x="187" y="6870"/>
                  </a:cubicBezTo>
                  <a:cubicBezTo>
                    <a:pt x="485" y="5752"/>
                    <a:pt x="671" y="4559"/>
                    <a:pt x="858" y="3403"/>
                  </a:cubicBezTo>
                  <a:cubicBezTo>
                    <a:pt x="1044" y="2285"/>
                    <a:pt x="1231" y="1167"/>
                    <a:pt x="1342" y="48"/>
                  </a:cubicBezTo>
                  <a:cubicBezTo>
                    <a:pt x="1342" y="14"/>
                    <a:pt x="1329" y="1"/>
                    <a:pt x="13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9"/>
            <p:cNvSpPr/>
            <p:nvPr/>
          </p:nvSpPr>
          <p:spPr>
            <a:xfrm>
              <a:off x="5765841" y="2094916"/>
              <a:ext cx="45142" cy="203125"/>
            </a:xfrm>
            <a:custGeom>
              <a:rect b="b" l="l" r="r" t="t"/>
              <a:pathLst>
                <a:path extrusionOk="0" h="6781" w="1507">
                  <a:moveTo>
                    <a:pt x="1465" y="1"/>
                  </a:moveTo>
                  <a:cubicBezTo>
                    <a:pt x="1411" y="1"/>
                    <a:pt x="1320" y="71"/>
                    <a:pt x="1320" y="123"/>
                  </a:cubicBezTo>
                  <a:lnTo>
                    <a:pt x="1283" y="123"/>
                  </a:lnTo>
                  <a:cubicBezTo>
                    <a:pt x="1246" y="1241"/>
                    <a:pt x="1097" y="2397"/>
                    <a:pt x="910" y="3552"/>
                  </a:cubicBezTo>
                  <a:cubicBezTo>
                    <a:pt x="798" y="4074"/>
                    <a:pt x="686" y="4633"/>
                    <a:pt x="537" y="5155"/>
                  </a:cubicBezTo>
                  <a:cubicBezTo>
                    <a:pt x="388" y="5677"/>
                    <a:pt x="165" y="6199"/>
                    <a:pt x="15" y="6721"/>
                  </a:cubicBezTo>
                  <a:cubicBezTo>
                    <a:pt x="1" y="6765"/>
                    <a:pt x="15" y="6780"/>
                    <a:pt x="40" y="6780"/>
                  </a:cubicBezTo>
                  <a:cubicBezTo>
                    <a:pt x="78" y="6780"/>
                    <a:pt x="142" y="6744"/>
                    <a:pt x="165" y="6721"/>
                  </a:cubicBezTo>
                  <a:cubicBezTo>
                    <a:pt x="612" y="5677"/>
                    <a:pt x="947" y="4559"/>
                    <a:pt x="1097" y="3440"/>
                  </a:cubicBezTo>
                  <a:cubicBezTo>
                    <a:pt x="1320" y="2322"/>
                    <a:pt x="1432" y="1166"/>
                    <a:pt x="1507" y="48"/>
                  </a:cubicBezTo>
                  <a:cubicBezTo>
                    <a:pt x="1507" y="14"/>
                    <a:pt x="1489" y="1"/>
                    <a:pt x="1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9"/>
            <p:cNvSpPr/>
            <p:nvPr/>
          </p:nvSpPr>
          <p:spPr>
            <a:xfrm>
              <a:off x="5786390" y="2093838"/>
              <a:ext cx="37983" cy="221727"/>
            </a:xfrm>
            <a:custGeom>
              <a:rect b="b" l="l" r="r" t="t"/>
              <a:pathLst>
                <a:path extrusionOk="0" h="7402" w="1268">
                  <a:moveTo>
                    <a:pt x="1229" y="0"/>
                  </a:moveTo>
                  <a:cubicBezTo>
                    <a:pt x="1175" y="0"/>
                    <a:pt x="1082" y="79"/>
                    <a:pt x="1082" y="159"/>
                  </a:cubicBezTo>
                  <a:lnTo>
                    <a:pt x="1119" y="159"/>
                  </a:lnTo>
                  <a:cubicBezTo>
                    <a:pt x="1007" y="1426"/>
                    <a:pt x="858" y="2656"/>
                    <a:pt x="634" y="3887"/>
                  </a:cubicBezTo>
                  <a:cubicBezTo>
                    <a:pt x="522" y="4483"/>
                    <a:pt x="411" y="5079"/>
                    <a:pt x="299" y="5639"/>
                  </a:cubicBezTo>
                  <a:cubicBezTo>
                    <a:pt x="150" y="6198"/>
                    <a:pt x="75" y="6794"/>
                    <a:pt x="0" y="7354"/>
                  </a:cubicBezTo>
                  <a:cubicBezTo>
                    <a:pt x="0" y="7389"/>
                    <a:pt x="12" y="7402"/>
                    <a:pt x="28" y="7402"/>
                  </a:cubicBezTo>
                  <a:cubicBezTo>
                    <a:pt x="64" y="7402"/>
                    <a:pt x="124" y="7342"/>
                    <a:pt x="150" y="7316"/>
                  </a:cubicBezTo>
                  <a:cubicBezTo>
                    <a:pt x="299" y="6683"/>
                    <a:pt x="448" y="6049"/>
                    <a:pt x="522" y="5415"/>
                  </a:cubicBezTo>
                  <a:cubicBezTo>
                    <a:pt x="671" y="4819"/>
                    <a:pt x="746" y="4222"/>
                    <a:pt x="858" y="3626"/>
                  </a:cubicBezTo>
                  <a:cubicBezTo>
                    <a:pt x="1082" y="2470"/>
                    <a:pt x="1193" y="1277"/>
                    <a:pt x="1268" y="47"/>
                  </a:cubicBezTo>
                  <a:cubicBezTo>
                    <a:pt x="1268" y="14"/>
                    <a:pt x="1252" y="0"/>
                    <a:pt x="1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9"/>
            <p:cNvSpPr/>
            <p:nvPr/>
          </p:nvSpPr>
          <p:spPr>
            <a:xfrm>
              <a:off x="5754009" y="2100518"/>
              <a:ext cx="37983" cy="185541"/>
            </a:xfrm>
            <a:custGeom>
              <a:rect b="b" l="l" r="r" t="t"/>
              <a:pathLst>
                <a:path extrusionOk="0" h="6194" w="1268">
                  <a:moveTo>
                    <a:pt x="1234" y="0"/>
                  </a:moveTo>
                  <a:cubicBezTo>
                    <a:pt x="1188" y="0"/>
                    <a:pt x="1107" y="70"/>
                    <a:pt x="1081" y="122"/>
                  </a:cubicBezTo>
                  <a:lnTo>
                    <a:pt x="1119" y="122"/>
                  </a:lnTo>
                  <a:cubicBezTo>
                    <a:pt x="1007" y="1166"/>
                    <a:pt x="783" y="2210"/>
                    <a:pt x="560" y="3253"/>
                  </a:cubicBezTo>
                  <a:cubicBezTo>
                    <a:pt x="448" y="3738"/>
                    <a:pt x="373" y="4223"/>
                    <a:pt x="261" y="4745"/>
                  </a:cubicBezTo>
                  <a:cubicBezTo>
                    <a:pt x="112" y="5192"/>
                    <a:pt x="38" y="5677"/>
                    <a:pt x="0" y="6161"/>
                  </a:cubicBezTo>
                  <a:cubicBezTo>
                    <a:pt x="0" y="6184"/>
                    <a:pt x="11" y="6193"/>
                    <a:pt x="26" y="6193"/>
                  </a:cubicBezTo>
                  <a:cubicBezTo>
                    <a:pt x="59" y="6193"/>
                    <a:pt x="112" y="6150"/>
                    <a:pt x="112" y="6124"/>
                  </a:cubicBezTo>
                  <a:cubicBezTo>
                    <a:pt x="299" y="5602"/>
                    <a:pt x="410" y="5043"/>
                    <a:pt x="522" y="4521"/>
                  </a:cubicBezTo>
                  <a:cubicBezTo>
                    <a:pt x="597" y="4036"/>
                    <a:pt x="709" y="3514"/>
                    <a:pt x="820" y="3030"/>
                  </a:cubicBezTo>
                  <a:cubicBezTo>
                    <a:pt x="1007" y="2023"/>
                    <a:pt x="1156" y="1054"/>
                    <a:pt x="1268" y="47"/>
                  </a:cubicBezTo>
                  <a:cubicBezTo>
                    <a:pt x="1268" y="13"/>
                    <a:pt x="1254" y="0"/>
                    <a:pt x="12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9"/>
            <p:cNvSpPr/>
            <p:nvPr/>
          </p:nvSpPr>
          <p:spPr>
            <a:xfrm>
              <a:off x="5747299" y="2358793"/>
              <a:ext cx="21238" cy="70244"/>
            </a:xfrm>
            <a:custGeom>
              <a:rect b="b" l="l" r="r" t="t"/>
              <a:pathLst>
                <a:path extrusionOk="0" h="2345" w="709">
                  <a:moveTo>
                    <a:pt x="654" y="1"/>
                  </a:moveTo>
                  <a:cubicBezTo>
                    <a:pt x="599" y="1"/>
                    <a:pt x="523" y="64"/>
                    <a:pt x="523" y="112"/>
                  </a:cubicBezTo>
                  <a:cubicBezTo>
                    <a:pt x="448" y="484"/>
                    <a:pt x="373" y="857"/>
                    <a:pt x="299" y="1230"/>
                  </a:cubicBezTo>
                  <a:cubicBezTo>
                    <a:pt x="262" y="1416"/>
                    <a:pt x="187" y="1603"/>
                    <a:pt x="150" y="1789"/>
                  </a:cubicBezTo>
                  <a:lnTo>
                    <a:pt x="75" y="2050"/>
                  </a:lnTo>
                  <a:cubicBezTo>
                    <a:pt x="38" y="2125"/>
                    <a:pt x="1" y="2237"/>
                    <a:pt x="1" y="2311"/>
                  </a:cubicBezTo>
                  <a:cubicBezTo>
                    <a:pt x="1" y="2336"/>
                    <a:pt x="13" y="2344"/>
                    <a:pt x="30" y="2344"/>
                  </a:cubicBezTo>
                  <a:cubicBezTo>
                    <a:pt x="63" y="2344"/>
                    <a:pt x="112" y="2311"/>
                    <a:pt x="112" y="2311"/>
                  </a:cubicBezTo>
                  <a:cubicBezTo>
                    <a:pt x="224" y="2162"/>
                    <a:pt x="299" y="1976"/>
                    <a:pt x="299" y="1789"/>
                  </a:cubicBezTo>
                  <a:cubicBezTo>
                    <a:pt x="373" y="1603"/>
                    <a:pt x="411" y="1416"/>
                    <a:pt x="448" y="1230"/>
                  </a:cubicBezTo>
                  <a:cubicBezTo>
                    <a:pt x="560" y="857"/>
                    <a:pt x="634" y="447"/>
                    <a:pt x="709" y="74"/>
                  </a:cubicBezTo>
                  <a:cubicBezTo>
                    <a:pt x="709" y="21"/>
                    <a:pt x="685" y="1"/>
                    <a:pt x="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9"/>
            <p:cNvSpPr/>
            <p:nvPr/>
          </p:nvSpPr>
          <p:spPr>
            <a:xfrm>
              <a:off x="5769645" y="2352712"/>
              <a:ext cx="15666" cy="50085"/>
            </a:xfrm>
            <a:custGeom>
              <a:rect b="b" l="l" r="r" t="t"/>
              <a:pathLst>
                <a:path extrusionOk="0" h="1672" w="523">
                  <a:moveTo>
                    <a:pt x="496" y="1"/>
                  </a:moveTo>
                  <a:cubicBezTo>
                    <a:pt x="485" y="1"/>
                    <a:pt x="469" y="5"/>
                    <a:pt x="448" y="16"/>
                  </a:cubicBezTo>
                  <a:cubicBezTo>
                    <a:pt x="410" y="16"/>
                    <a:pt x="336" y="54"/>
                    <a:pt x="336" y="128"/>
                  </a:cubicBezTo>
                  <a:cubicBezTo>
                    <a:pt x="298" y="389"/>
                    <a:pt x="224" y="650"/>
                    <a:pt x="149" y="911"/>
                  </a:cubicBezTo>
                  <a:cubicBezTo>
                    <a:pt x="112" y="1023"/>
                    <a:pt x="112" y="1135"/>
                    <a:pt x="75" y="1284"/>
                  </a:cubicBezTo>
                  <a:cubicBezTo>
                    <a:pt x="38" y="1396"/>
                    <a:pt x="0" y="1508"/>
                    <a:pt x="38" y="1657"/>
                  </a:cubicBezTo>
                  <a:cubicBezTo>
                    <a:pt x="38" y="1667"/>
                    <a:pt x="43" y="1671"/>
                    <a:pt x="51" y="1671"/>
                  </a:cubicBezTo>
                  <a:cubicBezTo>
                    <a:pt x="75" y="1671"/>
                    <a:pt x="122" y="1637"/>
                    <a:pt x="149" y="1582"/>
                  </a:cubicBezTo>
                  <a:cubicBezTo>
                    <a:pt x="187" y="1470"/>
                    <a:pt x="224" y="1321"/>
                    <a:pt x="261" y="1209"/>
                  </a:cubicBezTo>
                  <a:cubicBezTo>
                    <a:pt x="298" y="1097"/>
                    <a:pt x="336" y="948"/>
                    <a:pt x="336" y="837"/>
                  </a:cubicBezTo>
                  <a:cubicBezTo>
                    <a:pt x="410" y="576"/>
                    <a:pt x="485" y="315"/>
                    <a:pt x="522" y="54"/>
                  </a:cubicBezTo>
                  <a:cubicBezTo>
                    <a:pt x="522" y="27"/>
                    <a:pt x="522" y="1"/>
                    <a:pt x="4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9"/>
            <p:cNvSpPr/>
            <p:nvPr/>
          </p:nvSpPr>
          <p:spPr>
            <a:xfrm>
              <a:off x="5626698" y="1955833"/>
              <a:ext cx="20130" cy="54398"/>
            </a:xfrm>
            <a:custGeom>
              <a:rect b="b" l="l" r="r" t="t"/>
              <a:pathLst>
                <a:path extrusionOk="0" h="1816" w="672">
                  <a:moveTo>
                    <a:pt x="634" y="0"/>
                  </a:moveTo>
                  <a:cubicBezTo>
                    <a:pt x="591" y="0"/>
                    <a:pt x="527" y="35"/>
                    <a:pt x="518" y="76"/>
                  </a:cubicBezTo>
                  <a:lnTo>
                    <a:pt x="518" y="76"/>
                  </a:lnTo>
                  <a:cubicBezTo>
                    <a:pt x="482" y="148"/>
                    <a:pt x="448" y="220"/>
                    <a:pt x="448" y="292"/>
                  </a:cubicBezTo>
                  <a:lnTo>
                    <a:pt x="373" y="516"/>
                  </a:lnTo>
                  <a:cubicBezTo>
                    <a:pt x="336" y="665"/>
                    <a:pt x="299" y="814"/>
                    <a:pt x="261" y="926"/>
                  </a:cubicBezTo>
                  <a:cubicBezTo>
                    <a:pt x="187" y="1075"/>
                    <a:pt x="150" y="1224"/>
                    <a:pt x="112" y="1373"/>
                  </a:cubicBezTo>
                  <a:cubicBezTo>
                    <a:pt x="75" y="1485"/>
                    <a:pt x="75" y="1522"/>
                    <a:pt x="75" y="1597"/>
                  </a:cubicBezTo>
                  <a:cubicBezTo>
                    <a:pt x="38" y="1671"/>
                    <a:pt x="0" y="1746"/>
                    <a:pt x="75" y="1783"/>
                  </a:cubicBezTo>
                  <a:cubicBezTo>
                    <a:pt x="87" y="1806"/>
                    <a:pt x="98" y="1815"/>
                    <a:pt x="110" y="1815"/>
                  </a:cubicBezTo>
                  <a:cubicBezTo>
                    <a:pt x="135" y="1815"/>
                    <a:pt x="161" y="1772"/>
                    <a:pt x="187" y="1746"/>
                  </a:cubicBezTo>
                  <a:cubicBezTo>
                    <a:pt x="224" y="1709"/>
                    <a:pt x="261" y="1634"/>
                    <a:pt x="261" y="1559"/>
                  </a:cubicBezTo>
                  <a:lnTo>
                    <a:pt x="299" y="1299"/>
                  </a:lnTo>
                  <a:cubicBezTo>
                    <a:pt x="336" y="1187"/>
                    <a:pt x="410" y="1038"/>
                    <a:pt x="448" y="888"/>
                  </a:cubicBezTo>
                  <a:lnTo>
                    <a:pt x="560" y="478"/>
                  </a:lnTo>
                  <a:lnTo>
                    <a:pt x="634" y="255"/>
                  </a:lnTo>
                  <a:cubicBezTo>
                    <a:pt x="634" y="180"/>
                    <a:pt x="671" y="106"/>
                    <a:pt x="671" y="31"/>
                  </a:cubicBezTo>
                  <a:cubicBezTo>
                    <a:pt x="671" y="9"/>
                    <a:pt x="655" y="0"/>
                    <a:pt x="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9"/>
            <p:cNvSpPr/>
            <p:nvPr/>
          </p:nvSpPr>
          <p:spPr>
            <a:xfrm>
              <a:off x="5645690" y="1943372"/>
              <a:ext cx="15666" cy="66860"/>
            </a:xfrm>
            <a:custGeom>
              <a:rect b="b" l="l" r="r" t="t"/>
              <a:pathLst>
                <a:path extrusionOk="0" h="2232" w="523">
                  <a:moveTo>
                    <a:pt x="467" y="1"/>
                  </a:moveTo>
                  <a:cubicBezTo>
                    <a:pt x="412" y="1"/>
                    <a:pt x="336" y="64"/>
                    <a:pt x="336" y="112"/>
                  </a:cubicBezTo>
                  <a:cubicBezTo>
                    <a:pt x="224" y="820"/>
                    <a:pt x="112" y="1491"/>
                    <a:pt x="0" y="2199"/>
                  </a:cubicBezTo>
                  <a:cubicBezTo>
                    <a:pt x="0" y="2222"/>
                    <a:pt x="15" y="2231"/>
                    <a:pt x="34" y="2231"/>
                  </a:cubicBezTo>
                  <a:cubicBezTo>
                    <a:pt x="78" y="2231"/>
                    <a:pt x="149" y="2188"/>
                    <a:pt x="149" y="2162"/>
                  </a:cubicBezTo>
                  <a:cubicBezTo>
                    <a:pt x="261" y="1454"/>
                    <a:pt x="410" y="783"/>
                    <a:pt x="522" y="74"/>
                  </a:cubicBezTo>
                  <a:cubicBezTo>
                    <a:pt x="522" y="21"/>
                    <a:pt x="498" y="1"/>
                    <a:pt x="4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9"/>
            <p:cNvSpPr/>
            <p:nvPr/>
          </p:nvSpPr>
          <p:spPr>
            <a:xfrm>
              <a:off x="5652370" y="1927106"/>
              <a:ext cx="30614" cy="93909"/>
            </a:xfrm>
            <a:custGeom>
              <a:rect b="b" l="l" r="r" t="t"/>
              <a:pathLst>
                <a:path extrusionOk="0" h="3135" w="1022">
                  <a:moveTo>
                    <a:pt x="978" y="1"/>
                  </a:moveTo>
                  <a:cubicBezTo>
                    <a:pt x="933" y="1"/>
                    <a:pt x="858" y="48"/>
                    <a:pt x="858" y="95"/>
                  </a:cubicBezTo>
                  <a:cubicBezTo>
                    <a:pt x="597" y="1102"/>
                    <a:pt x="262" y="2071"/>
                    <a:pt x="1" y="3078"/>
                  </a:cubicBezTo>
                  <a:cubicBezTo>
                    <a:pt x="1" y="3119"/>
                    <a:pt x="16" y="3135"/>
                    <a:pt x="37" y="3135"/>
                  </a:cubicBezTo>
                  <a:cubicBezTo>
                    <a:pt x="73" y="3135"/>
                    <a:pt x="126" y="3088"/>
                    <a:pt x="150" y="3040"/>
                  </a:cubicBezTo>
                  <a:cubicBezTo>
                    <a:pt x="448" y="2071"/>
                    <a:pt x="784" y="1065"/>
                    <a:pt x="1007" y="58"/>
                  </a:cubicBezTo>
                  <a:cubicBezTo>
                    <a:pt x="1021" y="17"/>
                    <a:pt x="1005" y="1"/>
                    <a:pt x="9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9"/>
            <p:cNvSpPr/>
            <p:nvPr/>
          </p:nvSpPr>
          <p:spPr>
            <a:xfrm>
              <a:off x="5673608" y="1918479"/>
              <a:ext cx="29056" cy="92860"/>
            </a:xfrm>
            <a:custGeom>
              <a:rect b="b" l="l" r="r" t="t"/>
              <a:pathLst>
                <a:path extrusionOk="0" h="3100" w="970">
                  <a:moveTo>
                    <a:pt x="928" y="0"/>
                  </a:moveTo>
                  <a:cubicBezTo>
                    <a:pt x="873" y="0"/>
                    <a:pt x="783" y="70"/>
                    <a:pt x="783" y="122"/>
                  </a:cubicBezTo>
                  <a:cubicBezTo>
                    <a:pt x="746" y="644"/>
                    <a:pt x="597" y="1166"/>
                    <a:pt x="410" y="1688"/>
                  </a:cubicBezTo>
                  <a:cubicBezTo>
                    <a:pt x="336" y="1912"/>
                    <a:pt x="261" y="2135"/>
                    <a:pt x="187" y="2434"/>
                  </a:cubicBezTo>
                  <a:cubicBezTo>
                    <a:pt x="149" y="2546"/>
                    <a:pt x="112" y="2657"/>
                    <a:pt x="75" y="2769"/>
                  </a:cubicBezTo>
                  <a:cubicBezTo>
                    <a:pt x="37" y="2844"/>
                    <a:pt x="0" y="2956"/>
                    <a:pt x="37" y="3067"/>
                  </a:cubicBezTo>
                  <a:cubicBezTo>
                    <a:pt x="37" y="3091"/>
                    <a:pt x="45" y="3099"/>
                    <a:pt x="56" y="3099"/>
                  </a:cubicBezTo>
                  <a:cubicBezTo>
                    <a:pt x="80" y="3099"/>
                    <a:pt x="124" y="3056"/>
                    <a:pt x="149" y="3030"/>
                  </a:cubicBezTo>
                  <a:cubicBezTo>
                    <a:pt x="224" y="2806"/>
                    <a:pt x="298" y="2583"/>
                    <a:pt x="373" y="2322"/>
                  </a:cubicBezTo>
                  <a:cubicBezTo>
                    <a:pt x="448" y="2061"/>
                    <a:pt x="522" y="1874"/>
                    <a:pt x="634" y="1576"/>
                  </a:cubicBezTo>
                  <a:cubicBezTo>
                    <a:pt x="783" y="1092"/>
                    <a:pt x="895" y="570"/>
                    <a:pt x="969" y="48"/>
                  </a:cubicBezTo>
                  <a:cubicBezTo>
                    <a:pt x="969" y="14"/>
                    <a:pt x="952" y="0"/>
                    <a:pt x="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9"/>
            <p:cNvSpPr/>
            <p:nvPr/>
          </p:nvSpPr>
          <p:spPr>
            <a:xfrm>
              <a:off x="5693708" y="1892568"/>
              <a:ext cx="31692" cy="132161"/>
            </a:xfrm>
            <a:custGeom>
              <a:rect b="b" l="l" r="r" t="t"/>
              <a:pathLst>
                <a:path extrusionOk="0" h="4412" w="1058">
                  <a:moveTo>
                    <a:pt x="1017" y="0"/>
                  </a:moveTo>
                  <a:cubicBezTo>
                    <a:pt x="969" y="0"/>
                    <a:pt x="882" y="57"/>
                    <a:pt x="858" y="130"/>
                  </a:cubicBezTo>
                  <a:cubicBezTo>
                    <a:pt x="746" y="838"/>
                    <a:pt x="597" y="1584"/>
                    <a:pt x="448" y="2292"/>
                  </a:cubicBezTo>
                  <a:lnTo>
                    <a:pt x="187" y="3336"/>
                  </a:lnTo>
                  <a:cubicBezTo>
                    <a:pt x="149" y="3522"/>
                    <a:pt x="112" y="3709"/>
                    <a:pt x="75" y="3895"/>
                  </a:cubicBezTo>
                  <a:cubicBezTo>
                    <a:pt x="37" y="4044"/>
                    <a:pt x="0" y="4231"/>
                    <a:pt x="0" y="4380"/>
                  </a:cubicBezTo>
                  <a:cubicBezTo>
                    <a:pt x="0" y="4403"/>
                    <a:pt x="11" y="4412"/>
                    <a:pt x="26" y="4412"/>
                  </a:cubicBezTo>
                  <a:cubicBezTo>
                    <a:pt x="59" y="4412"/>
                    <a:pt x="112" y="4368"/>
                    <a:pt x="112" y="4343"/>
                  </a:cubicBezTo>
                  <a:cubicBezTo>
                    <a:pt x="224" y="4044"/>
                    <a:pt x="336" y="3709"/>
                    <a:pt x="373" y="3336"/>
                  </a:cubicBezTo>
                  <a:cubicBezTo>
                    <a:pt x="448" y="3000"/>
                    <a:pt x="522" y="2628"/>
                    <a:pt x="634" y="2255"/>
                  </a:cubicBezTo>
                  <a:cubicBezTo>
                    <a:pt x="783" y="1509"/>
                    <a:pt x="932" y="801"/>
                    <a:pt x="1044" y="55"/>
                  </a:cubicBezTo>
                  <a:cubicBezTo>
                    <a:pt x="1057" y="16"/>
                    <a:pt x="1043" y="0"/>
                    <a:pt x="10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9"/>
            <p:cNvSpPr/>
            <p:nvPr/>
          </p:nvSpPr>
          <p:spPr>
            <a:xfrm>
              <a:off x="5706619" y="1862343"/>
              <a:ext cx="42955" cy="200699"/>
            </a:xfrm>
            <a:custGeom>
              <a:rect b="b" l="l" r="r" t="t"/>
              <a:pathLst>
                <a:path extrusionOk="0" h="6700" w="1434">
                  <a:moveTo>
                    <a:pt x="1388" y="1"/>
                  </a:moveTo>
                  <a:cubicBezTo>
                    <a:pt x="1344" y="1"/>
                    <a:pt x="1284" y="48"/>
                    <a:pt x="1284" y="95"/>
                  </a:cubicBezTo>
                  <a:cubicBezTo>
                    <a:pt x="1060" y="1251"/>
                    <a:pt x="874" y="2406"/>
                    <a:pt x="650" y="3562"/>
                  </a:cubicBezTo>
                  <a:cubicBezTo>
                    <a:pt x="538" y="4121"/>
                    <a:pt x="427" y="4718"/>
                    <a:pt x="315" y="5277"/>
                  </a:cubicBezTo>
                  <a:cubicBezTo>
                    <a:pt x="240" y="5724"/>
                    <a:pt x="128" y="6209"/>
                    <a:pt x="17" y="6656"/>
                  </a:cubicBezTo>
                  <a:cubicBezTo>
                    <a:pt x="1" y="6688"/>
                    <a:pt x="12" y="6699"/>
                    <a:pt x="30" y="6699"/>
                  </a:cubicBezTo>
                  <a:cubicBezTo>
                    <a:pt x="54" y="6699"/>
                    <a:pt x="91" y="6678"/>
                    <a:pt x="91" y="6656"/>
                  </a:cubicBezTo>
                  <a:cubicBezTo>
                    <a:pt x="315" y="6284"/>
                    <a:pt x="427" y="5911"/>
                    <a:pt x="464" y="5501"/>
                  </a:cubicBezTo>
                  <a:cubicBezTo>
                    <a:pt x="576" y="4867"/>
                    <a:pt x="688" y="4270"/>
                    <a:pt x="837" y="3674"/>
                  </a:cubicBezTo>
                  <a:cubicBezTo>
                    <a:pt x="1060" y="2481"/>
                    <a:pt x="1247" y="1251"/>
                    <a:pt x="1433" y="58"/>
                  </a:cubicBezTo>
                  <a:cubicBezTo>
                    <a:pt x="1433" y="17"/>
                    <a:pt x="1413" y="1"/>
                    <a:pt x="13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9"/>
            <p:cNvSpPr/>
            <p:nvPr/>
          </p:nvSpPr>
          <p:spPr>
            <a:xfrm>
              <a:off x="5723844" y="1923811"/>
              <a:ext cx="35766" cy="146869"/>
            </a:xfrm>
            <a:custGeom>
              <a:rect b="b" l="l" r="r" t="t"/>
              <a:pathLst>
                <a:path extrusionOk="0" h="4903" w="1194">
                  <a:moveTo>
                    <a:pt x="1142" y="1"/>
                  </a:moveTo>
                  <a:cubicBezTo>
                    <a:pt x="1086" y="1"/>
                    <a:pt x="1007" y="58"/>
                    <a:pt x="1007" y="131"/>
                  </a:cubicBezTo>
                  <a:cubicBezTo>
                    <a:pt x="895" y="951"/>
                    <a:pt x="784" y="1808"/>
                    <a:pt x="597" y="2666"/>
                  </a:cubicBezTo>
                  <a:cubicBezTo>
                    <a:pt x="523" y="3076"/>
                    <a:pt x="448" y="3523"/>
                    <a:pt x="299" y="3896"/>
                  </a:cubicBezTo>
                  <a:cubicBezTo>
                    <a:pt x="262" y="4082"/>
                    <a:pt x="187" y="4269"/>
                    <a:pt x="150" y="4455"/>
                  </a:cubicBezTo>
                  <a:cubicBezTo>
                    <a:pt x="113" y="4567"/>
                    <a:pt x="75" y="4716"/>
                    <a:pt x="38" y="4828"/>
                  </a:cubicBezTo>
                  <a:cubicBezTo>
                    <a:pt x="1" y="4884"/>
                    <a:pt x="19" y="4903"/>
                    <a:pt x="52" y="4903"/>
                  </a:cubicBezTo>
                  <a:cubicBezTo>
                    <a:pt x="85" y="4903"/>
                    <a:pt x="131" y="4884"/>
                    <a:pt x="150" y="4865"/>
                  </a:cubicBezTo>
                  <a:cubicBezTo>
                    <a:pt x="224" y="4753"/>
                    <a:pt x="262" y="4679"/>
                    <a:pt x="262" y="4567"/>
                  </a:cubicBezTo>
                  <a:cubicBezTo>
                    <a:pt x="336" y="4381"/>
                    <a:pt x="411" y="4194"/>
                    <a:pt x="448" y="4045"/>
                  </a:cubicBezTo>
                  <a:cubicBezTo>
                    <a:pt x="597" y="3598"/>
                    <a:pt x="672" y="3188"/>
                    <a:pt x="784" y="2740"/>
                  </a:cubicBezTo>
                  <a:cubicBezTo>
                    <a:pt x="933" y="1883"/>
                    <a:pt x="1045" y="951"/>
                    <a:pt x="1194" y="56"/>
                  </a:cubicBezTo>
                  <a:cubicBezTo>
                    <a:pt x="1194" y="17"/>
                    <a:pt x="1171" y="1"/>
                    <a:pt x="11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9"/>
            <p:cNvSpPr/>
            <p:nvPr/>
          </p:nvSpPr>
          <p:spPr>
            <a:xfrm>
              <a:off x="5745082" y="1986298"/>
              <a:ext cx="14528" cy="71323"/>
            </a:xfrm>
            <a:custGeom>
              <a:rect b="b" l="l" r="r" t="t"/>
              <a:pathLst>
                <a:path extrusionOk="0" h="2381" w="485">
                  <a:moveTo>
                    <a:pt x="428" y="1"/>
                  </a:moveTo>
                  <a:cubicBezTo>
                    <a:pt x="373" y="1"/>
                    <a:pt x="298" y="48"/>
                    <a:pt x="298" y="95"/>
                  </a:cubicBezTo>
                  <a:lnTo>
                    <a:pt x="149" y="1251"/>
                  </a:lnTo>
                  <a:cubicBezTo>
                    <a:pt x="75" y="1586"/>
                    <a:pt x="37" y="1959"/>
                    <a:pt x="0" y="2332"/>
                  </a:cubicBezTo>
                  <a:cubicBezTo>
                    <a:pt x="0" y="2367"/>
                    <a:pt x="11" y="2380"/>
                    <a:pt x="28" y="2380"/>
                  </a:cubicBezTo>
                  <a:cubicBezTo>
                    <a:pt x="63" y="2380"/>
                    <a:pt x="124" y="2320"/>
                    <a:pt x="149" y="2295"/>
                  </a:cubicBezTo>
                  <a:cubicBezTo>
                    <a:pt x="224" y="1922"/>
                    <a:pt x="261" y="1549"/>
                    <a:pt x="336" y="1176"/>
                  </a:cubicBezTo>
                  <a:cubicBezTo>
                    <a:pt x="373" y="803"/>
                    <a:pt x="410" y="431"/>
                    <a:pt x="485" y="58"/>
                  </a:cubicBezTo>
                  <a:cubicBezTo>
                    <a:pt x="485" y="17"/>
                    <a:pt x="460" y="1"/>
                    <a:pt x="4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9"/>
            <p:cNvSpPr/>
            <p:nvPr/>
          </p:nvSpPr>
          <p:spPr>
            <a:xfrm>
              <a:off x="5754009" y="1843650"/>
              <a:ext cx="13420" cy="81208"/>
            </a:xfrm>
            <a:custGeom>
              <a:rect b="b" l="l" r="r" t="t"/>
              <a:pathLst>
                <a:path extrusionOk="0" h="2711" w="448">
                  <a:moveTo>
                    <a:pt x="415" y="1"/>
                  </a:moveTo>
                  <a:cubicBezTo>
                    <a:pt x="371" y="1"/>
                    <a:pt x="299" y="71"/>
                    <a:pt x="299" y="123"/>
                  </a:cubicBezTo>
                  <a:cubicBezTo>
                    <a:pt x="299" y="570"/>
                    <a:pt x="224" y="1017"/>
                    <a:pt x="149" y="1465"/>
                  </a:cubicBezTo>
                  <a:lnTo>
                    <a:pt x="75" y="2098"/>
                  </a:lnTo>
                  <a:cubicBezTo>
                    <a:pt x="75" y="2210"/>
                    <a:pt x="38" y="2322"/>
                    <a:pt x="38" y="2397"/>
                  </a:cubicBezTo>
                  <a:cubicBezTo>
                    <a:pt x="0" y="2509"/>
                    <a:pt x="0" y="2620"/>
                    <a:pt x="38" y="2695"/>
                  </a:cubicBezTo>
                  <a:cubicBezTo>
                    <a:pt x="49" y="2706"/>
                    <a:pt x="59" y="2710"/>
                    <a:pt x="70" y="2710"/>
                  </a:cubicBezTo>
                  <a:cubicBezTo>
                    <a:pt x="97" y="2710"/>
                    <a:pt x="123" y="2684"/>
                    <a:pt x="149" y="2658"/>
                  </a:cubicBezTo>
                  <a:cubicBezTo>
                    <a:pt x="224" y="2434"/>
                    <a:pt x="261" y="2210"/>
                    <a:pt x="261" y="1987"/>
                  </a:cubicBezTo>
                  <a:cubicBezTo>
                    <a:pt x="299" y="1763"/>
                    <a:pt x="336" y="1539"/>
                    <a:pt x="336" y="1353"/>
                  </a:cubicBezTo>
                  <a:cubicBezTo>
                    <a:pt x="410" y="905"/>
                    <a:pt x="448" y="458"/>
                    <a:pt x="448" y="48"/>
                  </a:cubicBezTo>
                  <a:cubicBezTo>
                    <a:pt x="448" y="14"/>
                    <a:pt x="434"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9"/>
            <p:cNvSpPr/>
            <p:nvPr/>
          </p:nvSpPr>
          <p:spPr>
            <a:xfrm>
              <a:off x="5774109" y="1828044"/>
              <a:ext cx="28397" cy="111822"/>
            </a:xfrm>
            <a:custGeom>
              <a:rect b="b" l="l" r="r" t="t"/>
              <a:pathLst>
                <a:path extrusionOk="0" h="3733" w="948">
                  <a:moveTo>
                    <a:pt x="896" y="1"/>
                  </a:moveTo>
                  <a:cubicBezTo>
                    <a:pt x="850" y="1"/>
                    <a:pt x="783" y="55"/>
                    <a:pt x="783" y="122"/>
                  </a:cubicBezTo>
                  <a:cubicBezTo>
                    <a:pt x="634" y="718"/>
                    <a:pt x="485" y="1352"/>
                    <a:pt x="373" y="1948"/>
                  </a:cubicBezTo>
                  <a:cubicBezTo>
                    <a:pt x="299" y="2247"/>
                    <a:pt x="224" y="2545"/>
                    <a:pt x="187" y="2806"/>
                  </a:cubicBezTo>
                  <a:cubicBezTo>
                    <a:pt x="112" y="3104"/>
                    <a:pt x="38" y="3402"/>
                    <a:pt x="0" y="3701"/>
                  </a:cubicBezTo>
                  <a:cubicBezTo>
                    <a:pt x="0" y="3724"/>
                    <a:pt x="11" y="3732"/>
                    <a:pt x="26" y="3732"/>
                  </a:cubicBezTo>
                  <a:cubicBezTo>
                    <a:pt x="59" y="3732"/>
                    <a:pt x="112" y="3689"/>
                    <a:pt x="112" y="3663"/>
                  </a:cubicBezTo>
                  <a:cubicBezTo>
                    <a:pt x="299" y="3104"/>
                    <a:pt x="448" y="2508"/>
                    <a:pt x="560" y="1911"/>
                  </a:cubicBezTo>
                  <a:cubicBezTo>
                    <a:pt x="671" y="1277"/>
                    <a:pt x="821" y="681"/>
                    <a:pt x="932" y="84"/>
                  </a:cubicBezTo>
                  <a:cubicBezTo>
                    <a:pt x="947" y="25"/>
                    <a:pt x="926" y="1"/>
                    <a:pt x="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9"/>
            <p:cNvSpPr/>
            <p:nvPr/>
          </p:nvSpPr>
          <p:spPr>
            <a:xfrm>
              <a:off x="5800559" y="1823880"/>
              <a:ext cx="26450" cy="108677"/>
            </a:xfrm>
            <a:custGeom>
              <a:rect b="b" l="l" r="r" t="t"/>
              <a:pathLst>
                <a:path extrusionOk="0" h="3628" w="883">
                  <a:moveTo>
                    <a:pt x="842" y="1"/>
                  </a:moveTo>
                  <a:cubicBezTo>
                    <a:pt x="797" y="1"/>
                    <a:pt x="720" y="64"/>
                    <a:pt x="720" y="112"/>
                  </a:cubicBezTo>
                  <a:cubicBezTo>
                    <a:pt x="609" y="708"/>
                    <a:pt x="497" y="1305"/>
                    <a:pt x="385" y="1864"/>
                  </a:cubicBezTo>
                  <a:cubicBezTo>
                    <a:pt x="273" y="2460"/>
                    <a:pt x="161" y="3019"/>
                    <a:pt x="12" y="3579"/>
                  </a:cubicBezTo>
                  <a:cubicBezTo>
                    <a:pt x="0" y="3614"/>
                    <a:pt x="7" y="3627"/>
                    <a:pt x="23" y="3627"/>
                  </a:cubicBezTo>
                  <a:cubicBezTo>
                    <a:pt x="58" y="3627"/>
                    <a:pt x="136" y="3567"/>
                    <a:pt x="161" y="3541"/>
                  </a:cubicBezTo>
                  <a:cubicBezTo>
                    <a:pt x="348" y="2982"/>
                    <a:pt x="459" y="2423"/>
                    <a:pt x="571" y="1826"/>
                  </a:cubicBezTo>
                  <a:cubicBezTo>
                    <a:pt x="683" y="1230"/>
                    <a:pt x="758" y="671"/>
                    <a:pt x="870" y="74"/>
                  </a:cubicBezTo>
                  <a:cubicBezTo>
                    <a:pt x="883" y="21"/>
                    <a:pt x="867" y="1"/>
                    <a:pt x="8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9"/>
            <p:cNvSpPr/>
            <p:nvPr/>
          </p:nvSpPr>
          <p:spPr>
            <a:xfrm>
              <a:off x="5818772" y="1815462"/>
              <a:ext cx="27229" cy="99481"/>
            </a:xfrm>
            <a:custGeom>
              <a:rect b="b" l="l" r="r" t="t"/>
              <a:pathLst>
                <a:path extrusionOk="0" h="3321" w="909">
                  <a:moveTo>
                    <a:pt x="864" y="0"/>
                  </a:moveTo>
                  <a:cubicBezTo>
                    <a:pt x="816" y="0"/>
                    <a:pt x="732" y="47"/>
                    <a:pt x="709" y="94"/>
                  </a:cubicBezTo>
                  <a:cubicBezTo>
                    <a:pt x="448" y="1138"/>
                    <a:pt x="224" y="2219"/>
                    <a:pt x="1" y="3263"/>
                  </a:cubicBezTo>
                  <a:cubicBezTo>
                    <a:pt x="1" y="3304"/>
                    <a:pt x="21" y="3320"/>
                    <a:pt x="46" y="3320"/>
                  </a:cubicBezTo>
                  <a:cubicBezTo>
                    <a:pt x="90" y="3320"/>
                    <a:pt x="150" y="3273"/>
                    <a:pt x="150" y="3226"/>
                  </a:cubicBezTo>
                  <a:cubicBezTo>
                    <a:pt x="448" y="2182"/>
                    <a:pt x="634" y="1101"/>
                    <a:pt x="895" y="57"/>
                  </a:cubicBezTo>
                  <a:cubicBezTo>
                    <a:pt x="909" y="16"/>
                    <a:pt x="892" y="0"/>
                    <a:pt x="8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9"/>
            <p:cNvSpPr/>
            <p:nvPr/>
          </p:nvSpPr>
          <p:spPr>
            <a:xfrm>
              <a:off x="5839980" y="1813216"/>
              <a:ext cx="25731" cy="95377"/>
            </a:xfrm>
            <a:custGeom>
              <a:rect b="b" l="l" r="r" t="t"/>
              <a:pathLst>
                <a:path extrusionOk="0" h="3184" w="859">
                  <a:moveTo>
                    <a:pt x="813" y="0"/>
                  </a:moveTo>
                  <a:cubicBezTo>
                    <a:pt x="769" y="0"/>
                    <a:pt x="709" y="48"/>
                    <a:pt x="709" y="95"/>
                  </a:cubicBezTo>
                  <a:cubicBezTo>
                    <a:pt x="560" y="617"/>
                    <a:pt x="448" y="1139"/>
                    <a:pt x="336" y="1661"/>
                  </a:cubicBezTo>
                  <a:cubicBezTo>
                    <a:pt x="262" y="1921"/>
                    <a:pt x="187" y="2182"/>
                    <a:pt x="150" y="2406"/>
                  </a:cubicBezTo>
                  <a:cubicBezTo>
                    <a:pt x="38" y="2667"/>
                    <a:pt x="1" y="2891"/>
                    <a:pt x="1" y="3152"/>
                  </a:cubicBezTo>
                  <a:cubicBezTo>
                    <a:pt x="1" y="3175"/>
                    <a:pt x="12" y="3184"/>
                    <a:pt x="26" y="3184"/>
                  </a:cubicBezTo>
                  <a:cubicBezTo>
                    <a:pt x="59" y="3184"/>
                    <a:pt x="113" y="3140"/>
                    <a:pt x="113" y="3114"/>
                  </a:cubicBezTo>
                  <a:cubicBezTo>
                    <a:pt x="187" y="2853"/>
                    <a:pt x="262" y="2630"/>
                    <a:pt x="299" y="2369"/>
                  </a:cubicBezTo>
                  <a:cubicBezTo>
                    <a:pt x="374" y="2108"/>
                    <a:pt x="448" y="1884"/>
                    <a:pt x="486" y="1623"/>
                  </a:cubicBezTo>
                  <a:cubicBezTo>
                    <a:pt x="635" y="1101"/>
                    <a:pt x="746" y="579"/>
                    <a:pt x="858" y="57"/>
                  </a:cubicBezTo>
                  <a:cubicBezTo>
                    <a:pt x="858" y="16"/>
                    <a:pt x="838" y="0"/>
                    <a:pt x="8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9"/>
            <p:cNvSpPr/>
            <p:nvPr/>
          </p:nvSpPr>
          <p:spPr>
            <a:xfrm>
              <a:off x="5857864" y="1807674"/>
              <a:ext cx="39511" cy="137164"/>
            </a:xfrm>
            <a:custGeom>
              <a:rect b="b" l="l" r="r" t="t"/>
              <a:pathLst>
                <a:path extrusionOk="0" h="4579" w="1319">
                  <a:moveTo>
                    <a:pt x="1278" y="1"/>
                  </a:moveTo>
                  <a:cubicBezTo>
                    <a:pt x="1231" y="1"/>
                    <a:pt x="1143" y="58"/>
                    <a:pt x="1119" y="131"/>
                  </a:cubicBezTo>
                  <a:cubicBezTo>
                    <a:pt x="970" y="876"/>
                    <a:pt x="746" y="1622"/>
                    <a:pt x="522" y="2367"/>
                  </a:cubicBezTo>
                  <a:cubicBezTo>
                    <a:pt x="448" y="2740"/>
                    <a:pt x="336" y="3076"/>
                    <a:pt x="224" y="3449"/>
                  </a:cubicBezTo>
                  <a:cubicBezTo>
                    <a:pt x="112" y="3784"/>
                    <a:pt x="38" y="4157"/>
                    <a:pt x="0" y="4530"/>
                  </a:cubicBezTo>
                  <a:cubicBezTo>
                    <a:pt x="0" y="4565"/>
                    <a:pt x="12" y="4578"/>
                    <a:pt x="28" y="4578"/>
                  </a:cubicBezTo>
                  <a:cubicBezTo>
                    <a:pt x="64" y="4578"/>
                    <a:pt x="124" y="4518"/>
                    <a:pt x="149" y="4492"/>
                  </a:cubicBezTo>
                  <a:cubicBezTo>
                    <a:pt x="261" y="4157"/>
                    <a:pt x="336" y="3784"/>
                    <a:pt x="448" y="3411"/>
                  </a:cubicBezTo>
                  <a:cubicBezTo>
                    <a:pt x="522" y="3038"/>
                    <a:pt x="634" y="2666"/>
                    <a:pt x="709" y="2330"/>
                  </a:cubicBezTo>
                  <a:cubicBezTo>
                    <a:pt x="932" y="1585"/>
                    <a:pt x="1156" y="839"/>
                    <a:pt x="1305" y="56"/>
                  </a:cubicBezTo>
                  <a:cubicBezTo>
                    <a:pt x="1318" y="17"/>
                    <a:pt x="1304" y="1"/>
                    <a:pt x="12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9"/>
            <p:cNvSpPr/>
            <p:nvPr/>
          </p:nvSpPr>
          <p:spPr>
            <a:xfrm>
              <a:off x="5827699" y="1924889"/>
              <a:ext cx="21268" cy="56465"/>
            </a:xfrm>
            <a:custGeom>
              <a:rect b="b" l="l" r="r" t="t"/>
              <a:pathLst>
                <a:path extrusionOk="0" h="1885" w="710">
                  <a:moveTo>
                    <a:pt x="662" y="0"/>
                  </a:moveTo>
                  <a:cubicBezTo>
                    <a:pt x="615" y="0"/>
                    <a:pt x="546" y="48"/>
                    <a:pt x="523" y="95"/>
                  </a:cubicBezTo>
                  <a:lnTo>
                    <a:pt x="523" y="57"/>
                  </a:lnTo>
                  <a:cubicBezTo>
                    <a:pt x="485" y="393"/>
                    <a:pt x="411" y="691"/>
                    <a:pt x="336" y="989"/>
                  </a:cubicBezTo>
                  <a:cubicBezTo>
                    <a:pt x="299" y="1176"/>
                    <a:pt x="224" y="1325"/>
                    <a:pt x="150" y="1474"/>
                  </a:cubicBezTo>
                  <a:lnTo>
                    <a:pt x="75" y="1698"/>
                  </a:lnTo>
                  <a:cubicBezTo>
                    <a:pt x="38" y="1735"/>
                    <a:pt x="1" y="1810"/>
                    <a:pt x="1" y="1884"/>
                  </a:cubicBezTo>
                  <a:lnTo>
                    <a:pt x="75" y="1884"/>
                  </a:lnTo>
                  <a:cubicBezTo>
                    <a:pt x="187" y="1772"/>
                    <a:pt x="299" y="1623"/>
                    <a:pt x="336" y="1474"/>
                  </a:cubicBezTo>
                  <a:cubicBezTo>
                    <a:pt x="374" y="1325"/>
                    <a:pt x="448" y="1176"/>
                    <a:pt x="485" y="989"/>
                  </a:cubicBezTo>
                  <a:cubicBezTo>
                    <a:pt x="597" y="691"/>
                    <a:pt x="635" y="393"/>
                    <a:pt x="709" y="57"/>
                  </a:cubicBezTo>
                  <a:cubicBezTo>
                    <a:pt x="709" y="16"/>
                    <a:pt x="689" y="0"/>
                    <a:pt x="6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9"/>
            <p:cNvSpPr/>
            <p:nvPr/>
          </p:nvSpPr>
          <p:spPr>
            <a:xfrm>
              <a:off x="5866341" y="1827744"/>
              <a:ext cx="49605" cy="174338"/>
            </a:xfrm>
            <a:custGeom>
              <a:rect b="b" l="l" r="r" t="t"/>
              <a:pathLst>
                <a:path extrusionOk="0" h="5820" w="1656">
                  <a:moveTo>
                    <a:pt x="1610" y="0"/>
                  </a:moveTo>
                  <a:cubicBezTo>
                    <a:pt x="1566" y="0"/>
                    <a:pt x="1507" y="47"/>
                    <a:pt x="1507" y="94"/>
                  </a:cubicBezTo>
                  <a:cubicBezTo>
                    <a:pt x="1283" y="1101"/>
                    <a:pt x="1022" y="2108"/>
                    <a:pt x="724" y="3114"/>
                  </a:cubicBezTo>
                  <a:cubicBezTo>
                    <a:pt x="575" y="3561"/>
                    <a:pt x="426" y="4083"/>
                    <a:pt x="314" y="4531"/>
                  </a:cubicBezTo>
                  <a:cubicBezTo>
                    <a:pt x="239" y="4792"/>
                    <a:pt x="165" y="5015"/>
                    <a:pt x="127" y="5239"/>
                  </a:cubicBezTo>
                  <a:cubicBezTo>
                    <a:pt x="90" y="5425"/>
                    <a:pt x="53" y="5575"/>
                    <a:pt x="16" y="5761"/>
                  </a:cubicBezTo>
                  <a:cubicBezTo>
                    <a:pt x="1" y="5805"/>
                    <a:pt x="15" y="5820"/>
                    <a:pt x="40" y="5820"/>
                  </a:cubicBezTo>
                  <a:cubicBezTo>
                    <a:pt x="78" y="5820"/>
                    <a:pt x="142" y="5784"/>
                    <a:pt x="165" y="5761"/>
                  </a:cubicBezTo>
                  <a:cubicBezTo>
                    <a:pt x="239" y="5649"/>
                    <a:pt x="277" y="5537"/>
                    <a:pt x="277" y="5425"/>
                  </a:cubicBezTo>
                  <a:cubicBezTo>
                    <a:pt x="314" y="5164"/>
                    <a:pt x="388" y="4941"/>
                    <a:pt x="463" y="4680"/>
                  </a:cubicBezTo>
                  <a:cubicBezTo>
                    <a:pt x="575" y="4195"/>
                    <a:pt x="724" y="3673"/>
                    <a:pt x="873" y="3151"/>
                  </a:cubicBezTo>
                  <a:cubicBezTo>
                    <a:pt x="1209" y="2145"/>
                    <a:pt x="1469" y="1101"/>
                    <a:pt x="1656" y="57"/>
                  </a:cubicBezTo>
                  <a:cubicBezTo>
                    <a:pt x="1656" y="16"/>
                    <a:pt x="1636" y="0"/>
                    <a:pt x="16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9"/>
            <p:cNvSpPr/>
            <p:nvPr/>
          </p:nvSpPr>
          <p:spPr>
            <a:xfrm>
              <a:off x="5898064" y="1822772"/>
              <a:ext cx="45801" cy="159540"/>
            </a:xfrm>
            <a:custGeom>
              <a:rect b="b" l="l" r="r" t="t"/>
              <a:pathLst>
                <a:path extrusionOk="0" h="5326" w="1529">
                  <a:moveTo>
                    <a:pt x="1474" y="0"/>
                  </a:moveTo>
                  <a:cubicBezTo>
                    <a:pt x="1419" y="0"/>
                    <a:pt x="1342" y="64"/>
                    <a:pt x="1342" y="111"/>
                  </a:cubicBezTo>
                  <a:cubicBezTo>
                    <a:pt x="1156" y="1006"/>
                    <a:pt x="932" y="1901"/>
                    <a:pt x="671" y="2758"/>
                  </a:cubicBezTo>
                  <a:cubicBezTo>
                    <a:pt x="560" y="3206"/>
                    <a:pt x="410" y="3616"/>
                    <a:pt x="299" y="4026"/>
                  </a:cubicBezTo>
                  <a:cubicBezTo>
                    <a:pt x="150" y="4436"/>
                    <a:pt x="38" y="4846"/>
                    <a:pt x="0" y="5293"/>
                  </a:cubicBezTo>
                  <a:cubicBezTo>
                    <a:pt x="0" y="5316"/>
                    <a:pt x="11" y="5325"/>
                    <a:pt x="26" y="5325"/>
                  </a:cubicBezTo>
                  <a:cubicBezTo>
                    <a:pt x="59" y="5325"/>
                    <a:pt x="112" y="5282"/>
                    <a:pt x="112" y="5256"/>
                  </a:cubicBezTo>
                  <a:cubicBezTo>
                    <a:pt x="261" y="4846"/>
                    <a:pt x="410" y="4436"/>
                    <a:pt x="485" y="3988"/>
                  </a:cubicBezTo>
                  <a:cubicBezTo>
                    <a:pt x="634" y="3578"/>
                    <a:pt x="746" y="3131"/>
                    <a:pt x="858" y="2721"/>
                  </a:cubicBezTo>
                  <a:cubicBezTo>
                    <a:pt x="1119" y="1826"/>
                    <a:pt x="1342" y="969"/>
                    <a:pt x="1529" y="74"/>
                  </a:cubicBezTo>
                  <a:cubicBezTo>
                    <a:pt x="1529" y="20"/>
                    <a:pt x="1505" y="0"/>
                    <a:pt x="1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9"/>
            <p:cNvSpPr/>
            <p:nvPr/>
          </p:nvSpPr>
          <p:spPr>
            <a:xfrm>
              <a:off x="5923736" y="1847335"/>
              <a:ext cx="32831" cy="126081"/>
            </a:xfrm>
            <a:custGeom>
              <a:rect b="b" l="l" r="r" t="t"/>
              <a:pathLst>
                <a:path extrusionOk="0" h="4209" w="1096">
                  <a:moveTo>
                    <a:pt x="1053" y="1"/>
                  </a:moveTo>
                  <a:cubicBezTo>
                    <a:pt x="1004" y="1"/>
                    <a:pt x="919" y="64"/>
                    <a:pt x="896" y="111"/>
                  </a:cubicBezTo>
                  <a:lnTo>
                    <a:pt x="896" y="74"/>
                  </a:lnTo>
                  <a:cubicBezTo>
                    <a:pt x="746" y="782"/>
                    <a:pt x="597" y="1491"/>
                    <a:pt x="448" y="2162"/>
                  </a:cubicBezTo>
                  <a:lnTo>
                    <a:pt x="187" y="3206"/>
                  </a:lnTo>
                  <a:cubicBezTo>
                    <a:pt x="113" y="3504"/>
                    <a:pt x="38" y="3839"/>
                    <a:pt x="1" y="4175"/>
                  </a:cubicBezTo>
                  <a:cubicBezTo>
                    <a:pt x="1" y="4200"/>
                    <a:pt x="9" y="4208"/>
                    <a:pt x="20" y="4208"/>
                  </a:cubicBezTo>
                  <a:cubicBezTo>
                    <a:pt x="42" y="4208"/>
                    <a:pt x="75" y="4175"/>
                    <a:pt x="75" y="4175"/>
                  </a:cubicBezTo>
                  <a:cubicBezTo>
                    <a:pt x="187" y="3877"/>
                    <a:pt x="299" y="3541"/>
                    <a:pt x="374" y="3206"/>
                  </a:cubicBezTo>
                  <a:cubicBezTo>
                    <a:pt x="448" y="2870"/>
                    <a:pt x="523" y="2497"/>
                    <a:pt x="635" y="2162"/>
                  </a:cubicBezTo>
                  <a:cubicBezTo>
                    <a:pt x="784" y="1454"/>
                    <a:pt x="933" y="745"/>
                    <a:pt x="1082" y="74"/>
                  </a:cubicBezTo>
                  <a:cubicBezTo>
                    <a:pt x="1095" y="21"/>
                    <a:pt x="1080" y="1"/>
                    <a:pt x="10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9"/>
            <p:cNvSpPr/>
            <p:nvPr/>
          </p:nvSpPr>
          <p:spPr>
            <a:xfrm>
              <a:off x="5928199" y="1908773"/>
              <a:ext cx="29476" cy="94748"/>
            </a:xfrm>
            <a:custGeom>
              <a:rect b="b" l="l" r="r" t="t"/>
              <a:pathLst>
                <a:path extrusionOk="0" h="3163" w="984">
                  <a:moveTo>
                    <a:pt x="941" y="0"/>
                  </a:moveTo>
                  <a:cubicBezTo>
                    <a:pt x="893" y="0"/>
                    <a:pt x="808" y="63"/>
                    <a:pt x="784" y="111"/>
                  </a:cubicBezTo>
                  <a:cubicBezTo>
                    <a:pt x="672" y="633"/>
                    <a:pt x="523" y="1117"/>
                    <a:pt x="374" y="1639"/>
                  </a:cubicBezTo>
                  <a:cubicBezTo>
                    <a:pt x="299" y="1900"/>
                    <a:pt x="225" y="2161"/>
                    <a:pt x="150" y="2385"/>
                  </a:cubicBezTo>
                  <a:cubicBezTo>
                    <a:pt x="76" y="2646"/>
                    <a:pt x="1" y="2870"/>
                    <a:pt x="1" y="3130"/>
                  </a:cubicBezTo>
                  <a:cubicBezTo>
                    <a:pt x="1" y="3154"/>
                    <a:pt x="8" y="3162"/>
                    <a:pt x="19" y="3162"/>
                  </a:cubicBezTo>
                  <a:cubicBezTo>
                    <a:pt x="44" y="3162"/>
                    <a:pt x="87" y="3119"/>
                    <a:pt x="113" y="3093"/>
                  </a:cubicBezTo>
                  <a:cubicBezTo>
                    <a:pt x="187" y="2870"/>
                    <a:pt x="262" y="2609"/>
                    <a:pt x="299" y="2348"/>
                  </a:cubicBezTo>
                  <a:cubicBezTo>
                    <a:pt x="374" y="2124"/>
                    <a:pt x="448" y="1863"/>
                    <a:pt x="523" y="1602"/>
                  </a:cubicBezTo>
                  <a:cubicBezTo>
                    <a:pt x="672" y="1080"/>
                    <a:pt x="858" y="595"/>
                    <a:pt x="970" y="74"/>
                  </a:cubicBezTo>
                  <a:cubicBezTo>
                    <a:pt x="984" y="20"/>
                    <a:pt x="968" y="0"/>
                    <a:pt x="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9"/>
            <p:cNvSpPr/>
            <p:nvPr/>
          </p:nvSpPr>
          <p:spPr>
            <a:xfrm>
              <a:off x="5981340" y="1839487"/>
              <a:ext cx="20609" cy="53799"/>
            </a:xfrm>
            <a:custGeom>
              <a:rect b="b" l="l" r="r" t="t"/>
              <a:pathLst>
                <a:path extrusionOk="0" h="1796" w="688">
                  <a:moveTo>
                    <a:pt x="613" y="1"/>
                  </a:moveTo>
                  <a:cubicBezTo>
                    <a:pt x="576" y="1"/>
                    <a:pt x="501" y="38"/>
                    <a:pt x="501" y="112"/>
                  </a:cubicBezTo>
                  <a:cubicBezTo>
                    <a:pt x="352" y="634"/>
                    <a:pt x="166" y="1194"/>
                    <a:pt x="16" y="1753"/>
                  </a:cubicBezTo>
                  <a:cubicBezTo>
                    <a:pt x="1" y="1784"/>
                    <a:pt x="18" y="1796"/>
                    <a:pt x="47" y="1796"/>
                  </a:cubicBezTo>
                  <a:cubicBezTo>
                    <a:pt x="85" y="1796"/>
                    <a:pt x="144" y="1774"/>
                    <a:pt x="166" y="1753"/>
                  </a:cubicBezTo>
                  <a:cubicBezTo>
                    <a:pt x="352" y="1194"/>
                    <a:pt x="538" y="634"/>
                    <a:pt x="687" y="75"/>
                  </a:cubicBezTo>
                  <a:cubicBezTo>
                    <a:pt x="687" y="1"/>
                    <a:pt x="650" y="1"/>
                    <a:pt x="6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9"/>
            <p:cNvSpPr/>
            <p:nvPr/>
          </p:nvSpPr>
          <p:spPr>
            <a:xfrm>
              <a:off x="5816525" y="2063643"/>
              <a:ext cx="44723" cy="238532"/>
            </a:xfrm>
            <a:custGeom>
              <a:rect b="b" l="l" r="r" t="t"/>
              <a:pathLst>
                <a:path extrusionOk="0" h="7963" w="1493">
                  <a:moveTo>
                    <a:pt x="1459" y="1"/>
                  </a:moveTo>
                  <a:cubicBezTo>
                    <a:pt x="1415" y="1"/>
                    <a:pt x="1343" y="71"/>
                    <a:pt x="1343" y="123"/>
                  </a:cubicBezTo>
                  <a:cubicBezTo>
                    <a:pt x="1157" y="1428"/>
                    <a:pt x="970" y="2732"/>
                    <a:pt x="747" y="4037"/>
                  </a:cubicBezTo>
                  <a:cubicBezTo>
                    <a:pt x="486" y="5342"/>
                    <a:pt x="187" y="6609"/>
                    <a:pt x="1" y="7914"/>
                  </a:cubicBezTo>
                  <a:cubicBezTo>
                    <a:pt x="1" y="7950"/>
                    <a:pt x="12" y="7963"/>
                    <a:pt x="28" y="7963"/>
                  </a:cubicBezTo>
                  <a:cubicBezTo>
                    <a:pt x="61" y="7963"/>
                    <a:pt x="113" y="7902"/>
                    <a:pt x="113" y="7877"/>
                  </a:cubicBezTo>
                  <a:cubicBezTo>
                    <a:pt x="448" y="6572"/>
                    <a:pt x="747" y="5267"/>
                    <a:pt x="933" y="3925"/>
                  </a:cubicBezTo>
                  <a:cubicBezTo>
                    <a:pt x="1157" y="2620"/>
                    <a:pt x="1343" y="1353"/>
                    <a:pt x="1492" y="48"/>
                  </a:cubicBezTo>
                  <a:cubicBezTo>
                    <a:pt x="1492" y="14"/>
                    <a:pt x="1478" y="1"/>
                    <a:pt x="14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9"/>
            <p:cNvSpPr/>
            <p:nvPr/>
          </p:nvSpPr>
          <p:spPr>
            <a:xfrm>
              <a:off x="5839980" y="2003672"/>
              <a:ext cx="62576" cy="296854"/>
            </a:xfrm>
            <a:custGeom>
              <a:rect b="b" l="l" r="r" t="t"/>
              <a:pathLst>
                <a:path extrusionOk="0" h="9910" w="2089">
                  <a:moveTo>
                    <a:pt x="2045" y="1"/>
                  </a:moveTo>
                  <a:cubicBezTo>
                    <a:pt x="2001" y="1"/>
                    <a:pt x="1939" y="64"/>
                    <a:pt x="1939" y="112"/>
                  </a:cubicBezTo>
                  <a:cubicBezTo>
                    <a:pt x="1641" y="1752"/>
                    <a:pt x="1268" y="3430"/>
                    <a:pt x="896" y="5070"/>
                  </a:cubicBezTo>
                  <a:cubicBezTo>
                    <a:pt x="746" y="5853"/>
                    <a:pt x="560" y="6673"/>
                    <a:pt x="411" y="7456"/>
                  </a:cubicBezTo>
                  <a:cubicBezTo>
                    <a:pt x="187" y="8239"/>
                    <a:pt x="75" y="9059"/>
                    <a:pt x="1" y="9879"/>
                  </a:cubicBezTo>
                  <a:cubicBezTo>
                    <a:pt x="1" y="9901"/>
                    <a:pt x="10" y="9910"/>
                    <a:pt x="24" y="9910"/>
                  </a:cubicBezTo>
                  <a:cubicBezTo>
                    <a:pt x="57" y="9910"/>
                    <a:pt x="113" y="9857"/>
                    <a:pt x="113" y="9804"/>
                  </a:cubicBezTo>
                  <a:cubicBezTo>
                    <a:pt x="336" y="9021"/>
                    <a:pt x="448" y="8201"/>
                    <a:pt x="597" y="7418"/>
                  </a:cubicBezTo>
                  <a:cubicBezTo>
                    <a:pt x="746" y="6598"/>
                    <a:pt x="933" y="5741"/>
                    <a:pt x="1119" y="4921"/>
                  </a:cubicBezTo>
                  <a:cubicBezTo>
                    <a:pt x="1455" y="3318"/>
                    <a:pt x="1828" y="1677"/>
                    <a:pt x="2089" y="74"/>
                  </a:cubicBezTo>
                  <a:cubicBezTo>
                    <a:pt x="2089" y="21"/>
                    <a:pt x="2069" y="1"/>
                    <a:pt x="20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9"/>
            <p:cNvSpPr/>
            <p:nvPr/>
          </p:nvSpPr>
          <p:spPr>
            <a:xfrm>
              <a:off x="5858583" y="2012000"/>
              <a:ext cx="53320" cy="258482"/>
            </a:xfrm>
            <a:custGeom>
              <a:rect b="b" l="l" r="r" t="t"/>
              <a:pathLst>
                <a:path extrusionOk="0" h="8629" w="1780">
                  <a:moveTo>
                    <a:pt x="1737" y="0"/>
                  </a:moveTo>
                  <a:cubicBezTo>
                    <a:pt x="1691" y="0"/>
                    <a:pt x="1617" y="47"/>
                    <a:pt x="1617" y="95"/>
                  </a:cubicBezTo>
                  <a:cubicBezTo>
                    <a:pt x="1356" y="1548"/>
                    <a:pt x="1132" y="3002"/>
                    <a:pt x="871" y="4419"/>
                  </a:cubicBezTo>
                  <a:cubicBezTo>
                    <a:pt x="573" y="5873"/>
                    <a:pt x="275" y="7178"/>
                    <a:pt x="14" y="8557"/>
                  </a:cubicBezTo>
                  <a:cubicBezTo>
                    <a:pt x="1" y="8609"/>
                    <a:pt x="19" y="8629"/>
                    <a:pt x="48" y="8629"/>
                  </a:cubicBezTo>
                  <a:cubicBezTo>
                    <a:pt x="104" y="8629"/>
                    <a:pt x="200" y="8556"/>
                    <a:pt x="200" y="8483"/>
                  </a:cubicBezTo>
                  <a:cubicBezTo>
                    <a:pt x="461" y="7103"/>
                    <a:pt x="796" y="5761"/>
                    <a:pt x="1057" y="4382"/>
                  </a:cubicBezTo>
                  <a:cubicBezTo>
                    <a:pt x="1318" y="3002"/>
                    <a:pt x="1542" y="1511"/>
                    <a:pt x="1766" y="57"/>
                  </a:cubicBezTo>
                  <a:cubicBezTo>
                    <a:pt x="1779" y="16"/>
                    <a:pt x="1763" y="0"/>
                    <a:pt x="17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9"/>
            <p:cNvSpPr/>
            <p:nvPr/>
          </p:nvSpPr>
          <p:spPr>
            <a:xfrm>
              <a:off x="5857864" y="2012299"/>
              <a:ext cx="65901" cy="347448"/>
            </a:xfrm>
            <a:custGeom>
              <a:rect b="b" l="l" r="r" t="t"/>
              <a:pathLst>
                <a:path extrusionOk="0" h="11599" w="2200">
                  <a:moveTo>
                    <a:pt x="2161" y="1"/>
                  </a:moveTo>
                  <a:cubicBezTo>
                    <a:pt x="2107" y="1"/>
                    <a:pt x="2013" y="80"/>
                    <a:pt x="2013" y="159"/>
                  </a:cubicBezTo>
                  <a:cubicBezTo>
                    <a:pt x="1752" y="2172"/>
                    <a:pt x="1492" y="4148"/>
                    <a:pt x="1119" y="6161"/>
                  </a:cubicBezTo>
                  <a:cubicBezTo>
                    <a:pt x="932" y="7093"/>
                    <a:pt x="746" y="8025"/>
                    <a:pt x="560" y="8957"/>
                  </a:cubicBezTo>
                  <a:cubicBezTo>
                    <a:pt x="299" y="9815"/>
                    <a:pt x="112" y="10672"/>
                    <a:pt x="0" y="11567"/>
                  </a:cubicBezTo>
                  <a:cubicBezTo>
                    <a:pt x="0" y="11590"/>
                    <a:pt x="11" y="11599"/>
                    <a:pt x="26" y="11599"/>
                  </a:cubicBezTo>
                  <a:cubicBezTo>
                    <a:pt x="59" y="11599"/>
                    <a:pt x="112" y="11555"/>
                    <a:pt x="112" y="11529"/>
                  </a:cubicBezTo>
                  <a:cubicBezTo>
                    <a:pt x="671" y="9628"/>
                    <a:pt x="1081" y="7690"/>
                    <a:pt x="1380" y="5751"/>
                  </a:cubicBezTo>
                  <a:cubicBezTo>
                    <a:pt x="1715" y="3887"/>
                    <a:pt x="1976" y="1949"/>
                    <a:pt x="2200" y="47"/>
                  </a:cubicBezTo>
                  <a:cubicBezTo>
                    <a:pt x="2200" y="15"/>
                    <a:pt x="2184" y="1"/>
                    <a:pt x="2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9"/>
            <p:cNvSpPr/>
            <p:nvPr/>
          </p:nvSpPr>
          <p:spPr>
            <a:xfrm>
              <a:off x="5824344" y="2309097"/>
              <a:ext cx="15666" cy="63565"/>
            </a:xfrm>
            <a:custGeom>
              <a:rect b="b" l="l" r="r" t="t"/>
              <a:pathLst>
                <a:path extrusionOk="0" h="2122" w="523">
                  <a:moveTo>
                    <a:pt x="480" y="0"/>
                  </a:moveTo>
                  <a:cubicBezTo>
                    <a:pt x="432" y="0"/>
                    <a:pt x="361" y="57"/>
                    <a:pt x="336" y="130"/>
                  </a:cubicBezTo>
                  <a:cubicBezTo>
                    <a:pt x="262" y="466"/>
                    <a:pt x="225" y="801"/>
                    <a:pt x="150" y="1137"/>
                  </a:cubicBezTo>
                  <a:cubicBezTo>
                    <a:pt x="113" y="1323"/>
                    <a:pt x="76" y="1472"/>
                    <a:pt x="76" y="1659"/>
                  </a:cubicBezTo>
                  <a:lnTo>
                    <a:pt x="1" y="1882"/>
                  </a:lnTo>
                  <a:cubicBezTo>
                    <a:pt x="1" y="1957"/>
                    <a:pt x="1" y="2032"/>
                    <a:pt x="1" y="2106"/>
                  </a:cubicBezTo>
                  <a:cubicBezTo>
                    <a:pt x="1" y="2117"/>
                    <a:pt x="11" y="2122"/>
                    <a:pt x="24" y="2122"/>
                  </a:cubicBezTo>
                  <a:cubicBezTo>
                    <a:pt x="57" y="2122"/>
                    <a:pt x="113" y="2095"/>
                    <a:pt x="113" y="2069"/>
                  </a:cubicBezTo>
                  <a:cubicBezTo>
                    <a:pt x="150" y="1920"/>
                    <a:pt x="225" y="1733"/>
                    <a:pt x="225" y="1584"/>
                  </a:cubicBezTo>
                  <a:cubicBezTo>
                    <a:pt x="262" y="1398"/>
                    <a:pt x="299" y="1249"/>
                    <a:pt x="299" y="1062"/>
                  </a:cubicBezTo>
                  <a:cubicBezTo>
                    <a:pt x="374" y="727"/>
                    <a:pt x="448" y="391"/>
                    <a:pt x="523" y="56"/>
                  </a:cubicBezTo>
                  <a:cubicBezTo>
                    <a:pt x="523" y="17"/>
                    <a:pt x="505" y="0"/>
                    <a:pt x="4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9"/>
            <p:cNvSpPr/>
            <p:nvPr/>
          </p:nvSpPr>
          <p:spPr>
            <a:xfrm>
              <a:off x="5838872" y="2313500"/>
              <a:ext cx="15666" cy="79261"/>
            </a:xfrm>
            <a:custGeom>
              <a:rect b="b" l="l" r="r" t="t"/>
              <a:pathLst>
                <a:path extrusionOk="0" h="2646" w="523">
                  <a:moveTo>
                    <a:pt x="475" y="1"/>
                  </a:moveTo>
                  <a:cubicBezTo>
                    <a:pt x="428" y="1"/>
                    <a:pt x="360" y="48"/>
                    <a:pt x="336" y="95"/>
                  </a:cubicBezTo>
                  <a:cubicBezTo>
                    <a:pt x="299" y="542"/>
                    <a:pt x="224" y="953"/>
                    <a:pt x="150" y="1400"/>
                  </a:cubicBezTo>
                  <a:lnTo>
                    <a:pt x="75" y="2034"/>
                  </a:lnTo>
                  <a:cubicBezTo>
                    <a:pt x="75" y="2146"/>
                    <a:pt x="38" y="2257"/>
                    <a:pt x="1" y="2369"/>
                  </a:cubicBezTo>
                  <a:cubicBezTo>
                    <a:pt x="1" y="2444"/>
                    <a:pt x="1" y="2518"/>
                    <a:pt x="1" y="2630"/>
                  </a:cubicBezTo>
                  <a:cubicBezTo>
                    <a:pt x="1" y="2641"/>
                    <a:pt x="10" y="2646"/>
                    <a:pt x="24" y="2646"/>
                  </a:cubicBezTo>
                  <a:cubicBezTo>
                    <a:pt x="57" y="2646"/>
                    <a:pt x="112" y="2619"/>
                    <a:pt x="112" y="2593"/>
                  </a:cubicBezTo>
                  <a:cubicBezTo>
                    <a:pt x="187" y="2369"/>
                    <a:pt x="224" y="2146"/>
                    <a:pt x="262" y="1959"/>
                  </a:cubicBezTo>
                  <a:lnTo>
                    <a:pt x="336" y="1325"/>
                  </a:lnTo>
                  <a:cubicBezTo>
                    <a:pt x="411" y="915"/>
                    <a:pt x="448" y="468"/>
                    <a:pt x="523" y="58"/>
                  </a:cubicBezTo>
                  <a:cubicBezTo>
                    <a:pt x="523" y="17"/>
                    <a:pt x="502" y="1"/>
                    <a:pt x="4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9"/>
            <p:cNvSpPr/>
            <p:nvPr/>
          </p:nvSpPr>
          <p:spPr>
            <a:xfrm>
              <a:off x="5857864" y="2368229"/>
              <a:ext cx="12312" cy="62366"/>
            </a:xfrm>
            <a:custGeom>
              <a:rect b="b" l="l" r="r" t="t"/>
              <a:pathLst>
                <a:path extrusionOk="0" h="2082" w="411">
                  <a:moveTo>
                    <a:pt x="365" y="1"/>
                  </a:moveTo>
                  <a:cubicBezTo>
                    <a:pt x="321" y="1"/>
                    <a:pt x="261" y="48"/>
                    <a:pt x="261" y="95"/>
                  </a:cubicBezTo>
                  <a:lnTo>
                    <a:pt x="261" y="132"/>
                  </a:lnTo>
                  <a:cubicBezTo>
                    <a:pt x="187" y="468"/>
                    <a:pt x="112" y="803"/>
                    <a:pt x="75" y="1139"/>
                  </a:cubicBezTo>
                  <a:cubicBezTo>
                    <a:pt x="75" y="1325"/>
                    <a:pt x="38" y="1474"/>
                    <a:pt x="0" y="1623"/>
                  </a:cubicBezTo>
                  <a:lnTo>
                    <a:pt x="0" y="1884"/>
                  </a:lnTo>
                  <a:cubicBezTo>
                    <a:pt x="0" y="1959"/>
                    <a:pt x="0" y="2033"/>
                    <a:pt x="38" y="2071"/>
                  </a:cubicBezTo>
                  <a:cubicBezTo>
                    <a:pt x="45" y="2078"/>
                    <a:pt x="53" y="2081"/>
                    <a:pt x="60" y="2081"/>
                  </a:cubicBezTo>
                  <a:cubicBezTo>
                    <a:pt x="90" y="2081"/>
                    <a:pt x="120" y="2033"/>
                    <a:pt x="149" y="2033"/>
                  </a:cubicBezTo>
                  <a:cubicBezTo>
                    <a:pt x="187" y="1884"/>
                    <a:pt x="187" y="1735"/>
                    <a:pt x="187" y="1549"/>
                  </a:cubicBezTo>
                  <a:cubicBezTo>
                    <a:pt x="187" y="1400"/>
                    <a:pt x="224" y="1213"/>
                    <a:pt x="261" y="1027"/>
                  </a:cubicBezTo>
                  <a:cubicBezTo>
                    <a:pt x="299" y="729"/>
                    <a:pt x="373" y="393"/>
                    <a:pt x="410" y="58"/>
                  </a:cubicBezTo>
                  <a:cubicBezTo>
                    <a:pt x="410" y="16"/>
                    <a:pt x="390" y="1"/>
                    <a:pt x="3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9"/>
            <p:cNvSpPr/>
            <p:nvPr/>
          </p:nvSpPr>
          <p:spPr>
            <a:xfrm>
              <a:off x="5921519" y="1914345"/>
              <a:ext cx="49156" cy="263394"/>
            </a:xfrm>
            <a:custGeom>
              <a:rect b="b" l="l" r="r" t="t"/>
              <a:pathLst>
                <a:path extrusionOk="0" h="8793" w="1641">
                  <a:moveTo>
                    <a:pt x="1597" y="0"/>
                  </a:moveTo>
                  <a:cubicBezTo>
                    <a:pt x="1553" y="0"/>
                    <a:pt x="1491" y="63"/>
                    <a:pt x="1491" y="111"/>
                  </a:cubicBezTo>
                  <a:cubicBezTo>
                    <a:pt x="1268" y="1565"/>
                    <a:pt x="1007" y="3056"/>
                    <a:pt x="709" y="4510"/>
                  </a:cubicBezTo>
                  <a:cubicBezTo>
                    <a:pt x="597" y="5219"/>
                    <a:pt x="448" y="5964"/>
                    <a:pt x="336" y="6672"/>
                  </a:cubicBezTo>
                  <a:cubicBezTo>
                    <a:pt x="149" y="7344"/>
                    <a:pt x="38" y="8052"/>
                    <a:pt x="0" y="8760"/>
                  </a:cubicBezTo>
                  <a:cubicBezTo>
                    <a:pt x="0" y="8783"/>
                    <a:pt x="11" y="8792"/>
                    <a:pt x="26" y="8792"/>
                  </a:cubicBezTo>
                  <a:cubicBezTo>
                    <a:pt x="59" y="8792"/>
                    <a:pt x="112" y="8749"/>
                    <a:pt x="112" y="8723"/>
                  </a:cubicBezTo>
                  <a:cubicBezTo>
                    <a:pt x="299" y="8015"/>
                    <a:pt x="410" y="7269"/>
                    <a:pt x="522" y="6523"/>
                  </a:cubicBezTo>
                  <a:cubicBezTo>
                    <a:pt x="671" y="5815"/>
                    <a:pt x="783" y="5107"/>
                    <a:pt x="932" y="4398"/>
                  </a:cubicBezTo>
                  <a:cubicBezTo>
                    <a:pt x="1193" y="2944"/>
                    <a:pt x="1454" y="1528"/>
                    <a:pt x="1641" y="74"/>
                  </a:cubicBezTo>
                  <a:cubicBezTo>
                    <a:pt x="1641" y="20"/>
                    <a:pt x="1621" y="0"/>
                    <a:pt x="1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9"/>
            <p:cNvSpPr/>
            <p:nvPr/>
          </p:nvSpPr>
          <p:spPr>
            <a:xfrm>
              <a:off x="5932692" y="1936332"/>
              <a:ext cx="52511" cy="276005"/>
            </a:xfrm>
            <a:custGeom>
              <a:rect b="b" l="l" r="r" t="t"/>
              <a:pathLst>
                <a:path extrusionOk="0" h="9214" w="1753">
                  <a:moveTo>
                    <a:pt x="1719" y="1"/>
                  </a:moveTo>
                  <a:cubicBezTo>
                    <a:pt x="1675" y="1"/>
                    <a:pt x="1603" y="71"/>
                    <a:pt x="1603" y="123"/>
                  </a:cubicBezTo>
                  <a:lnTo>
                    <a:pt x="1566" y="160"/>
                  </a:lnTo>
                  <a:cubicBezTo>
                    <a:pt x="1491" y="980"/>
                    <a:pt x="1379" y="1800"/>
                    <a:pt x="1193" y="2583"/>
                  </a:cubicBezTo>
                  <a:cubicBezTo>
                    <a:pt x="1081" y="3329"/>
                    <a:pt x="932" y="4074"/>
                    <a:pt x="783" y="4783"/>
                  </a:cubicBezTo>
                  <a:cubicBezTo>
                    <a:pt x="634" y="5528"/>
                    <a:pt x="485" y="6237"/>
                    <a:pt x="336" y="6982"/>
                  </a:cubicBezTo>
                  <a:cubicBezTo>
                    <a:pt x="186" y="7691"/>
                    <a:pt x="75" y="8436"/>
                    <a:pt x="0" y="9182"/>
                  </a:cubicBezTo>
                  <a:cubicBezTo>
                    <a:pt x="0" y="9205"/>
                    <a:pt x="11" y="9214"/>
                    <a:pt x="26" y="9214"/>
                  </a:cubicBezTo>
                  <a:cubicBezTo>
                    <a:pt x="59" y="9214"/>
                    <a:pt x="112" y="9170"/>
                    <a:pt x="112" y="9145"/>
                  </a:cubicBezTo>
                  <a:cubicBezTo>
                    <a:pt x="522" y="7616"/>
                    <a:pt x="708" y="6013"/>
                    <a:pt x="1044" y="4485"/>
                  </a:cubicBezTo>
                  <a:cubicBezTo>
                    <a:pt x="1193" y="3702"/>
                    <a:pt x="1342" y="2956"/>
                    <a:pt x="1454" y="2210"/>
                  </a:cubicBezTo>
                  <a:cubicBezTo>
                    <a:pt x="1603" y="1502"/>
                    <a:pt x="1715" y="757"/>
                    <a:pt x="1752" y="48"/>
                  </a:cubicBezTo>
                  <a:cubicBezTo>
                    <a:pt x="1752" y="14"/>
                    <a:pt x="1738" y="1"/>
                    <a:pt x="17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9"/>
            <p:cNvSpPr/>
            <p:nvPr/>
          </p:nvSpPr>
          <p:spPr>
            <a:xfrm>
              <a:off x="5962827" y="1896971"/>
              <a:ext cx="45831" cy="268427"/>
            </a:xfrm>
            <a:custGeom>
              <a:rect b="b" l="l" r="r" t="t"/>
              <a:pathLst>
                <a:path extrusionOk="0" h="8961" w="1530">
                  <a:moveTo>
                    <a:pt x="1482" y="0"/>
                  </a:moveTo>
                  <a:cubicBezTo>
                    <a:pt x="1435" y="0"/>
                    <a:pt x="1366" y="48"/>
                    <a:pt x="1343" y="95"/>
                  </a:cubicBezTo>
                  <a:cubicBezTo>
                    <a:pt x="1119" y="1623"/>
                    <a:pt x="895" y="3114"/>
                    <a:pt x="672" y="4606"/>
                  </a:cubicBezTo>
                  <a:cubicBezTo>
                    <a:pt x="411" y="6097"/>
                    <a:pt x="112" y="7476"/>
                    <a:pt x="1" y="8930"/>
                  </a:cubicBezTo>
                  <a:cubicBezTo>
                    <a:pt x="1" y="8952"/>
                    <a:pt x="13" y="8961"/>
                    <a:pt x="32" y="8961"/>
                  </a:cubicBezTo>
                  <a:cubicBezTo>
                    <a:pt x="75" y="8961"/>
                    <a:pt x="150" y="8908"/>
                    <a:pt x="150" y="8856"/>
                  </a:cubicBezTo>
                  <a:cubicBezTo>
                    <a:pt x="523" y="7439"/>
                    <a:pt x="634" y="5910"/>
                    <a:pt x="858" y="4456"/>
                  </a:cubicBezTo>
                  <a:cubicBezTo>
                    <a:pt x="1119" y="3003"/>
                    <a:pt x="1343" y="1549"/>
                    <a:pt x="1529" y="57"/>
                  </a:cubicBezTo>
                  <a:cubicBezTo>
                    <a:pt x="1529" y="16"/>
                    <a:pt x="1509" y="0"/>
                    <a:pt x="1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9"/>
            <p:cNvSpPr/>
            <p:nvPr/>
          </p:nvSpPr>
          <p:spPr>
            <a:xfrm>
              <a:off x="5990746" y="1907336"/>
              <a:ext cx="35766" cy="234667"/>
            </a:xfrm>
            <a:custGeom>
              <a:rect b="b" l="l" r="r" t="t"/>
              <a:pathLst>
                <a:path extrusionOk="0" h="7834" w="1194">
                  <a:moveTo>
                    <a:pt x="1155" y="1"/>
                  </a:moveTo>
                  <a:cubicBezTo>
                    <a:pt x="1100" y="1"/>
                    <a:pt x="1007" y="80"/>
                    <a:pt x="1007" y="159"/>
                  </a:cubicBezTo>
                  <a:cubicBezTo>
                    <a:pt x="858" y="1426"/>
                    <a:pt x="709" y="2731"/>
                    <a:pt x="560" y="3999"/>
                  </a:cubicBezTo>
                  <a:cubicBezTo>
                    <a:pt x="485" y="4670"/>
                    <a:pt x="411" y="5341"/>
                    <a:pt x="299" y="6012"/>
                  </a:cubicBezTo>
                  <a:cubicBezTo>
                    <a:pt x="187" y="6608"/>
                    <a:pt x="38" y="7205"/>
                    <a:pt x="1" y="7801"/>
                  </a:cubicBezTo>
                  <a:cubicBezTo>
                    <a:pt x="1" y="7824"/>
                    <a:pt x="11" y="7833"/>
                    <a:pt x="26" y="7833"/>
                  </a:cubicBezTo>
                  <a:cubicBezTo>
                    <a:pt x="59" y="7833"/>
                    <a:pt x="112" y="7790"/>
                    <a:pt x="112" y="7764"/>
                  </a:cubicBezTo>
                  <a:cubicBezTo>
                    <a:pt x="448" y="6534"/>
                    <a:pt x="634" y="5266"/>
                    <a:pt x="746" y="3961"/>
                  </a:cubicBezTo>
                  <a:cubicBezTo>
                    <a:pt x="895" y="2657"/>
                    <a:pt x="1044" y="1352"/>
                    <a:pt x="1194" y="47"/>
                  </a:cubicBezTo>
                  <a:cubicBezTo>
                    <a:pt x="1194" y="14"/>
                    <a:pt x="1178" y="1"/>
                    <a:pt x="1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9"/>
            <p:cNvSpPr/>
            <p:nvPr/>
          </p:nvSpPr>
          <p:spPr>
            <a:xfrm>
              <a:off x="6016447" y="1919617"/>
              <a:ext cx="33520" cy="237693"/>
            </a:xfrm>
            <a:custGeom>
              <a:rect b="b" l="l" r="r" t="t"/>
              <a:pathLst>
                <a:path extrusionOk="0" h="7935" w="1119">
                  <a:moveTo>
                    <a:pt x="1080" y="1"/>
                  </a:moveTo>
                  <a:cubicBezTo>
                    <a:pt x="1025" y="1"/>
                    <a:pt x="932" y="80"/>
                    <a:pt x="932" y="159"/>
                  </a:cubicBezTo>
                  <a:lnTo>
                    <a:pt x="932" y="122"/>
                  </a:lnTo>
                  <a:cubicBezTo>
                    <a:pt x="634" y="2731"/>
                    <a:pt x="410" y="5304"/>
                    <a:pt x="0" y="7876"/>
                  </a:cubicBezTo>
                  <a:cubicBezTo>
                    <a:pt x="0" y="7920"/>
                    <a:pt x="17" y="7935"/>
                    <a:pt x="40" y="7935"/>
                  </a:cubicBezTo>
                  <a:cubicBezTo>
                    <a:pt x="76" y="7935"/>
                    <a:pt x="127" y="7898"/>
                    <a:pt x="149" y="7876"/>
                  </a:cubicBezTo>
                  <a:cubicBezTo>
                    <a:pt x="298" y="7317"/>
                    <a:pt x="410" y="6720"/>
                    <a:pt x="410" y="6124"/>
                  </a:cubicBezTo>
                  <a:cubicBezTo>
                    <a:pt x="522" y="5453"/>
                    <a:pt x="597" y="4819"/>
                    <a:pt x="671" y="4148"/>
                  </a:cubicBezTo>
                  <a:cubicBezTo>
                    <a:pt x="820" y="2806"/>
                    <a:pt x="932" y="1426"/>
                    <a:pt x="1118" y="47"/>
                  </a:cubicBezTo>
                  <a:cubicBezTo>
                    <a:pt x="1118" y="14"/>
                    <a:pt x="1102" y="1"/>
                    <a:pt x="10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9"/>
            <p:cNvSpPr/>
            <p:nvPr/>
          </p:nvSpPr>
          <p:spPr>
            <a:xfrm>
              <a:off x="6042868" y="1890591"/>
              <a:ext cx="46191" cy="262615"/>
            </a:xfrm>
            <a:custGeom>
              <a:rect b="b" l="l" r="r" t="t"/>
              <a:pathLst>
                <a:path extrusionOk="0" h="8767" w="1542">
                  <a:moveTo>
                    <a:pt x="1503" y="0"/>
                  </a:moveTo>
                  <a:cubicBezTo>
                    <a:pt x="1448" y="0"/>
                    <a:pt x="1355" y="80"/>
                    <a:pt x="1355" y="159"/>
                  </a:cubicBezTo>
                  <a:lnTo>
                    <a:pt x="1355" y="121"/>
                  </a:lnTo>
                  <a:cubicBezTo>
                    <a:pt x="1019" y="2992"/>
                    <a:pt x="647" y="5900"/>
                    <a:pt x="13" y="8733"/>
                  </a:cubicBezTo>
                  <a:cubicBezTo>
                    <a:pt x="0" y="8758"/>
                    <a:pt x="9" y="8766"/>
                    <a:pt x="25" y="8766"/>
                  </a:cubicBezTo>
                  <a:cubicBezTo>
                    <a:pt x="58" y="8766"/>
                    <a:pt x="125" y="8733"/>
                    <a:pt x="125" y="8733"/>
                  </a:cubicBezTo>
                  <a:cubicBezTo>
                    <a:pt x="348" y="8025"/>
                    <a:pt x="497" y="7354"/>
                    <a:pt x="609" y="6645"/>
                  </a:cubicBezTo>
                  <a:cubicBezTo>
                    <a:pt x="721" y="5900"/>
                    <a:pt x="833" y="5191"/>
                    <a:pt x="945" y="4446"/>
                  </a:cubicBezTo>
                  <a:cubicBezTo>
                    <a:pt x="1168" y="2992"/>
                    <a:pt x="1392" y="1538"/>
                    <a:pt x="1541" y="47"/>
                  </a:cubicBezTo>
                  <a:cubicBezTo>
                    <a:pt x="1541" y="14"/>
                    <a:pt x="1525" y="0"/>
                    <a:pt x="15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9"/>
            <p:cNvSpPr/>
            <p:nvPr/>
          </p:nvSpPr>
          <p:spPr>
            <a:xfrm>
              <a:off x="6072284" y="1893916"/>
              <a:ext cx="29056" cy="239730"/>
            </a:xfrm>
            <a:custGeom>
              <a:rect b="b" l="l" r="r" t="t"/>
              <a:pathLst>
                <a:path extrusionOk="0" h="8003" w="970">
                  <a:moveTo>
                    <a:pt x="928" y="0"/>
                  </a:moveTo>
                  <a:cubicBezTo>
                    <a:pt x="873" y="0"/>
                    <a:pt x="783" y="70"/>
                    <a:pt x="783" y="122"/>
                  </a:cubicBezTo>
                  <a:cubicBezTo>
                    <a:pt x="708" y="1427"/>
                    <a:pt x="597" y="2769"/>
                    <a:pt x="447" y="4074"/>
                  </a:cubicBezTo>
                  <a:cubicBezTo>
                    <a:pt x="373" y="4745"/>
                    <a:pt x="298" y="5379"/>
                    <a:pt x="224" y="6050"/>
                  </a:cubicBezTo>
                  <a:cubicBezTo>
                    <a:pt x="112" y="6683"/>
                    <a:pt x="37" y="7317"/>
                    <a:pt x="0" y="7988"/>
                  </a:cubicBezTo>
                  <a:cubicBezTo>
                    <a:pt x="0" y="7998"/>
                    <a:pt x="8" y="8003"/>
                    <a:pt x="20" y="8003"/>
                  </a:cubicBezTo>
                  <a:cubicBezTo>
                    <a:pt x="52" y="8003"/>
                    <a:pt x="112" y="7968"/>
                    <a:pt x="112" y="7914"/>
                  </a:cubicBezTo>
                  <a:cubicBezTo>
                    <a:pt x="224" y="7317"/>
                    <a:pt x="336" y="6721"/>
                    <a:pt x="373" y="6087"/>
                  </a:cubicBezTo>
                  <a:cubicBezTo>
                    <a:pt x="485" y="5416"/>
                    <a:pt x="559" y="4745"/>
                    <a:pt x="634" y="4074"/>
                  </a:cubicBezTo>
                  <a:cubicBezTo>
                    <a:pt x="746" y="2732"/>
                    <a:pt x="895" y="1390"/>
                    <a:pt x="969" y="48"/>
                  </a:cubicBezTo>
                  <a:cubicBezTo>
                    <a:pt x="969" y="14"/>
                    <a:pt x="952" y="0"/>
                    <a:pt x="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9"/>
            <p:cNvSpPr/>
            <p:nvPr/>
          </p:nvSpPr>
          <p:spPr>
            <a:xfrm>
              <a:off x="6096847" y="1867106"/>
              <a:ext cx="33520" cy="254797"/>
            </a:xfrm>
            <a:custGeom>
              <a:rect b="b" l="l" r="r" t="t"/>
              <a:pathLst>
                <a:path extrusionOk="0" h="8506" w="1119">
                  <a:moveTo>
                    <a:pt x="1085" y="1"/>
                  </a:moveTo>
                  <a:cubicBezTo>
                    <a:pt x="1038" y="1"/>
                    <a:pt x="958" y="71"/>
                    <a:pt x="932" y="122"/>
                  </a:cubicBezTo>
                  <a:cubicBezTo>
                    <a:pt x="671" y="2918"/>
                    <a:pt x="410" y="5677"/>
                    <a:pt x="0" y="8473"/>
                  </a:cubicBezTo>
                  <a:cubicBezTo>
                    <a:pt x="0" y="8496"/>
                    <a:pt x="7" y="8505"/>
                    <a:pt x="18" y="8505"/>
                  </a:cubicBezTo>
                  <a:cubicBezTo>
                    <a:pt x="43" y="8505"/>
                    <a:pt x="86" y="8462"/>
                    <a:pt x="112" y="8436"/>
                  </a:cubicBezTo>
                  <a:cubicBezTo>
                    <a:pt x="261" y="7802"/>
                    <a:pt x="373" y="7206"/>
                    <a:pt x="410" y="6572"/>
                  </a:cubicBezTo>
                  <a:cubicBezTo>
                    <a:pt x="522" y="5826"/>
                    <a:pt x="597" y="5118"/>
                    <a:pt x="671" y="4372"/>
                  </a:cubicBezTo>
                  <a:cubicBezTo>
                    <a:pt x="820" y="2918"/>
                    <a:pt x="969" y="1465"/>
                    <a:pt x="1119" y="48"/>
                  </a:cubicBezTo>
                  <a:cubicBezTo>
                    <a:pt x="1119" y="14"/>
                    <a:pt x="1105" y="1"/>
                    <a:pt x="10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9"/>
            <p:cNvSpPr/>
            <p:nvPr/>
          </p:nvSpPr>
          <p:spPr>
            <a:xfrm>
              <a:off x="6120303" y="1844789"/>
              <a:ext cx="31273" cy="287478"/>
            </a:xfrm>
            <a:custGeom>
              <a:rect b="b" l="l" r="r" t="t"/>
              <a:pathLst>
                <a:path extrusionOk="0" h="9597" w="1044">
                  <a:moveTo>
                    <a:pt x="1010" y="0"/>
                  </a:moveTo>
                  <a:cubicBezTo>
                    <a:pt x="964" y="0"/>
                    <a:pt x="883" y="70"/>
                    <a:pt x="858" y="122"/>
                  </a:cubicBezTo>
                  <a:cubicBezTo>
                    <a:pt x="783" y="1688"/>
                    <a:pt x="671" y="3291"/>
                    <a:pt x="522" y="4856"/>
                  </a:cubicBezTo>
                  <a:cubicBezTo>
                    <a:pt x="373" y="6422"/>
                    <a:pt x="261" y="8025"/>
                    <a:pt x="0" y="9554"/>
                  </a:cubicBezTo>
                  <a:cubicBezTo>
                    <a:pt x="0" y="9585"/>
                    <a:pt x="20" y="9597"/>
                    <a:pt x="43" y="9597"/>
                  </a:cubicBezTo>
                  <a:cubicBezTo>
                    <a:pt x="75" y="9597"/>
                    <a:pt x="112" y="9575"/>
                    <a:pt x="112" y="9554"/>
                  </a:cubicBezTo>
                  <a:cubicBezTo>
                    <a:pt x="298" y="8883"/>
                    <a:pt x="410" y="8174"/>
                    <a:pt x="447" y="7466"/>
                  </a:cubicBezTo>
                  <a:cubicBezTo>
                    <a:pt x="522" y="6683"/>
                    <a:pt x="597" y="5863"/>
                    <a:pt x="671" y="5043"/>
                  </a:cubicBezTo>
                  <a:cubicBezTo>
                    <a:pt x="820" y="3403"/>
                    <a:pt x="932" y="1725"/>
                    <a:pt x="1044" y="47"/>
                  </a:cubicBezTo>
                  <a:cubicBezTo>
                    <a:pt x="1044" y="13"/>
                    <a:pt x="1030" y="0"/>
                    <a:pt x="10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9"/>
            <p:cNvSpPr/>
            <p:nvPr/>
          </p:nvSpPr>
          <p:spPr>
            <a:xfrm>
              <a:off x="6145974" y="1854854"/>
              <a:ext cx="25701" cy="211213"/>
            </a:xfrm>
            <a:custGeom>
              <a:rect b="b" l="l" r="r" t="t"/>
              <a:pathLst>
                <a:path extrusionOk="0" h="7051" w="858">
                  <a:moveTo>
                    <a:pt x="819" y="1"/>
                  </a:moveTo>
                  <a:cubicBezTo>
                    <a:pt x="765" y="1"/>
                    <a:pt x="672" y="80"/>
                    <a:pt x="672" y="159"/>
                  </a:cubicBezTo>
                  <a:cubicBezTo>
                    <a:pt x="485" y="2433"/>
                    <a:pt x="112" y="4707"/>
                    <a:pt x="1" y="7018"/>
                  </a:cubicBezTo>
                  <a:cubicBezTo>
                    <a:pt x="1" y="7041"/>
                    <a:pt x="15" y="7050"/>
                    <a:pt x="35" y="7050"/>
                  </a:cubicBezTo>
                  <a:cubicBezTo>
                    <a:pt x="79" y="7050"/>
                    <a:pt x="150" y="7007"/>
                    <a:pt x="150" y="6981"/>
                  </a:cubicBezTo>
                  <a:cubicBezTo>
                    <a:pt x="448" y="4670"/>
                    <a:pt x="672" y="2358"/>
                    <a:pt x="858" y="47"/>
                  </a:cubicBezTo>
                  <a:cubicBezTo>
                    <a:pt x="858" y="14"/>
                    <a:pt x="842" y="1"/>
                    <a:pt x="8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9"/>
            <p:cNvSpPr/>
            <p:nvPr/>
          </p:nvSpPr>
          <p:spPr>
            <a:xfrm>
              <a:off x="5312886" y="2641302"/>
              <a:ext cx="4493" cy="6740"/>
            </a:xfrm>
            <a:custGeom>
              <a:rect b="b" l="l" r="r" t="t"/>
              <a:pathLst>
                <a:path extrusionOk="0" h="225" w="150">
                  <a:moveTo>
                    <a:pt x="75" y="1"/>
                  </a:moveTo>
                  <a:lnTo>
                    <a:pt x="75" y="38"/>
                  </a:lnTo>
                  <a:cubicBezTo>
                    <a:pt x="38" y="75"/>
                    <a:pt x="38" y="112"/>
                    <a:pt x="38" y="150"/>
                  </a:cubicBezTo>
                  <a:cubicBezTo>
                    <a:pt x="1" y="187"/>
                    <a:pt x="1" y="187"/>
                    <a:pt x="38" y="187"/>
                  </a:cubicBezTo>
                  <a:lnTo>
                    <a:pt x="38" y="224"/>
                  </a:lnTo>
                  <a:lnTo>
                    <a:pt x="75" y="224"/>
                  </a:lnTo>
                  <a:cubicBezTo>
                    <a:pt x="75" y="224"/>
                    <a:pt x="75" y="187"/>
                    <a:pt x="113" y="187"/>
                  </a:cubicBezTo>
                  <a:cubicBezTo>
                    <a:pt x="113" y="150"/>
                    <a:pt x="113" y="150"/>
                    <a:pt x="113" y="150"/>
                  </a:cubicBezTo>
                  <a:cubicBezTo>
                    <a:pt x="113" y="112"/>
                    <a:pt x="150" y="75"/>
                    <a:pt x="150" y="75"/>
                  </a:cubicBezTo>
                  <a:cubicBezTo>
                    <a:pt x="150" y="38"/>
                    <a:pt x="150" y="1"/>
                    <a:pt x="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9"/>
            <p:cNvSpPr/>
            <p:nvPr/>
          </p:nvSpPr>
          <p:spPr>
            <a:xfrm>
              <a:off x="5251478" y="2653284"/>
              <a:ext cx="45801" cy="134228"/>
            </a:xfrm>
            <a:custGeom>
              <a:rect b="b" l="l" r="r" t="t"/>
              <a:pathLst>
                <a:path extrusionOk="0" h="4481" w="1529">
                  <a:moveTo>
                    <a:pt x="1421" y="1"/>
                  </a:moveTo>
                  <a:cubicBezTo>
                    <a:pt x="1377" y="1"/>
                    <a:pt x="1305" y="71"/>
                    <a:pt x="1305" y="122"/>
                  </a:cubicBezTo>
                  <a:lnTo>
                    <a:pt x="1305" y="85"/>
                  </a:lnTo>
                  <a:cubicBezTo>
                    <a:pt x="1305" y="831"/>
                    <a:pt x="970" y="1502"/>
                    <a:pt x="746" y="2210"/>
                  </a:cubicBezTo>
                  <a:cubicBezTo>
                    <a:pt x="634" y="2583"/>
                    <a:pt x="522" y="2993"/>
                    <a:pt x="373" y="3366"/>
                  </a:cubicBezTo>
                  <a:cubicBezTo>
                    <a:pt x="224" y="3701"/>
                    <a:pt x="112" y="4074"/>
                    <a:pt x="0" y="4447"/>
                  </a:cubicBezTo>
                  <a:cubicBezTo>
                    <a:pt x="0" y="4472"/>
                    <a:pt x="13" y="4480"/>
                    <a:pt x="29" y="4480"/>
                  </a:cubicBezTo>
                  <a:cubicBezTo>
                    <a:pt x="63" y="4480"/>
                    <a:pt x="112" y="4447"/>
                    <a:pt x="112" y="4447"/>
                  </a:cubicBezTo>
                  <a:cubicBezTo>
                    <a:pt x="299" y="4111"/>
                    <a:pt x="485" y="3739"/>
                    <a:pt x="597" y="3329"/>
                  </a:cubicBezTo>
                  <a:cubicBezTo>
                    <a:pt x="709" y="2956"/>
                    <a:pt x="821" y="2546"/>
                    <a:pt x="970" y="2136"/>
                  </a:cubicBezTo>
                  <a:cubicBezTo>
                    <a:pt x="1193" y="1465"/>
                    <a:pt x="1529" y="794"/>
                    <a:pt x="1454" y="48"/>
                  </a:cubicBezTo>
                  <a:cubicBezTo>
                    <a:pt x="1454" y="14"/>
                    <a:pt x="1441" y="1"/>
                    <a:pt x="14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9"/>
            <p:cNvSpPr/>
            <p:nvPr/>
          </p:nvSpPr>
          <p:spPr>
            <a:xfrm>
              <a:off x="5261093" y="2639025"/>
              <a:ext cx="67788" cy="174937"/>
            </a:xfrm>
            <a:custGeom>
              <a:rect b="b" l="l" r="r" t="t"/>
              <a:pathLst>
                <a:path extrusionOk="0" h="5840" w="2263">
                  <a:moveTo>
                    <a:pt x="2169" y="0"/>
                  </a:moveTo>
                  <a:cubicBezTo>
                    <a:pt x="2143" y="0"/>
                    <a:pt x="2116" y="13"/>
                    <a:pt x="2103" y="39"/>
                  </a:cubicBezTo>
                  <a:lnTo>
                    <a:pt x="2065" y="39"/>
                  </a:lnTo>
                  <a:cubicBezTo>
                    <a:pt x="1581" y="859"/>
                    <a:pt x="1245" y="1754"/>
                    <a:pt x="1059" y="2686"/>
                  </a:cubicBezTo>
                  <a:cubicBezTo>
                    <a:pt x="947" y="3171"/>
                    <a:pt x="798" y="3655"/>
                    <a:pt x="649" y="4140"/>
                  </a:cubicBezTo>
                  <a:cubicBezTo>
                    <a:pt x="537" y="4438"/>
                    <a:pt x="425" y="4737"/>
                    <a:pt x="313" y="5035"/>
                  </a:cubicBezTo>
                  <a:cubicBezTo>
                    <a:pt x="201" y="5333"/>
                    <a:pt x="89" y="5519"/>
                    <a:pt x="15" y="5780"/>
                  </a:cubicBezTo>
                  <a:cubicBezTo>
                    <a:pt x="0" y="5824"/>
                    <a:pt x="14" y="5839"/>
                    <a:pt x="37" y="5839"/>
                  </a:cubicBezTo>
                  <a:cubicBezTo>
                    <a:pt x="72" y="5839"/>
                    <a:pt x="127" y="5803"/>
                    <a:pt x="127" y="5780"/>
                  </a:cubicBezTo>
                  <a:cubicBezTo>
                    <a:pt x="388" y="5333"/>
                    <a:pt x="611" y="4886"/>
                    <a:pt x="761" y="4401"/>
                  </a:cubicBezTo>
                  <a:cubicBezTo>
                    <a:pt x="910" y="3916"/>
                    <a:pt x="1059" y="3432"/>
                    <a:pt x="1208" y="2910"/>
                  </a:cubicBezTo>
                  <a:cubicBezTo>
                    <a:pt x="1469" y="1978"/>
                    <a:pt x="1618" y="934"/>
                    <a:pt x="2214" y="114"/>
                  </a:cubicBezTo>
                  <a:cubicBezTo>
                    <a:pt x="2263" y="42"/>
                    <a:pt x="2217" y="0"/>
                    <a:pt x="21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9"/>
            <p:cNvSpPr/>
            <p:nvPr/>
          </p:nvSpPr>
          <p:spPr>
            <a:xfrm>
              <a:off x="5294464" y="2584866"/>
              <a:ext cx="67998" cy="215586"/>
            </a:xfrm>
            <a:custGeom>
              <a:rect b="b" l="l" r="r" t="t"/>
              <a:pathLst>
                <a:path extrusionOk="0" h="7197" w="2270">
                  <a:moveTo>
                    <a:pt x="2236" y="1"/>
                  </a:moveTo>
                  <a:cubicBezTo>
                    <a:pt x="2199" y="1"/>
                    <a:pt x="2131" y="48"/>
                    <a:pt x="2107" y="95"/>
                  </a:cubicBezTo>
                  <a:cubicBezTo>
                    <a:pt x="1846" y="1325"/>
                    <a:pt x="1548" y="2518"/>
                    <a:pt x="1175" y="3674"/>
                  </a:cubicBezTo>
                  <a:cubicBezTo>
                    <a:pt x="1026" y="4270"/>
                    <a:pt x="839" y="4830"/>
                    <a:pt x="653" y="5389"/>
                  </a:cubicBezTo>
                  <a:cubicBezTo>
                    <a:pt x="504" y="5985"/>
                    <a:pt x="280" y="6582"/>
                    <a:pt x="19" y="7141"/>
                  </a:cubicBezTo>
                  <a:cubicBezTo>
                    <a:pt x="1" y="7178"/>
                    <a:pt x="19" y="7197"/>
                    <a:pt x="47" y="7197"/>
                  </a:cubicBezTo>
                  <a:cubicBezTo>
                    <a:pt x="75" y="7197"/>
                    <a:pt x="113" y="7178"/>
                    <a:pt x="131" y="7141"/>
                  </a:cubicBezTo>
                  <a:cubicBezTo>
                    <a:pt x="429" y="6656"/>
                    <a:pt x="616" y="6134"/>
                    <a:pt x="765" y="5575"/>
                  </a:cubicBezTo>
                  <a:cubicBezTo>
                    <a:pt x="951" y="4979"/>
                    <a:pt x="1138" y="4382"/>
                    <a:pt x="1287" y="3823"/>
                  </a:cubicBezTo>
                  <a:cubicBezTo>
                    <a:pt x="1660" y="2556"/>
                    <a:pt x="1995" y="1325"/>
                    <a:pt x="2256" y="58"/>
                  </a:cubicBezTo>
                  <a:cubicBezTo>
                    <a:pt x="2270" y="17"/>
                    <a:pt x="2258" y="1"/>
                    <a:pt x="22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9"/>
            <p:cNvSpPr/>
            <p:nvPr/>
          </p:nvSpPr>
          <p:spPr>
            <a:xfrm>
              <a:off x="5318008" y="2495539"/>
              <a:ext cx="92471" cy="284453"/>
            </a:xfrm>
            <a:custGeom>
              <a:rect b="b" l="l" r="r" t="t"/>
              <a:pathLst>
                <a:path extrusionOk="0" h="9496" w="3087">
                  <a:moveTo>
                    <a:pt x="3042" y="0"/>
                  </a:moveTo>
                  <a:cubicBezTo>
                    <a:pt x="2994" y="0"/>
                    <a:pt x="2910" y="48"/>
                    <a:pt x="2887" y="95"/>
                  </a:cubicBezTo>
                  <a:cubicBezTo>
                    <a:pt x="2439" y="1660"/>
                    <a:pt x="1992" y="3226"/>
                    <a:pt x="1507" y="4792"/>
                  </a:cubicBezTo>
                  <a:cubicBezTo>
                    <a:pt x="985" y="6358"/>
                    <a:pt x="464" y="7886"/>
                    <a:pt x="16" y="9452"/>
                  </a:cubicBezTo>
                  <a:cubicBezTo>
                    <a:pt x="0" y="9483"/>
                    <a:pt x="11" y="9495"/>
                    <a:pt x="32" y="9495"/>
                  </a:cubicBezTo>
                  <a:cubicBezTo>
                    <a:pt x="60" y="9495"/>
                    <a:pt x="107" y="9474"/>
                    <a:pt x="128" y="9452"/>
                  </a:cubicBezTo>
                  <a:cubicBezTo>
                    <a:pt x="725" y="7924"/>
                    <a:pt x="1246" y="6395"/>
                    <a:pt x="1657" y="4829"/>
                  </a:cubicBezTo>
                  <a:cubicBezTo>
                    <a:pt x="2141" y="3264"/>
                    <a:pt x="2588" y="1660"/>
                    <a:pt x="3073" y="57"/>
                  </a:cubicBezTo>
                  <a:cubicBezTo>
                    <a:pt x="3087" y="16"/>
                    <a:pt x="3070" y="0"/>
                    <a:pt x="30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9"/>
            <p:cNvSpPr/>
            <p:nvPr/>
          </p:nvSpPr>
          <p:spPr>
            <a:xfrm>
              <a:off x="5358119" y="2489967"/>
              <a:ext cx="72072" cy="231223"/>
            </a:xfrm>
            <a:custGeom>
              <a:rect b="b" l="l" r="r" t="t"/>
              <a:pathLst>
                <a:path extrusionOk="0" h="7719" w="2406">
                  <a:moveTo>
                    <a:pt x="2360" y="0"/>
                  </a:moveTo>
                  <a:cubicBezTo>
                    <a:pt x="2316" y="0"/>
                    <a:pt x="2256" y="47"/>
                    <a:pt x="2256" y="94"/>
                  </a:cubicBezTo>
                  <a:cubicBezTo>
                    <a:pt x="2032" y="1436"/>
                    <a:pt x="1660" y="2741"/>
                    <a:pt x="1212" y="4009"/>
                  </a:cubicBezTo>
                  <a:cubicBezTo>
                    <a:pt x="802" y="5239"/>
                    <a:pt x="504" y="6469"/>
                    <a:pt x="19" y="7662"/>
                  </a:cubicBezTo>
                  <a:cubicBezTo>
                    <a:pt x="1" y="7699"/>
                    <a:pt x="19" y="7718"/>
                    <a:pt x="47" y="7718"/>
                  </a:cubicBezTo>
                  <a:cubicBezTo>
                    <a:pt x="75" y="7718"/>
                    <a:pt x="112" y="7699"/>
                    <a:pt x="131" y="7662"/>
                  </a:cubicBezTo>
                  <a:cubicBezTo>
                    <a:pt x="392" y="7178"/>
                    <a:pt x="616" y="6618"/>
                    <a:pt x="728" y="6096"/>
                  </a:cubicBezTo>
                  <a:cubicBezTo>
                    <a:pt x="914" y="5425"/>
                    <a:pt x="1100" y="4792"/>
                    <a:pt x="1324" y="4158"/>
                  </a:cubicBezTo>
                  <a:cubicBezTo>
                    <a:pt x="1809" y="2816"/>
                    <a:pt x="2181" y="1436"/>
                    <a:pt x="2405" y="57"/>
                  </a:cubicBezTo>
                  <a:cubicBezTo>
                    <a:pt x="2405" y="16"/>
                    <a:pt x="2385" y="0"/>
                    <a:pt x="2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9"/>
            <p:cNvSpPr/>
            <p:nvPr/>
          </p:nvSpPr>
          <p:spPr>
            <a:xfrm>
              <a:off x="5387715" y="2491375"/>
              <a:ext cx="68477" cy="245841"/>
            </a:xfrm>
            <a:custGeom>
              <a:rect b="b" l="l" r="r" t="t"/>
              <a:pathLst>
                <a:path extrusionOk="0" h="8207" w="2286">
                  <a:moveTo>
                    <a:pt x="2258" y="0"/>
                  </a:moveTo>
                  <a:cubicBezTo>
                    <a:pt x="2216" y="0"/>
                    <a:pt x="2125" y="70"/>
                    <a:pt x="2125" y="122"/>
                  </a:cubicBezTo>
                  <a:cubicBezTo>
                    <a:pt x="1865" y="1501"/>
                    <a:pt x="1492" y="2881"/>
                    <a:pt x="1119" y="4260"/>
                  </a:cubicBezTo>
                  <a:cubicBezTo>
                    <a:pt x="933" y="4931"/>
                    <a:pt x="709" y="5565"/>
                    <a:pt x="522" y="6236"/>
                  </a:cubicBezTo>
                  <a:cubicBezTo>
                    <a:pt x="299" y="6870"/>
                    <a:pt x="112" y="7503"/>
                    <a:pt x="1" y="8174"/>
                  </a:cubicBezTo>
                  <a:cubicBezTo>
                    <a:pt x="1" y="8197"/>
                    <a:pt x="11" y="8206"/>
                    <a:pt x="26" y="8206"/>
                  </a:cubicBezTo>
                  <a:cubicBezTo>
                    <a:pt x="59" y="8206"/>
                    <a:pt x="112" y="8163"/>
                    <a:pt x="112" y="8137"/>
                  </a:cubicBezTo>
                  <a:cubicBezTo>
                    <a:pt x="858" y="5453"/>
                    <a:pt x="1753" y="2806"/>
                    <a:pt x="2275" y="47"/>
                  </a:cubicBezTo>
                  <a:cubicBezTo>
                    <a:pt x="2286" y="13"/>
                    <a:pt x="2277" y="0"/>
                    <a:pt x="22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9"/>
            <p:cNvSpPr/>
            <p:nvPr/>
          </p:nvSpPr>
          <p:spPr>
            <a:xfrm>
              <a:off x="5406706" y="2472084"/>
              <a:ext cx="86420" cy="297543"/>
            </a:xfrm>
            <a:custGeom>
              <a:rect b="b" l="l" r="r" t="t"/>
              <a:pathLst>
                <a:path extrusionOk="0" h="9933" w="2885">
                  <a:moveTo>
                    <a:pt x="2842" y="1"/>
                  </a:moveTo>
                  <a:cubicBezTo>
                    <a:pt x="2796" y="1"/>
                    <a:pt x="2722" y="48"/>
                    <a:pt x="2722" y="95"/>
                  </a:cubicBezTo>
                  <a:cubicBezTo>
                    <a:pt x="2349" y="1772"/>
                    <a:pt x="1902" y="3413"/>
                    <a:pt x="1454" y="5053"/>
                  </a:cubicBezTo>
                  <a:cubicBezTo>
                    <a:pt x="1231" y="5836"/>
                    <a:pt x="1007" y="6619"/>
                    <a:pt x="746" y="7364"/>
                  </a:cubicBezTo>
                  <a:cubicBezTo>
                    <a:pt x="485" y="8222"/>
                    <a:pt x="187" y="9042"/>
                    <a:pt x="0" y="9899"/>
                  </a:cubicBezTo>
                  <a:cubicBezTo>
                    <a:pt x="0" y="9924"/>
                    <a:pt x="13" y="9933"/>
                    <a:pt x="29" y="9933"/>
                  </a:cubicBezTo>
                  <a:cubicBezTo>
                    <a:pt x="62" y="9933"/>
                    <a:pt x="112" y="9899"/>
                    <a:pt x="112" y="9899"/>
                  </a:cubicBezTo>
                  <a:cubicBezTo>
                    <a:pt x="709" y="8296"/>
                    <a:pt x="1193" y="6693"/>
                    <a:pt x="1603" y="5090"/>
                  </a:cubicBezTo>
                  <a:cubicBezTo>
                    <a:pt x="2051" y="3413"/>
                    <a:pt x="2535" y="1772"/>
                    <a:pt x="2871" y="58"/>
                  </a:cubicBezTo>
                  <a:cubicBezTo>
                    <a:pt x="2885" y="16"/>
                    <a:pt x="2868" y="1"/>
                    <a:pt x="28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9"/>
            <p:cNvSpPr/>
            <p:nvPr/>
          </p:nvSpPr>
          <p:spPr>
            <a:xfrm>
              <a:off x="5455833" y="2503357"/>
              <a:ext cx="67459" cy="251263"/>
            </a:xfrm>
            <a:custGeom>
              <a:rect b="b" l="l" r="r" t="t"/>
              <a:pathLst>
                <a:path extrusionOk="0" h="8388" w="2252">
                  <a:moveTo>
                    <a:pt x="2208" y="0"/>
                  </a:moveTo>
                  <a:cubicBezTo>
                    <a:pt x="2163" y="0"/>
                    <a:pt x="2088" y="48"/>
                    <a:pt x="2088" y="95"/>
                  </a:cubicBezTo>
                  <a:lnTo>
                    <a:pt x="2051" y="95"/>
                  </a:lnTo>
                  <a:cubicBezTo>
                    <a:pt x="1715" y="1474"/>
                    <a:pt x="1380" y="2928"/>
                    <a:pt x="1007" y="4345"/>
                  </a:cubicBezTo>
                  <a:cubicBezTo>
                    <a:pt x="858" y="5053"/>
                    <a:pt x="672" y="5724"/>
                    <a:pt x="485" y="6395"/>
                  </a:cubicBezTo>
                  <a:cubicBezTo>
                    <a:pt x="299" y="7103"/>
                    <a:pt x="187" y="7700"/>
                    <a:pt x="1" y="8371"/>
                  </a:cubicBezTo>
                  <a:cubicBezTo>
                    <a:pt x="1" y="8383"/>
                    <a:pt x="9" y="8387"/>
                    <a:pt x="20" y="8387"/>
                  </a:cubicBezTo>
                  <a:cubicBezTo>
                    <a:pt x="42" y="8387"/>
                    <a:pt x="75" y="8371"/>
                    <a:pt x="75" y="8371"/>
                  </a:cubicBezTo>
                  <a:cubicBezTo>
                    <a:pt x="187" y="8110"/>
                    <a:pt x="262" y="7886"/>
                    <a:pt x="336" y="7625"/>
                  </a:cubicBezTo>
                  <a:cubicBezTo>
                    <a:pt x="411" y="7252"/>
                    <a:pt x="523" y="6880"/>
                    <a:pt x="597" y="6544"/>
                  </a:cubicBezTo>
                  <a:cubicBezTo>
                    <a:pt x="821" y="5836"/>
                    <a:pt x="1007" y="5127"/>
                    <a:pt x="1156" y="4419"/>
                  </a:cubicBezTo>
                  <a:cubicBezTo>
                    <a:pt x="1529" y="2965"/>
                    <a:pt x="1902" y="1511"/>
                    <a:pt x="2237" y="57"/>
                  </a:cubicBezTo>
                  <a:cubicBezTo>
                    <a:pt x="2251" y="16"/>
                    <a:pt x="2235" y="0"/>
                    <a:pt x="2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9"/>
            <p:cNvSpPr/>
            <p:nvPr/>
          </p:nvSpPr>
          <p:spPr>
            <a:xfrm>
              <a:off x="5459937" y="2472144"/>
              <a:ext cx="77464" cy="298591"/>
            </a:xfrm>
            <a:custGeom>
              <a:rect b="b" l="l" r="r" t="t"/>
              <a:pathLst>
                <a:path extrusionOk="0" h="9968" w="2586">
                  <a:moveTo>
                    <a:pt x="2542" y="0"/>
                  </a:moveTo>
                  <a:cubicBezTo>
                    <a:pt x="2495" y="0"/>
                    <a:pt x="2423" y="57"/>
                    <a:pt x="2399" y="130"/>
                  </a:cubicBezTo>
                  <a:lnTo>
                    <a:pt x="2399" y="93"/>
                  </a:lnTo>
                  <a:cubicBezTo>
                    <a:pt x="2138" y="1770"/>
                    <a:pt x="1839" y="3448"/>
                    <a:pt x="1504" y="5126"/>
                  </a:cubicBezTo>
                  <a:cubicBezTo>
                    <a:pt x="1094" y="6766"/>
                    <a:pt x="609" y="8369"/>
                    <a:pt x="13" y="9935"/>
                  </a:cubicBezTo>
                  <a:cubicBezTo>
                    <a:pt x="0" y="9960"/>
                    <a:pt x="4" y="9968"/>
                    <a:pt x="17" y="9968"/>
                  </a:cubicBezTo>
                  <a:cubicBezTo>
                    <a:pt x="42" y="9968"/>
                    <a:pt x="100" y="9935"/>
                    <a:pt x="125" y="9935"/>
                  </a:cubicBezTo>
                  <a:cubicBezTo>
                    <a:pt x="833" y="8406"/>
                    <a:pt x="1318" y="6803"/>
                    <a:pt x="1653" y="5163"/>
                  </a:cubicBezTo>
                  <a:cubicBezTo>
                    <a:pt x="2026" y="3485"/>
                    <a:pt x="2287" y="1770"/>
                    <a:pt x="2585" y="56"/>
                  </a:cubicBezTo>
                  <a:cubicBezTo>
                    <a:pt x="2585" y="17"/>
                    <a:pt x="2567" y="0"/>
                    <a:pt x="25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9"/>
            <p:cNvSpPr/>
            <p:nvPr/>
          </p:nvSpPr>
          <p:spPr>
            <a:xfrm>
              <a:off x="5492678" y="2474331"/>
              <a:ext cx="67039" cy="258452"/>
            </a:xfrm>
            <a:custGeom>
              <a:rect b="b" l="l" r="r" t="t"/>
              <a:pathLst>
                <a:path extrusionOk="0" h="8628" w="2238">
                  <a:moveTo>
                    <a:pt x="2190" y="0"/>
                  </a:moveTo>
                  <a:cubicBezTo>
                    <a:pt x="2143" y="0"/>
                    <a:pt x="2075" y="47"/>
                    <a:pt x="2051" y="94"/>
                  </a:cubicBezTo>
                  <a:cubicBezTo>
                    <a:pt x="1753" y="1511"/>
                    <a:pt x="1455" y="2928"/>
                    <a:pt x="1082" y="4344"/>
                  </a:cubicBezTo>
                  <a:cubicBezTo>
                    <a:pt x="896" y="5053"/>
                    <a:pt x="746" y="5761"/>
                    <a:pt x="560" y="6432"/>
                  </a:cubicBezTo>
                  <a:cubicBezTo>
                    <a:pt x="374" y="7140"/>
                    <a:pt x="113" y="7849"/>
                    <a:pt x="1" y="8594"/>
                  </a:cubicBezTo>
                  <a:cubicBezTo>
                    <a:pt x="1" y="8619"/>
                    <a:pt x="9" y="8627"/>
                    <a:pt x="20" y="8627"/>
                  </a:cubicBezTo>
                  <a:cubicBezTo>
                    <a:pt x="42" y="8627"/>
                    <a:pt x="75" y="8594"/>
                    <a:pt x="75" y="8594"/>
                  </a:cubicBezTo>
                  <a:cubicBezTo>
                    <a:pt x="560" y="7215"/>
                    <a:pt x="933" y="5836"/>
                    <a:pt x="1231" y="4419"/>
                  </a:cubicBezTo>
                  <a:cubicBezTo>
                    <a:pt x="1604" y="2965"/>
                    <a:pt x="1939" y="1511"/>
                    <a:pt x="2238" y="57"/>
                  </a:cubicBezTo>
                  <a:cubicBezTo>
                    <a:pt x="2238" y="16"/>
                    <a:pt x="2217" y="0"/>
                    <a:pt x="21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9"/>
            <p:cNvSpPr/>
            <p:nvPr/>
          </p:nvSpPr>
          <p:spPr>
            <a:xfrm>
              <a:off x="5502743" y="2464266"/>
              <a:ext cx="81538" cy="288916"/>
            </a:xfrm>
            <a:custGeom>
              <a:rect b="b" l="l" r="r" t="t"/>
              <a:pathLst>
                <a:path extrusionOk="0" h="9645" w="2722">
                  <a:moveTo>
                    <a:pt x="2674" y="1"/>
                  </a:moveTo>
                  <a:cubicBezTo>
                    <a:pt x="2627" y="1"/>
                    <a:pt x="2559" y="48"/>
                    <a:pt x="2535" y="95"/>
                  </a:cubicBezTo>
                  <a:cubicBezTo>
                    <a:pt x="2163" y="1698"/>
                    <a:pt x="1753" y="3301"/>
                    <a:pt x="1305" y="4904"/>
                  </a:cubicBezTo>
                  <a:cubicBezTo>
                    <a:pt x="895" y="6470"/>
                    <a:pt x="336" y="8036"/>
                    <a:pt x="0" y="9601"/>
                  </a:cubicBezTo>
                  <a:cubicBezTo>
                    <a:pt x="0" y="9633"/>
                    <a:pt x="14" y="9644"/>
                    <a:pt x="29" y="9644"/>
                  </a:cubicBezTo>
                  <a:cubicBezTo>
                    <a:pt x="50" y="9644"/>
                    <a:pt x="75" y="9623"/>
                    <a:pt x="75" y="9601"/>
                  </a:cubicBezTo>
                  <a:cubicBezTo>
                    <a:pt x="634" y="8073"/>
                    <a:pt x="1081" y="6544"/>
                    <a:pt x="1454" y="4941"/>
                  </a:cubicBezTo>
                  <a:cubicBezTo>
                    <a:pt x="1902" y="3338"/>
                    <a:pt x="2312" y="1698"/>
                    <a:pt x="2722" y="58"/>
                  </a:cubicBezTo>
                  <a:cubicBezTo>
                    <a:pt x="2722" y="17"/>
                    <a:pt x="2702" y="1"/>
                    <a:pt x="26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9"/>
            <p:cNvSpPr/>
            <p:nvPr/>
          </p:nvSpPr>
          <p:spPr>
            <a:xfrm>
              <a:off x="5527306" y="2464266"/>
              <a:ext cx="79321" cy="298951"/>
            </a:xfrm>
            <a:custGeom>
              <a:rect b="b" l="l" r="r" t="t"/>
              <a:pathLst>
                <a:path extrusionOk="0" h="9980" w="2648">
                  <a:moveTo>
                    <a:pt x="2600" y="1"/>
                  </a:moveTo>
                  <a:cubicBezTo>
                    <a:pt x="2553" y="1"/>
                    <a:pt x="2485" y="48"/>
                    <a:pt x="2461" y="95"/>
                  </a:cubicBezTo>
                  <a:cubicBezTo>
                    <a:pt x="2125" y="1735"/>
                    <a:pt x="1753" y="3413"/>
                    <a:pt x="1380" y="5053"/>
                  </a:cubicBezTo>
                  <a:cubicBezTo>
                    <a:pt x="970" y="6693"/>
                    <a:pt x="448" y="8296"/>
                    <a:pt x="1" y="9937"/>
                  </a:cubicBezTo>
                  <a:cubicBezTo>
                    <a:pt x="1" y="9968"/>
                    <a:pt x="20" y="9980"/>
                    <a:pt x="44" y="9980"/>
                  </a:cubicBezTo>
                  <a:cubicBezTo>
                    <a:pt x="75" y="9980"/>
                    <a:pt x="112" y="9958"/>
                    <a:pt x="112" y="9937"/>
                  </a:cubicBezTo>
                  <a:cubicBezTo>
                    <a:pt x="709" y="8371"/>
                    <a:pt x="1156" y="6731"/>
                    <a:pt x="1529" y="5090"/>
                  </a:cubicBezTo>
                  <a:cubicBezTo>
                    <a:pt x="1939" y="3450"/>
                    <a:pt x="2275" y="1773"/>
                    <a:pt x="2647" y="58"/>
                  </a:cubicBezTo>
                  <a:cubicBezTo>
                    <a:pt x="2647" y="17"/>
                    <a:pt x="2627" y="1"/>
                    <a:pt x="2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9"/>
            <p:cNvSpPr/>
            <p:nvPr/>
          </p:nvSpPr>
          <p:spPr>
            <a:xfrm>
              <a:off x="5552978" y="2451984"/>
              <a:ext cx="80459" cy="298651"/>
            </a:xfrm>
            <a:custGeom>
              <a:rect b="b" l="l" r="r" t="t"/>
              <a:pathLst>
                <a:path extrusionOk="0" h="9970" w="2686">
                  <a:moveTo>
                    <a:pt x="2638" y="1"/>
                  </a:moveTo>
                  <a:cubicBezTo>
                    <a:pt x="2591" y="1"/>
                    <a:pt x="2522" y="48"/>
                    <a:pt x="2499" y="95"/>
                  </a:cubicBezTo>
                  <a:lnTo>
                    <a:pt x="2536" y="95"/>
                  </a:lnTo>
                  <a:cubicBezTo>
                    <a:pt x="2200" y="1735"/>
                    <a:pt x="1828" y="3413"/>
                    <a:pt x="1418" y="5053"/>
                  </a:cubicBezTo>
                  <a:cubicBezTo>
                    <a:pt x="1194" y="5836"/>
                    <a:pt x="970" y="6619"/>
                    <a:pt x="747" y="7402"/>
                  </a:cubicBezTo>
                  <a:cubicBezTo>
                    <a:pt x="523" y="8222"/>
                    <a:pt x="225" y="9079"/>
                    <a:pt x="1" y="9937"/>
                  </a:cubicBezTo>
                  <a:cubicBezTo>
                    <a:pt x="1" y="9962"/>
                    <a:pt x="13" y="9970"/>
                    <a:pt x="31" y="9970"/>
                  </a:cubicBezTo>
                  <a:cubicBezTo>
                    <a:pt x="67" y="9970"/>
                    <a:pt x="125" y="9937"/>
                    <a:pt x="150" y="9937"/>
                  </a:cubicBezTo>
                  <a:cubicBezTo>
                    <a:pt x="709" y="8334"/>
                    <a:pt x="1157" y="6731"/>
                    <a:pt x="1529" y="5090"/>
                  </a:cubicBezTo>
                  <a:cubicBezTo>
                    <a:pt x="1977" y="3450"/>
                    <a:pt x="2350" y="1735"/>
                    <a:pt x="2685" y="58"/>
                  </a:cubicBezTo>
                  <a:cubicBezTo>
                    <a:pt x="2685" y="16"/>
                    <a:pt x="2665" y="1"/>
                    <a:pt x="26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9"/>
            <p:cNvSpPr/>
            <p:nvPr/>
          </p:nvSpPr>
          <p:spPr>
            <a:xfrm>
              <a:off x="5580477" y="2470976"/>
              <a:ext cx="70814" cy="278222"/>
            </a:xfrm>
            <a:custGeom>
              <a:rect b="b" l="l" r="r" t="t"/>
              <a:pathLst>
                <a:path extrusionOk="0" h="9288" w="2364">
                  <a:moveTo>
                    <a:pt x="2318" y="0"/>
                  </a:moveTo>
                  <a:cubicBezTo>
                    <a:pt x="2274" y="0"/>
                    <a:pt x="2214" y="47"/>
                    <a:pt x="2214" y="95"/>
                  </a:cubicBezTo>
                  <a:lnTo>
                    <a:pt x="2177" y="95"/>
                  </a:lnTo>
                  <a:cubicBezTo>
                    <a:pt x="1953" y="1660"/>
                    <a:pt x="1655" y="3189"/>
                    <a:pt x="1282" y="4717"/>
                  </a:cubicBezTo>
                  <a:cubicBezTo>
                    <a:pt x="910" y="6246"/>
                    <a:pt x="425" y="7737"/>
                    <a:pt x="15" y="9228"/>
                  </a:cubicBezTo>
                  <a:cubicBezTo>
                    <a:pt x="0" y="9272"/>
                    <a:pt x="14" y="9287"/>
                    <a:pt x="37" y="9287"/>
                  </a:cubicBezTo>
                  <a:cubicBezTo>
                    <a:pt x="72" y="9287"/>
                    <a:pt x="127" y="9251"/>
                    <a:pt x="127" y="9228"/>
                  </a:cubicBezTo>
                  <a:cubicBezTo>
                    <a:pt x="686" y="7774"/>
                    <a:pt x="1133" y="6283"/>
                    <a:pt x="1432" y="4792"/>
                  </a:cubicBezTo>
                  <a:cubicBezTo>
                    <a:pt x="1804" y="3226"/>
                    <a:pt x="2103" y="1660"/>
                    <a:pt x="2364" y="57"/>
                  </a:cubicBezTo>
                  <a:cubicBezTo>
                    <a:pt x="2364" y="16"/>
                    <a:pt x="2343" y="0"/>
                    <a:pt x="2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9"/>
            <p:cNvSpPr/>
            <p:nvPr/>
          </p:nvSpPr>
          <p:spPr>
            <a:xfrm>
              <a:off x="5621127" y="2495539"/>
              <a:ext cx="52511" cy="251742"/>
            </a:xfrm>
            <a:custGeom>
              <a:rect b="b" l="l" r="r" t="t"/>
              <a:pathLst>
                <a:path extrusionOk="0" h="8404" w="1753">
                  <a:moveTo>
                    <a:pt x="1707" y="0"/>
                  </a:moveTo>
                  <a:cubicBezTo>
                    <a:pt x="1663" y="0"/>
                    <a:pt x="1603" y="48"/>
                    <a:pt x="1603" y="95"/>
                  </a:cubicBezTo>
                  <a:lnTo>
                    <a:pt x="1603" y="57"/>
                  </a:lnTo>
                  <a:cubicBezTo>
                    <a:pt x="1342" y="1474"/>
                    <a:pt x="1156" y="2853"/>
                    <a:pt x="932" y="4233"/>
                  </a:cubicBezTo>
                  <a:cubicBezTo>
                    <a:pt x="820" y="4904"/>
                    <a:pt x="671" y="5575"/>
                    <a:pt x="522" y="6246"/>
                  </a:cubicBezTo>
                  <a:cubicBezTo>
                    <a:pt x="373" y="6917"/>
                    <a:pt x="149" y="7663"/>
                    <a:pt x="0" y="8371"/>
                  </a:cubicBezTo>
                  <a:cubicBezTo>
                    <a:pt x="0" y="8396"/>
                    <a:pt x="8" y="8404"/>
                    <a:pt x="21" y="8404"/>
                  </a:cubicBezTo>
                  <a:cubicBezTo>
                    <a:pt x="46" y="8404"/>
                    <a:pt x="87" y="8371"/>
                    <a:pt x="112" y="8371"/>
                  </a:cubicBezTo>
                  <a:cubicBezTo>
                    <a:pt x="596" y="7029"/>
                    <a:pt x="932" y="5687"/>
                    <a:pt x="1081" y="4307"/>
                  </a:cubicBezTo>
                  <a:cubicBezTo>
                    <a:pt x="1305" y="2891"/>
                    <a:pt x="1491" y="1474"/>
                    <a:pt x="1752" y="57"/>
                  </a:cubicBezTo>
                  <a:cubicBezTo>
                    <a:pt x="1752" y="16"/>
                    <a:pt x="1732" y="0"/>
                    <a:pt x="1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9"/>
            <p:cNvSpPr/>
            <p:nvPr/>
          </p:nvSpPr>
          <p:spPr>
            <a:xfrm>
              <a:off x="5642335" y="2501111"/>
              <a:ext cx="68148" cy="279031"/>
            </a:xfrm>
            <a:custGeom>
              <a:rect b="b" l="l" r="r" t="t"/>
              <a:pathLst>
                <a:path extrusionOk="0" h="9315" w="2275">
                  <a:moveTo>
                    <a:pt x="2229" y="1"/>
                  </a:moveTo>
                  <a:cubicBezTo>
                    <a:pt x="2185" y="1"/>
                    <a:pt x="2125" y="48"/>
                    <a:pt x="2125" y="95"/>
                  </a:cubicBezTo>
                  <a:cubicBezTo>
                    <a:pt x="1417" y="3152"/>
                    <a:pt x="597" y="6172"/>
                    <a:pt x="0" y="9266"/>
                  </a:cubicBezTo>
                  <a:cubicBezTo>
                    <a:pt x="0" y="9301"/>
                    <a:pt x="12" y="9314"/>
                    <a:pt x="27" y="9314"/>
                  </a:cubicBezTo>
                  <a:cubicBezTo>
                    <a:pt x="60" y="9314"/>
                    <a:pt x="112" y="9254"/>
                    <a:pt x="112" y="9229"/>
                  </a:cubicBezTo>
                  <a:cubicBezTo>
                    <a:pt x="895" y="6172"/>
                    <a:pt x="1603" y="3115"/>
                    <a:pt x="2274" y="58"/>
                  </a:cubicBezTo>
                  <a:cubicBezTo>
                    <a:pt x="2274" y="17"/>
                    <a:pt x="2254" y="1"/>
                    <a:pt x="2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9"/>
            <p:cNvSpPr/>
            <p:nvPr/>
          </p:nvSpPr>
          <p:spPr>
            <a:xfrm>
              <a:off x="5654137" y="2506712"/>
              <a:ext cx="79800" cy="349215"/>
            </a:xfrm>
            <a:custGeom>
              <a:rect b="b" l="l" r="r" t="t"/>
              <a:pathLst>
                <a:path extrusionOk="0" h="11658" w="2664">
                  <a:moveTo>
                    <a:pt x="2616" y="0"/>
                  </a:moveTo>
                  <a:cubicBezTo>
                    <a:pt x="2569" y="0"/>
                    <a:pt x="2500" y="47"/>
                    <a:pt x="2477" y="95"/>
                  </a:cubicBezTo>
                  <a:cubicBezTo>
                    <a:pt x="2067" y="2033"/>
                    <a:pt x="1657" y="3972"/>
                    <a:pt x="1247" y="5910"/>
                  </a:cubicBezTo>
                  <a:cubicBezTo>
                    <a:pt x="1023" y="6917"/>
                    <a:pt x="837" y="7886"/>
                    <a:pt x="613" y="8855"/>
                  </a:cubicBezTo>
                  <a:cubicBezTo>
                    <a:pt x="389" y="9825"/>
                    <a:pt x="277" y="10719"/>
                    <a:pt x="16" y="11614"/>
                  </a:cubicBezTo>
                  <a:cubicBezTo>
                    <a:pt x="1" y="11646"/>
                    <a:pt x="18" y="11657"/>
                    <a:pt x="47" y="11657"/>
                  </a:cubicBezTo>
                  <a:cubicBezTo>
                    <a:pt x="85" y="11657"/>
                    <a:pt x="144" y="11636"/>
                    <a:pt x="166" y="11614"/>
                  </a:cubicBezTo>
                  <a:cubicBezTo>
                    <a:pt x="426" y="10757"/>
                    <a:pt x="613" y="9899"/>
                    <a:pt x="762" y="9042"/>
                  </a:cubicBezTo>
                  <a:lnTo>
                    <a:pt x="1396" y="6022"/>
                  </a:lnTo>
                  <a:cubicBezTo>
                    <a:pt x="1843" y="4046"/>
                    <a:pt x="2253" y="2033"/>
                    <a:pt x="2663" y="57"/>
                  </a:cubicBezTo>
                  <a:cubicBezTo>
                    <a:pt x="2663" y="16"/>
                    <a:pt x="2643" y="0"/>
                    <a:pt x="26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9"/>
            <p:cNvSpPr/>
            <p:nvPr/>
          </p:nvSpPr>
          <p:spPr>
            <a:xfrm>
              <a:off x="5678072" y="2514531"/>
              <a:ext cx="73719" cy="345860"/>
            </a:xfrm>
            <a:custGeom>
              <a:rect b="b" l="l" r="r" t="t"/>
              <a:pathLst>
                <a:path extrusionOk="0" h="11546" w="2461">
                  <a:moveTo>
                    <a:pt x="2413" y="0"/>
                  </a:moveTo>
                  <a:cubicBezTo>
                    <a:pt x="2366" y="0"/>
                    <a:pt x="2298" y="47"/>
                    <a:pt x="2274" y="95"/>
                  </a:cubicBezTo>
                  <a:cubicBezTo>
                    <a:pt x="2013" y="2033"/>
                    <a:pt x="1752" y="3934"/>
                    <a:pt x="1380" y="5873"/>
                  </a:cubicBezTo>
                  <a:cubicBezTo>
                    <a:pt x="1007" y="7774"/>
                    <a:pt x="448" y="9601"/>
                    <a:pt x="0" y="11502"/>
                  </a:cubicBezTo>
                  <a:cubicBezTo>
                    <a:pt x="0" y="11534"/>
                    <a:pt x="14" y="11545"/>
                    <a:pt x="32" y="11545"/>
                  </a:cubicBezTo>
                  <a:cubicBezTo>
                    <a:pt x="57" y="11545"/>
                    <a:pt x="91" y="11524"/>
                    <a:pt x="112" y="11502"/>
                  </a:cubicBezTo>
                  <a:cubicBezTo>
                    <a:pt x="783" y="9675"/>
                    <a:pt x="1268" y="7811"/>
                    <a:pt x="1566" y="5947"/>
                  </a:cubicBezTo>
                  <a:cubicBezTo>
                    <a:pt x="1939" y="3972"/>
                    <a:pt x="2200" y="2033"/>
                    <a:pt x="2461" y="57"/>
                  </a:cubicBezTo>
                  <a:cubicBezTo>
                    <a:pt x="2461" y="16"/>
                    <a:pt x="2441" y="0"/>
                    <a:pt x="24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9"/>
            <p:cNvSpPr/>
            <p:nvPr/>
          </p:nvSpPr>
          <p:spPr>
            <a:xfrm>
              <a:off x="5683643" y="2556139"/>
              <a:ext cx="80429" cy="364552"/>
            </a:xfrm>
            <a:custGeom>
              <a:rect b="b" l="l" r="r" t="t"/>
              <a:pathLst>
                <a:path extrusionOk="0" h="12170" w="2685">
                  <a:moveTo>
                    <a:pt x="2652" y="0"/>
                  </a:moveTo>
                  <a:cubicBezTo>
                    <a:pt x="2608" y="0"/>
                    <a:pt x="2536" y="70"/>
                    <a:pt x="2536" y="122"/>
                  </a:cubicBezTo>
                  <a:lnTo>
                    <a:pt x="2536" y="85"/>
                  </a:lnTo>
                  <a:cubicBezTo>
                    <a:pt x="2237" y="2135"/>
                    <a:pt x="1902" y="4148"/>
                    <a:pt x="1529" y="6161"/>
                  </a:cubicBezTo>
                  <a:cubicBezTo>
                    <a:pt x="1119" y="8175"/>
                    <a:pt x="560" y="10150"/>
                    <a:pt x="1" y="12126"/>
                  </a:cubicBezTo>
                  <a:cubicBezTo>
                    <a:pt x="1" y="12158"/>
                    <a:pt x="21" y="12169"/>
                    <a:pt x="44" y="12169"/>
                  </a:cubicBezTo>
                  <a:cubicBezTo>
                    <a:pt x="75" y="12169"/>
                    <a:pt x="113" y="12148"/>
                    <a:pt x="113" y="12126"/>
                  </a:cubicBezTo>
                  <a:cubicBezTo>
                    <a:pt x="784" y="10225"/>
                    <a:pt x="1305" y="8249"/>
                    <a:pt x="1678" y="6236"/>
                  </a:cubicBezTo>
                  <a:cubicBezTo>
                    <a:pt x="2051" y="4186"/>
                    <a:pt x="2387" y="2135"/>
                    <a:pt x="2685" y="48"/>
                  </a:cubicBezTo>
                  <a:cubicBezTo>
                    <a:pt x="2685" y="14"/>
                    <a:pt x="2671" y="0"/>
                    <a:pt x="26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9"/>
            <p:cNvSpPr/>
            <p:nvPr/>
          </p:nvSpPr>
          <p:spPr>
            <a:xfrm>
              <a:off x="5722735" y="2578486"/>
              <a:ext cx="65901" cy="345741"/>
            </a:xfrm>
            <a:custGeom>
              <a:rect b="b" l="l" r="r" t="t"/>
              <a:pathLst>
                <a:path extrusionOk="0" h="11542" w="2200">
                  <a:moveTo>
                    <a:pt x="2145" y="1"/>
                  </a:moveTo>
                  <a:cubicBezTo>
                    <a:pt x="2099" y="1"/>
                    <a:pt x="2036" y="55"/>
                    <a:pt x="2014" y="122"/>
                  </a:cubicBezTo>
                  <a:cubicBezTo>
                    <a:pt x="1753" y="2023"/>
                    <a:pt x="1454" y="3924"/>
                    <a:pt x="1119" y="5826"/>
                  </a:cubicBezTo>
                  <a:cubicBezTo>
                    <a:pt x="783" y="7727"/>
                    <a:pt x="299" y="9591"/>
                    <a:pt x="0" y="11492"/>
                  </a:cubicBezTo>
                  <a:cubicBezTo>
                    <a:pt x="0" y="11529"/>
                    <a:pt x="13" y="11542"/>
                    <a:pt x="29" y="11542"/>
                  </a:cubicBezTo>
                  <a:cubicBezTo>
                    <a:pt x="63" y="11542"/>
                    <a:pt x="112" y="11492"/>
                    <a:pt x="112" y="11492"/>
                  </a:cubicBezTo>
                  <a:cubicBezTo>
                    <a:pt x="634" y="9628"/>
                    <a:pt x="1007" y="7727"/>
                    <a:pt x="1268" y="5788"/>
                  </a:cubicBezTo>
                  <a:cubicBezTo>
                    <a:pt x="1641" y="3887"/>
                    <a:pt x="1902" y="1986"/>
                    <a:pt x="2200" y="84"/>
                  </a:cubicBezTo>
                  <a:cubicBezTo>
                    <a:pt x="2200" y="25"/>
                    <a:pt x="2176" y="1"/>
                    <a:pt x="2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9"/>
            <p:cNvSpPr/>
            <p:nvPr/>
          </p:nvSpPr>
          <p:spPr>
            <a:xfrm>
              <a:off x="5754009" y="2540203"/>
              <a:ext cx="64793" cy="365002"/>
            </a:xfrm>
            <a:custGeom>
              <a:rect b="b" l="l" r="r" t="t"/>
              <a:pathLst>
                <a:path extrusionOk="0" h="12185" w="2163">
                  <a:moveTo>
                    <a:pt x="2117" y="1"/>
                  </a:moveTo>
                  <a:cubicBezTo>
                    <a:pt x="2073" y="1"/>
                    <a:pt x="2013" y="48"/>
                    <a:pt x="2013" y="95"/>
                  </a:cubicBezTo>
                  <a:cubicBezTo>
                    <a:pt x="1715" y="2108"/>
                    <a:pt x="1380" y="4121"/>
                    <a:pt x="1081" y="6134"/>
                  </a:cubicBezTo>
                  <a:cubicBezTo>
                    <a:pt x="746" y="8110"/>
                    <a:pt x="261" y="10123"/>
                    <a:pt x="0" y="12136"/>
                  </a:cubicBezTo>
                  <a:cubicBezTo>
                    <a:pt x="0" y="12172"/>
                    <a:pt x="12" y="12185"/>
                    <a:pt x="27" y="12185"/>
                  </a:cubicBezTo>
                  <a:cubicBezTo>
                    <a:pt x="60" y="12185"/>
                    <a:pt x="112" y="12125"/>
                    <a:pt x="112" y="12099"/>
                  </a:cubicBezTo>
                  <a:cubicBezTo>
                    <a:pt x="634" y="10160"/>
                    <a:pt x="895" y="8073"/>
                    <a:pt x="1231" y="6097"/>
                  </a:cubicBezTo>
                  <a:cubicBezTo>
                    <a:pt x="1566" y="4084"/>
                    <a:pt x="1902" y="2071"/>
                    <a:pt x="2163" y="58"/>
                  </a:cubicBezTo>
                  <a:cubicBezTo>
                    <a:pt x="2163" y="17"/>
                    <a:pt x="2142" y="1"/>
                    <a:pt x="2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9"/>
            <p:cNvSpPr/>
            <p:nvPr/>
          </p:nvSpPr>
          <p:spPr>
            <a:xfrm>
              <a:off x="5761827" y="2555839"/>
              <a:ext cx="83784" cy="376804"/>
            </a:xfrm>
            <a:custGeom>
              <a:rect b="b" l="l" r="r" t="t"/>
              <a:pathLst>
                <a:path extrusionOk="0" h="12579" w="2797">
                  <a:moveTo>
                    <a:pt x="2739" y="1"/>
                  </a:moveTo>
                  <a:cubicBezTo>
                    <a:pt x="2684" y="1"/>
                    <a:pt x="2610" y="48"/>
                    <a:pt x="2610" y="95"/>
                  </a:cubicBezTo>
                  <a:cubicBezTo>
                    <a:pt x="2237" y="2220"/>
                    <a:pt x="1864" y="4307"/>
                    <a:pt x="1417" y="6358"/>
                  </a:cubicBezTo>
                  <a:cubicBezTo>
                    <a:pt x="932" y="8408"/>
                    <a:pt x="336" y="10459"/>
                    <a:pt x="0" y="12546"/>
                  </a:cubicBezTo>
                  <a:cubicBezTo>
                    <a:pt x="0" y="12569"/>
                    <a:pt x="11" y="12578"/>
                    <a:pt x="26" y="12578"/>
                  </a:cubicBezTo>
                  <a:cubicBezTo>
                    <a:pt x="59" y="12578"/>
                    <a:pt x="112" y="12535"/>
                    <a:pt x="112" y="12509"/>
                  </a:cubicBezTo>
                  <a:cubicBezTo>
                    <a:pt x="783" y="10496"/>
                    <a:pt x="1156" y="8371"/>
                    <a:pt x="1603" y="6321"/>
                  </a:cubicBezTo>
                  <a:cubicBezTo>
                    <a:pt x="2013" y="4270"/>
                    <a:pt x="2423" y="2145"/>
                    <a:pt x="2796" y="58"/>
                  </a:cubicBezTo>
                  <a:cubicBezTo>
                    <a:pt x="2796" y="16"/>
                    <a:pt x="2771" y="1"/>
                    <a:pt x="27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9"/>
            <p:cNvSpPr/>
            <p:nvPr/>
          </p:nvSpPr>
          <p:spPr>
            <a:xfrm>
              <a:off x="5791603" y="2537117"/>
              <a:ext cx="74109" cy="387738"/>
            </a:xfrm>
            <a:custGeom>
              <a:rect b="b" l="l" r="r" t="t"/>
              <a:pathLst>
                <a:path extrusionOk="0" h="12944" w="2474">
                  <a:moveTo>
                    <a:pt x="2437" y="0"/>
                  </a:moveTo>
                  <a:cubicBezTo>
                    <a:pt x="2390" y="0"/>
                    <a:pt x="2312" y="61"/>
                    <a:pt x="2287" y="86"/>
                  </a:cubicBezTo>
                  <a:lnTo>
                    <a:pt x="2324" y="86"/>
                  </a:lnTo>
                  <a:cubicBezTo>
                    <a:pt x="2026" y="2248"/>
                    <a:pt x="1802" y="4411"/>
                    <a:pt x="1467" y="6573"/>
                  </a:cubicBezTo>
                  <a:cubicBezTo>
                    <a:pt x="1094" y="8698"/>
                    <a:pt x="609" y="10823"/>
                    <a:pt x="13" y="12910"/>
                  </a:cubicBezTo>
                  <a:cubicBezTo>
                    <a:pt x="0" y="12935"/>
                    <a:pt x="9" y="12944"/>
                    <a:pt x="25" y="12944"/>
                  </a:cubicBezTo>
                  <a:cubicBezTo>
                    <a:pt x="58" y="12944"/>
                    <a:pt x="125" y="12910"/>
                    <a:pt x="125" y="12910"/>
                  </a:cubicBezTo>
                  <a:cubicBezTo>
                    <a:pt x="870" y="10823"/>
                    <a:pt x="1392" y="8698"/>
                    <a:pt x="1653" y="6536"/>
                  </a:cubicBezTo>
                  <a:cubicBezTo>
                    <a:pt x="1989" y="4373"/>
                    <a:pt x="2212" y="2211"/>
                    <a:pt x="2473" y="49"/>
                  </a:cubicBezTo>
                  <a:cubicBezTo>
                    <a:pt x="2473" y="13"/>
                    <a:pt x="2458" y="0"/>
                    <a:pt x="24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9"/>
            <p:cNvSpPr/>
            <p:nvPr/>
          </p:nvSpPr>
          <p:spPr>
            <a:xfrm>
              <a:off x="5803824" y="2535739"/>
              <a:ext cx="95377" cy="492640"/>
            </a:xfrm>
            <a:custGeom>
              <a:rect b="b" l="l" r="r" t="t"/>
              <a:pathLst>
                <a:path extrusionOk="0" h="16446" w="3184">
                  <a:moveTo>
                    <a:pt x="3138" y="1"/>
                  </a:moveTo>
                  <a:cubicBezTo>
                    <a:pt x="3094" y="1"/>
                    <a:pt x="3035" y="48"/>
                    <a:pt x="3035" y="95"/>
                  </a:cubicBezTo>
                  <a:lnTo>
                    <a:pt x="2997" y="95"/>
                  </a:lnTo>
                  <a:cubicBezTo>
                    <a:pt x="2587" y="2891"/>
                    <a:pt x="2214" y="5687"/>
                    <a:pt x="1730" y="8483"/>
                  </a:cubicBezTo>
                  <a:cubicBezTo>
                    <a:pt x="1469" y="9825"/>
                    <a:pt x="1208" y="11167"/>
                    <a:pt x="872" y="12472"/>
                  </a:cubicBezTo>
                  <a:cubicBezTo>
                    <a:pt x="686" y="13143"/>
                    <a:pt x="500" y="13777"/>
                    <a:pt x="388" y="14448"/>
                  </a:cubicBezTo>
                  <a:cubicBezTo>
                    <a:pt x="313" y="15119"/>
                    <a:pt x="164" y="15752"/>
                    <a:pt x="15" y="16386"/>
                  </a:cubicBezTo>
                  <a:cubicBezTo>
                    <a:pt x="0" y="16430"/>
                    <a:pt x="9" y="16445"/>
                    <a:pt x="26" y="16445"/>
                  </a:cubicBezTo>
                  <a:cubicBezTo>
                    <a:pt x="54" y="16445"/>
                    <a:pt x="104" y="16409"/>
                    <a:pt x="127" y="16386"/>
                  </a:cubicBezTo>
                  <a:cubicBezTo>
                    <a:pt x="313" y="15864"/>
                    <a:pt x="462" y="15305"/>
                    <a:pt x="500" y="14746"/>
                  </a:cubicBezTo>
                  <a:cubicBezTo>
                    <a:pt x="611" y="14075"/>
                    <a:pt x="798" y="13441"/>
                    <a:pt x="984" y="12770"/>
                  </a:cubicBezTo>
                  <a:cubicBezTo>
                    <a:pt x="1357" y="11353"/>
                    <a:pt x="1655" y="9974"/>
                    <a:pt x="1916" y="8557"/>
                  </a:cubicBezTo>
                  <a:cubicBezTo>
                    <a:pt x="2438" y="5761"/>
                    <a:pt x="2774" y="2891"/>
                    <a:pt x="3184" y="58"/>
                  </a:cubicBezTo>
                  <a:cubicBezTo>
                    <a:pt x="3184" y="16"/>
                    <a:pt x="3164" y="1"/>
                    <a:pt x="31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9"/>
            <p:cNvSpPr/>
            <p:nvPr/>
          </p:nvSpPr>
          <p:spPr>
            <a:xfrm>
              <a:off x="5866790" y="2541610"/>
              <a:ext cx="55656" cy="296554"/>
            </a:xfrm>
            <a:custGeom>
              <a:rect b="b" l="l" r="r" t="t"/>
              <a:pathLst>
                <a:path extrusionOk="0" h="9900" w="1858">
                  <a:moveTo>
                    <a:pt x="1691" y="0"/>
                  </a:moveTo>
                  <a:cubicBezTo>
                    <a:pt x="1652" y="0"/>
                    <a:pt x="1604" y="55"/>
                    <a:pt x="1604" y="85"/>
                  </a:cubicBezTo>
                  <a:cubicBezTo>
                    <a:pt x="1268" y="1726"/>
                    <a:pt x="1119" y="3366"/>
                    <a:pt x="895" y="5006"/>
                  </a:cubicBezTo>
                  <a:cubicBezTo>
                    <a:pt x="672" y="6609"/>
                    <a:pt x="411" y="8250"/>
                    <a:pt x="1" y="9853"/>
                  </a:cubicBezTo>
                  <a:cubicBezTo>
                    <a:pt x="1" y="9887"/>
                    <a:pt x="14" y="9900"/>
                    <a:pt x="35" y="9900"/>
                  </a:cubicBezTo>
                  <a:cubicBezTo>
                    <a:pt x="81" y="9900"/>
                    <a:pt x="161" y="9830"/>
                    <a:pt x="187" y="9778"/>
                  </a:cubicBezTo>
                  <a:cubicBezTo>
                    <a:pt x="597" y="8212"/>
                    <a:pt x="933" y="6572"/>
                    <a:pt x="1119" y="4932"/>
                  </a:cubicBezTo>
                  <a:cubicBezTo>
                    <a:pt x="1298" y="3391"/>
                    <a:pt x="1512" y="1816"/>
                    <a:pt x="1727" y="239"/>
                  </a:cubicBezTo>
                  <a:lnTo>
                    <a:pt x="1727" y="239"/>
                  </a:lnTo>
                  <a:cubicBezTo>
                    <a:pt x="1737" y="243"/>
                    <a:pt x="1746" y="244"/>
                    <a:pt x="1756" y="244"/>
                  </a:cubicBezTo>
                  <a:cubicBezTo>
                    <a:pt x="1814" y="244"/>
                    <a:pt x="1858" y="183"/>
                    <a:pt x="1827" y="122"/>
                  </a:cubicBezTo>
                  <a:cubicBezTo>
                    <a:pt x="1790" y="85"/>
                    <a:pt x="1753" y="48"/>
                    <a:pt x="1715" y="11"/>
                  </a:cubicBezTo>
                  <a:cubicBezTo>
                    <a:pt x="1708" y="4"/>
                    <a:pt x="1700" y="0"/>
                    <a:pt x="16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9"/>
            <p:cNvSpPr/>
            <p:nvPr/>
          </p:nvSpPr>
          <p:spPr>
            <a:xfrm>
              <a:off x="5890245" y="2562819"/>
              <a:ext cx="44693" cy="284902"/>
            </a:xfrm>
            <a:custGeom>
              <a:rect b="b" l="l" r="r" t="t"/>
              <a:pathLst>
                <a:path extrusionOk="0" h="9511" w="1492">
                  <a:moveTo>
                    <a:pt x="1459" y="1"/>
                  </a:moveTo>
                  <a:cubicBezTo>
                    <a:pt x="1415" y="1"/>
                    <a:pt x="1343" y="71"/>
                    <a:pt x="1343" y="123"/>
                  </a:cubicBezTo>
                  <a:cubicBezTo>
                    <a:pt x="932" y="3254"/>
                    <a:pt x="411" y="6349"/>
                    <a:pt x="0" y="9480"/>
                  </a:cubicBezTo>
                  <a:cubicBezTo>
                    <a:pt x="0" y="9502"/>
                    <a:pt x="10" y="9511"/>
                    <a:pt x="25" y="9511"/>
                  </a:cubicBezTo>
                  <a:cubicBezTo>
                    <a:pt x="60" y="9511"/>
                    <a:pt x="123" y="9458"/>
                    <a:pt x="150" y="9405"/>
                  </a:cubicBezTo>
                  <a:cubicBezTo>
                    <a:pt x="709" y="6311"/>
                    <a:pt x="1119" y="3180"/>
                    <a:pt x="1492" y="48"/>
                  </a:cubicBezTo>
                  <a:cubicBezTo>
                    <a:pt x="1492" y="14"/>
                    <a:pt x="1478" y="1"/>
                    <a:pt x="14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9"/>
            <p:cNvSpPr/>
            <p:nvPr/>
          </p:nvSpPr>
          <p:spPr>
            <a:xfrm>
              <a:off x="5914809" y="2554222"/>
              <a:ext cx="54758" cy="286819"/>
            </a:xfrm>
            <a:custGeom>
              <a:rect b="b" l="l" r="r" t="t"/>
              <a:pathLst>
                <a:path extrusionOk="0" h="9575" w="1828">
                  <a:moveTo>
                    <a:pt x="1772" y="1"/>
                  </a:moveTo>
                  <a:cubicBezTo>
                    <a:pt x="1717" y="1"/>
                    <a:pt x="1641" y="64"/>
                    <a:pt x="1641" y="112"/>
                  </a:cubicBezTo>
                  <a:cubicBezTo>
                    <a:pt x="1343" y="1677"/>
                    <a:pt x="1082" y="3243"/>
                    <a:pt x="783" y="4809"/>
                  </a:cubicBezTo>
                  <a:cubicBezTo>
                    <a:pt x="523" y="6375"/>
                    <a:pt x="187" y="7940"/>
                    <a:pt x="1" y="9543"/>
                  </a:cubicBezTo>
                  <a:cubicBezTo>
                    <a:pt x="1" y="9565"/>
                    <a:pt x="10" y="9574"/>
                    <a:pt x="24" y="9574"/>
                  </a:cubicBezTo>
                  <a:cubicBezTo>
                    <a:pt x="57" y="9574"/>
                    <a:pt x="112" y="9522"/>
                    <a:pt x="112" y="9469"/>
                  </a:cubicBezTo>
                  <a:cubicBezTo>
                    <a:pt x="448" y="7940"/>
                    <a:pt x="709" y="6337"/>
                    <a:pt x="970" y="4772"/>
                  </a:cubicBezTo>
                  <a:cubicBezTo>
                    <a:pt x="1268" y="3206"/>
                    <a:pt x="1529" y="1640"/>
                    <a:pt x="1827" y="74"/>
                  </a:cubicBezTo>
                  <a:cubicBezTo>
                    <a:pt x="1827" y="21"/>
                    <a:pt x="1803" y="1"/>
                    <a:pt x="17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9"/>
            <p:cNvSpPr/>
            <p:nvPr/>
          </p:nvSpPr>
          <p:spPr>
            <a:xfrm>
              <a:off x="5930446" y="2567073"/>
              <a:ext cx="58113" cy="354398"/>
            </a:xfrm>
            <a:custGeom>
              <a:rect b="b" l="l" r="r" t="t"/>
              <a:pathLst>
                <a:path extrusionOk="0" h="11831" w="1940">
                  <a:moveTo>
                    <a:pt x="1887" y="0"/>
                  </a:moveTo>
                  <a:cubicBezTo>
                    <a:pt x="1832" y="0"/>
                    <a:pt x="1753" y="57"/>
                    <a:pt x="1753" y="130"/>
                  </a:cubicBezTo>
                  <a:cubicBezTo>
                    <a:pt x="1492" y="2106"/>
                    <a:pt x="1305" y="4082"/>
                    <a:pt x="1007" y="6057"/>
                  </a:cubicBezTo>
                  <a:cubicBezTo>
                    <a:pt x="858" y="7027"/>
                    <a:pt x="709" y="7996"/>
                    <a:pt x="522" y="8965"/>
                  </a:cubicBezTo>
                  <a:cubicBezTo>
                    <a:pt x="373" y="9935"/>
                    <a:pt x="112" y="10829"/>
                    <a:pt x="1" y="11799"/>
                  </a:cubicBezTo>
                  <a:cubicBezTo>
                    <a:pt x="1" y="11822"/>
                    <a:pt x="11" y="11830"/>
                    <a:pt x="26" y="11830"/>
                  </a:cubicBezTo>
                  <a:cubicBezTo>
                    <a:pt x="59" y="11830"/>
                    <a:pt x="112" y="11787"/>
                    <a:pt x="112" y="11761"/>
                  </a:cubicBezTo>
                  <a:cubicBezTo>
                    <a:pt x="970" y="7884"/>
                    <a:pt x="1417" y="3970"/>
                    <a:pt x="1939" y="55"/>
                  </a:cubicBezTo>
                  <a:cubicBezTo>
                    <a:pt x="1939" y="16"/>
                    <a:pt x="1916" y="0"/>
                    <a:pt x="18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9"/>
            <p:cNvSpPr/>
            <p:nvPr/>
          </p:nvSpPr>
          <p:spPr>
            <a:xfrm>
              <a:off x="5940031" y="2576239"/>
              <a:ext cx="69735" cy="390224"/>
            </a:xfrm>
            <a:custGeom>
              <a:rect b="b" l="l" r="r" t="t"/>
              <a:pathLst>
                <a:path extrusionOk="0" h="13027" w="2328">
                  <a:moveTo>
                    <a:pt x="2286" y="0"/>
                  </a:moveTo>
                  <a:cubicBezTo>
                    <a:pt x="2231" y="0"/>
                    <a:pt x="2141" y="70"/>
                    <a:pt x="2141" y="122"/>
                  </a:cubicBezTo>
                  <a:lnTo>
                    <a:pt x="2141" y="85"/>
                  </a:lnTo>
                  <a:cubicBezTo>
                    <a:pt x="1917" y="2284"/>
                    <a:pt x="1731" y="4521"/>
                    <a:pt x="1395" y="6683"/>
                  </a:cubicBezTo>
                  <a:cubicBezTo>
                    <a:pt x="1060" y="8808"/>
                    <a:pt x="613" y="10933"/>
                    <a:pt x="16" y="12984"/>
                  </a:cubicBezTo>
                  <a:cubicBezTo>
                    <a:pt x="0" y="13015"/>
                    <a:pt x="18" y="13027"/>
                    <a:pt x="43" y="13027"/>
                  </a:cubicBezTo>
                  <a:cubicBezTo>
                    <a:pt x="78" y="13027"/>
                    <a:pt x="128" y="13005"/>
                    <a:pt x="128" y="12984"/>
                  </a:cubicBezTo>
                  <a:cubicBezTo>
                    <a:pt x="873" y="10896"/>
                    <a:pt x="1358" y="8771"/>
                    <a:pt x="1619" y="6572"/>
                  </a:cubicBezTo>
                  <a:cubicBezTo>
                    <a:pt x="1917" y="4409"/>
                    <a:pt x="2104" y="2210"/>
                    <a:pt x="2327" y="48"/>
                  </a:cubicBezTo>
                  <a:cubicBezTo>
                    <a:pt x="2327" y="14"/>
                    <a:pt x="2310" y="0"/>
                    <a:pt x="22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9"/>
            <p:cNvSpPr/>
            <p:nvPr/>
          </p:nvSpPr>
          <p:spPr>
            <a:xfrm>
              <a:off x="5991854" y="2560602"/>
              <a:ext cx="61468" cy="428506"/>
            </a:xfrm>
            <a:custGeom>
              <a:rect b="b" l="l" r="r" t="t"/>
              <a:pathLst>
                <a:path extrusionOk="0" h="14305" w="2052">
                  <a:moveTo>
                    <a:pt x="2010" y="0"/>
                  </a:moveTo>
                  <a:cubicBezTo>
                    <a:pt x="1955" y="0"/>
                    <a:pt x="1865" y="70"/>
                    <a:pt x="1865" y="122"/>
                  </a:cubicBezTo>
                  <a:cubicBezTo>
                    <a:pt x="1567" y="2545"/>
                    <a:pt x="1306" y="5006"/>
                    <a:pt x="970" y="7429"/>
                  </a:cubicBezTo>
                  <a:cubicBezTo>
                    <a:pt x="672" y="9703"/>
                    <a:pt x="262" y="11977"/>
                    <a:pt x="1" y="14289"/>
                  </a:cubicBezTo>
                  <a:cubicBezTo>
                    <a:pt x="1" y="14300"/>
                    <a:pt x="11" y="14304"/>
                    <a:pt x="24" y="14304"/>
                  </a:cubicBezTo>
                  <a:cubicBezTo>
                    <a:pt x="57" y="14304"/>
                    <a:pt x="113" y="14278"/>
                    <a:pt x="113" y="14251"/>
                  </a:cubicBezTo>
                  <a:cubicBezTo>
                    <a:pt x="635" y="11865"/>
                    <a:pt x="858" y="9442"/>
                    <a:pt x="1194" y="7019"/>
                  </a:cubicBezTo>
                  <a:cubicBezTo>
                    <a:pt x="1492" y="4633"/>
                    <a:pt x="1753" y="2359"/>
                    <a:pt x="2051" y="48"/>
                  </a:cubicBezTo>
                  <a:cubicBezTo>
                    <a:pt x="2051" y="14"/>
                    <a:pt x="2034" y="0"/>
                    <a:pt x="20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9"/>
            <p:cNvSpPr/>
            <p:nvPr/>
          </p:nvSpPr>
          <p:spPr>
            <a:xfrm>
              <a:off x="5998564" y="2649929"/>
              <a:ext cx="51403" cy="382136"/>
            </a:xfrm>
            <a:custGeom>
              <a:rect b="b" l="l" r="r" t="t"/>
              <a:pathLst>
                <a:path extrusionOk="0" h="12757" w="1716">
                  <a:moveTo>
                    <a:pt x="1674" y="1"/>
                  </a:moveTo>
                  <a:cubicBezTo>
                    <a:pt x="1619" y="1"/>
                    <a:pt x="1529" y="71"/>
                    <a:pt x="1529" y="123"/>
                  </a:cubicBezTo>
                  <a:cubicBezTo>
                    <a:pt x="1380" y="2210"/>
                    <a:pt x="1231" y="4335"/>
                    <a:pt x="1044" y="6423"/>
                  </a:cubicBezTo>
                  <a:cubicBezTo>
                    <a:pt x="858" y="8548"/>
                    <a:pt x="523" y="10673"/>
                    <a:pt x="1" y="12723"/>
                  </a:cubicBezTo>
                  <a:cubicBezTo>
                    <a:pt x="1" y="12748"/>
                    <a:pt x="9" y="12756"/>
                    <a:pt x="21" y="12756"/>
                  </a:cubicBezTo>
                  <a:cubicBezTo>
                    <a:pt x="46" y="12756"/>
                    <a:pt x="88" y="12723"/>
                    <a:pt x="112" y="12723"/>
                  </a:cubicBezTo>
                  <a:cubicBezTo>
                    <a:pt x="448" y="11754"/>
                    <a:pt x="672" y="10747"/>
                    <a:pt x="783" y="9741"/>
                  </a:cubicBezTo>
                  <a:cubicBezTo>
                    <a:pt x="933" y="8734"/>
                    <a:pt x="1082" y="7728"/>
                    <a:pt x="1156" y="6684"/>
                  </a:cubicBezTo>
                  <a:cubicBezTo>
                    <a:pt x="1417" y="4484"/>
                    <a:pt x="1529" y="2248"/>
                    <a:pt x="1715" y="48"/>
                  </a:cubicBezTo>
                  <a:cubicBezTo>
                    <a:pt x="1715" y="14"/>
                    <a:pt x="1698" y="1"/>
                    <a:pt x="16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9"/>
            <p:cNvSpPr/>
            <p:nvPr/>
          </p:nvSpPr>
          <p:spPr>
            <a:xfrm>
              <a:off x="6020911" y="2730838"/>
              <a:ext cx="41338" cy="286999"/>
            </a:xfrm>
            <a:custGeom>
              <a:rect b="b" l="l" r="r" t="t"/>
              <a:pathLst>
                <a:path extrusionOk="0" h="9581" w="1380">
                  <a:moveTo>
                    <a:pt x="1349" y="0"/>
                  </a:moveTo>
                  <a:cubicBezTo>
                    <a:pt x="1305" y="0"/>
                    <a:pt x="1230" y="53"/>
                    <a:pt x="1230" y="106"/>
                  </a:cubicBezTo>
                  <a:cubicBezTo>
                    <a:pt x="895" y="3275"/>
                    <a:pt x="597" y="6406"/>
                    <a:pt x="0" y="9538"/>
                  </a:cubicBezTo>
                  <a:cubicBezTo>
                    <a:pt x="0" y="9569"/>
                    <a:pt x="20" y="9581"/>
                    <a:pt x="43" y="9581"/>
                  </a:cubicBezTo>
                  <a:cubicBezTo>
                    <a:pt x="75" y="9581"/>
                    <a:pt x="112" y="9559"/>
                    <a:pt x="112" y="9538"/>
                  </a:cubicBezTo>
                  <a:cubicBezTo>
                    <a:pt x="820" y="6443"/>
                    <a:pt x="1044" y="3200"/>
                    <a:pt x="1380" y="31"/>
                  </a:cubicBezTo>
                  <a:cubicBezTo>
                    <a:pt x="1380" y="9"/>
                    <a:pt x="1367" y="0"/>
                    <a:pt x="13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9"/>
            <p:cNvSpPr/>
            <p:nvPr/>
          </p:nvSpPr>
          <p:spPr>
            <a:xfrm>
              <a:off x="6019323" y="2759865"/>
              <a:ext cx="61917" cy="359610"/>
            </a:xfrm>
            <a:custGeom>
              <a:rect b="b" l="l" r="r" t="t"/>
              <a:pathLst>
                <a:path extrusionOk="0" h="12005" w="2067">
                  <a:moveTo>
                    <a:pt x="2035" y="1"/>
                  </a:moveTo>
                  <a:cubicBezTo>
                    <a:pt x="1992" y="1"/>
                    <a:pt x="1917" y="53"/>
                    <a:pt x="1917" y="106"/>
                  </a:cubicBezTo>
                  <a:cubicBezTo>
                    <a:pt x="1731" y="2194"/>
                    <a:pt x="1507" y="4281"/>
                    <a:pt x="1209" y="6332"/>
                  </a:cubicBezTo>
                  <a:cubicBezTo>
                    <a:pt x="985" y="8270"/>
                    <a:pt x="575" y="10134"/>
                    <a:pt x="16" y="11961"/>
                  </a:cubicBezTo>
                  <a:cubicBezTo>
                    <a:pt x="0" y="11993"/>
                    <a:pt x="11" y="12004"/>
                    <a:pt x="32" y="12004"/>
                  </a:cubicBezTo>
                  <a:cubicBezTo>
                    <a:pt x="60" y="12004"/>
                    <a:pt x="106" y="11983"/>
                    <a:pt x="128" y="11961"/>
                  </a:cubicBezTo>
                  <a:cubicBezTo>
                    <a:pt x="463" y="11141"/>
                    <a:pt x="687" y="10283"/>
                    <a:pt x="836" y="9389"/>
                  </a:cubicBezTo>
                  <a:cubicBezTo>
                    <a:pt x="1060" y="8345"/>
                    <a:pt x="1246" y="7264"/>
                    <a:pt x="1395" y="6220"/>
                  </a:cubicBezTo>
                  <a:cubicBezTo>
                    <a:pt x="1694" y="4170"/>
                    <a:pt x="1880" y="2082"/>
                    <a:pt x="2066" y="32"/>
                  </a:cubicBezTo>
                  <a:cubicBezTo>
                    <a:pt x="2066" y="10"/>
                    <a:pt x="2054"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9"/>
            <p:cNvSpPr/>
            <p:nvPr/>
          </p:nvSpPr>
          <p:spPr>
            <a:xfrm>
              <a:off x="6044366" y="2821903"/>
              <a:ext cx="54728" cy="337473"/>
            </a:xfrm>
            <a:custGeom>
              <a:rect b="b" l="l" r="r" t="t"/>
              <a:pathLst>
                <a:path extrusionOk="0" h="11266" w="1827">
                  <a:moveTo>
                    <a:pt x="1794" y="1"/>
                  </a:moveTo>
                  <a:cubicBezTo>
                    <a:pt x="1750" y="1"/>
                    <a:pt x="1678" y="71"/>
                    <a:pt x="1678" y="123"/>
                  </a:cubicBezTo>
                  <a:cubicBezTo>
                    <a:pt x="1491" y="2024"/>
                    <a:pt x="1193" y="3925"/>
                    <a:pt x="932" y="5789"/>
                  </a:cubicBezTo>
                  <a:cubicBezTo>
                    <a:pt x="634" y="7691"/>
                    <a:pt x="261" y="9405"/>
                    <a:pt x="0" y="11232"/>
                  </a:cubicBezTo>
                  <a:cubicBezTo>
                    <a:pt x="0" y="11257"/>
                    <a:pt x="8" y="11265"/>
                    <a:pt x="19" y="11265"/>
                  </a:cubicBezTo>
                  <a:cubicBezTo>
                    <a:pt x="41" y="11265"/>
                    <a:pt x="75" y="11232"/>
                    <a:pt x="75" y="11232"/>
                  </a:cubicBezTo>
                  <a:cubicBezTo>
                    <a:pt x="895" y="7541"/>
                    <a:pt x="1491" y="3776"/>
                    <a:pt x="1827" y="48"/>
                  </a:cubicBezTo>
                  <a:cubicBezTo>
                    <a:pt x="1827" y="14"/>
                    <a:pt x="1813" y="1"/>
                    <a:pt x="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9"/>
            <p:cNvSpPr/>
            <p:nvPr/>
          </p:nvSpPr>
          <p:spPr>
            <a:xfrm>
              <a:off x="6063327" y="2841404"/>
              <a:ext cx="51403" cy="363714"/>
            </a:xfrm>
            <a:custGeom>
              <a:rect b="b" l="l" r="r" t="t"/>
              <a:pathLst>
                <a:path extrusionOk="0" h="12142" w="1716">
                  <a:moveTo>
                    <a:pt x="1680" y="1"/>
                  </a:moveTo>
                  <a:cubicBezTo>
                    <a:pt x="1626" y="1"/>
                    <a:pt x="1529" y="62"/>
                    <a:pt x="1529" y="143"/>
                  </a:cubicBezTo>
                  <a:cubicBezTo>
                    <a:pt x="1343" y="2193"/>
                    <a:pt x="1082" y="4281"/>
                    <a:pt x="821" y="6369"/>
                  </a:cubicBezTo>
                  <a:cubicBezTo>
                    <a:pt x="560" y="8270"/>
                    <a:pt x="150" y="10171"/>
                    <a:pt x="1" y="12110"/>
                  </a:cubicBezTo>
                  <a:cubicBezTo>
                    <a:pt x="1" y="12133"/>
                    <a:pt x="12" y="12142"/>
                    <a:pt x="26" y="12142"/>
                  </a:cubicBezTo>
                  <a:cubicBezTo>
                    <a:pt x="59" y="12142"/>
                    <a:pt x="113" y="12098"/>
                    <a:pt x="113" y="12072"/>
                  </a:cubicBezTo>
                  <a:cubicBezTo>
                    <a:pt x="560" y="10096"/>
                    <a:pt x="746" y="8009"/>
                    <a:pt x="1045" y="5958"/>
                  </a:cubicBezTo>
                  <a:cubicBezTo>
                    <a:pt x="1306" y="3945"/>
                    <a:pt x="1492" y="2007"/>
                    <a:pt x="1716" y="31"/>
                  </a:cubicBezTo>
                  <a:cubicBezTo>
                    <a:pt x="1716" y="10"/>
                    <a:pt x="1701" y="1"/>
                    <a:pt x="1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9"/>
            <p:cNvSpPr/>
            <p:nvPr/>
          </p:nvSpPr>
          <p:spPr>
            <a:xfrm>
              <a:off x="6113593" y="2845358"/>
              <a:ext cx="22376" cy="282206"/>
            </a:xfrm>
            <a:custGeom>
              <a:rect b="b" l="l" r="r" t="t"/>
              <a:pathLst>
                <a:path extrusionOk="0" h="9421" w="747">
                  <a:moveTo>
                    <a:pt x="713" y="1"/>
                  </a:moveTo>
                  <a:cubicBezTo>
                    <a:pt x="669" y="1"/>
                    <a:pt x="597" y="71"/>
                    <a:pt x="597" y="123"/>
                  </a:cubicBezTo>
                  <a:lnTo>
                    <a:pt x="597" y="85"/>
                  </a:lnTo>
                  <a:cubicBezTo>
                    <a:pt x="485" y="3217"/>
                    <a:pt x="261" y="6274"/>
                    <a:pt x="0" y="9405"/>
                  </a:cubicBezTo>
                  <a:cubicBezTo>
                    <a:pt x="0" y="9416"/>
                    <a:pt x="7" y="9421"/>
                    <a:pt x="16" y="9421"/>
                  </a:cubicBezTo>
                  <a:cubicBezTo>
                    <a:pt x="38" y="9421"/>
                    <a:pt x="75" y="9394"/>
                    <a:pt x="75" y="9368"/>
                  </a:cubicBezTo>
                  <a:cubicBezTo>
                    <a:pt x="485" y="6274"/>
                    <a:pt x="709" y="3142"/>
                    <a:pt x="746" y="48"/>
                  </a:cubicBezTo>
                  <a:cubicBezTo>
                    <a:pt x="746" y="14"/>
                    <a:pt x="732" y="1"/>
                    <a:pt x="7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9"/>
            <p:cNvSpPr/>
            <p:nvPr/>
          </p:nvSpPr>
          <p:spPr>
            <a:xfrm>
              <a:off x="6125874" y="2867105"/>
              <a:ext cx="36875" cy="299430"/>
            </a:xfrm>
            <a:custGeom>
              <a:rect b="b" l="l" r="r" t="t"/>
              <a:pathLst>
                <a:path extrusionOk="0" h="9996" w="1231">
                  <a:moveTo>
                    <a:pt x="1195" y="0"/>
                  </a:moveTo>
                  <a:cubicBezTo>
                    <a:pt x="1141" y="0"/>
                    <a:pt x="1044" y="62"/>
                    <a:pt x="1044" y="142"/>
                  </a:cubicBezTo>
                  <a:cubicBezTo>
                    <a:pt x="970" y="1745"/>
                    <a:pt x="895" y="3386"/>
                    <a:pt x="746" y="4989"/>
                  </a:cubicBezTo>
                  <a:cubicBezTo>
                    <a:pt x="597" y="6629"/>
                    <a:pt x="299" y="8306"/>
                    <a:pt x="0" y="9947"/>
                  </a:cubicBezTo>
                  <a:cubicBezTo>
                    <a:pt x="0" y="9982"/>
                    <a:pt x="12" y="9995"/>
                    <a:pt x="27" y="9995"/>
                  </a:cubicBezTo>
                  <a:cubicBezTo>
                    <a:pt x="60" y="9995"/>
                    <a:pt x="112" y="9935"/>
                    <a:pt x="112" y="9910"/>
                  </a:cubicBezTo>
                  <a:cubicBezTo>
                    <a:pt x="560" y="8344"/>
                    <a:pt x="821" y="6741"/>
                    <a:pt x="932" y="5100"/>
                  </a:cubicBezTo>
                  <a:cubicBezTo>
                    <a:pt x="1082" y="3423"/>
                    <a:pt x="1156" y="1745"/>
                    <a:pt x="1231" y="30"/>
                  </a:cubicBezTo>
                  <a:cubicBezTo>
                    <a:pt x="1231" y="10"/>
                    <a:pt x="1216" y="0"/>
                    <a:pt x="11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9"/>
            <p:cNvSpPr/>
            <p:nvPr/>
          </p:nvSpPr>
          <p:spPr>
            <a:xfrm>
              <a:off x="6151546" y="2902812"/>
              <a:ext cx="24623" cy="252041"/>
            </a:xfrm>
            <a:custGeom>
              <a:rect b="b" l="l" r="r" t="t"/>
              <a:pathLst>
                <a:path extrusionOk="0" h="8414" w="822">
                  <a:moveTo>
                    <a:pt x="790" y="0"/>
                  </a:moveTo>
                  <a:cubicBezTo>
                    <a:pt x="747" y="0"/>
                    <a:pt x="672" y="53"/>
                    <a:pt x="672" y="106"/>
                  </a:cubicBezTo>
                  <a:cubicBezTo>
                    <a:pt x="635" y="1523"/>
                    <a:pt x="560" y="2865"/>
                    <a:pt x="486" y="4244"/>
                  </a:cubicBezTo>
                  <a:cubicBezTo>
                    <a:pt x="374" y="5623"/>
                    <a:pt x="113" y="7003"/>
                    <a:pt x="1" y="8382"/>
                  </a:cubicBezTo>
                  <a:cubicBezTo>
                    <a:pt x="1" y="8405"/>
                    <a:pt x="12" y="8414"/>
                    <a:pt x="27" y="8414"/>
                  </a:cubicBezTo>
                  <a:cubicBezTo>
                    <a:pt x="60" y="8414"/>
                    <a:pt x="113" y="8370"/>
                    <a:pt x="113" y="8345"/>
                  </a:cubicBezTo>
                  <a:cubicBezTo>
                    <a:pt x="411" y="7003"/>
                    <a:pt x="560" y="5623"/>
                    <a:pt x="635" y="4281"/>
                  </a:cubicBezTo>
                  <a:cubicBezTo>
                    <a:pt x="709" y="2865"/>
                    <a:pt x="784" y="1485"/>
                    <a:pt x="821" y="31"/>
                  </a:cubicBezTo>
                  <a:cubicBezTo>
                    <a:pt x="821" y="9"/>
                    <a:pt x="808" y="0"/>
                    <a:pt x="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9"/>
            <p:cNvSpPr/>
            <p:nvPr/>
          </p:nvSpPr>
          <p:spPr>
            <a:xfrm>
              <a:off x="6167183" y="2939657"/>
              <a:ext cx="27948" cy="239790"/>
            </a:xfrm>
            <a:custGeom>
              <a:rect b="b" l="l" r="r" t="t"/>
              <a:pathLst>
                <a:path extrusionOk="0" h="8005" w="933">
                  <a:moveTo>
                    <a:pt x="902" y="1"/>
                  </a:moveTo>
                  <a:cubicBezTo>
                    <a:pt x="858" y="1"/>
                    <a:pt x="784" y="53"/>
                    <a:pt x="784" y="106"/>
                  </a:cubicBezTo>
                  <a:lnTo>
                    <a:pt x="746" y="106"/>
                  </a:lnTo>
                  <a:cubicBezTo>
                    <a:pt x="635" y="1448"/>
                    <a:pt x="560" y="2753"/>
                    <a:pt x="448" y="4058"/>
                  </a:cubicBezTo>
                  <a:cubicBezTo>
                    <a:pt x="336" y="5363"/>
                    <a:pt x="113" y="6667"/>
                    <a:pt x="1" y="7972"/>
                  </a:cubicBezTo>
                  <a:cubicBezTo>
                    <a:pt x="1" y="7995"/>
                    <a:pt x="12" y="8004"/>
                    <a:pt x="28" y="8004"/>
                  </a:cubicBezTo>
                  <a:cubicBezTo>
                    <a:pt x="63" y="8004"/>
                    <a:pt x="124" y="7961"/>
                    <a:pt x="150" y="7935"/>
                  </a:cubicBezTo>
                  <a:cubicBezTo>
                    <a:pt x="374" y="6630"/>
                    <a:pt x="523" y="5363"/>
                    <a:pt x="597" y="4058"/>
                  </a:cubicBezTo>
                  <a:cubicBezTo>
                    <a:pt x="709" y="2716"/>
                    <a:pt x="821" y="1374"/>
                    <a:pt x="933" y="32"/>
                  </a:cubicBezTo>
                  <a:cubicBezTo>
                    <a:pt x="933" y="10"/>
                    <a:pt x="920" y="1"/>
                    <a:pt x="9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9"/>
            <p:cNvSpPr/>
            <p:nvPr/>
          </p:nvSpPr>
          <p:spPr>
            <a:xfrm>
              <a:off x="6182819" y="2945858"/>
              <a:ext cx="39121" cy="245871"/>
            </a:xfrm>
            <a:custGeom>
              <a:rect b="b" l="l" r="r" t="t"/>
              <a:pathLst>
                <a:path extrusionOk="0" h="8208" w="1306">
                  <a:moveTo>
                    <a:pt x="1273" y="1"/>
                  </a:moveTo>
                  <a:cubicBezTo>
                    <a:pt x="1229" y="1"/>
                    <a:pt x="1156" y="71"/>
                    <a:pt x="1156" y="123"/>
                  </a:cubicBezTo>
                  <a:cubicBezTo>
                    <a:pt x="970" y="1539"/>
                    <a:pt x="821" y="2919"/>
                    <a:pt x="672" y="4335"/>
                  </a:cubicBezTo>
                  <a:cubicBezTo>
                    <a:pt x="560" y="4969"/>
                    <a:pt x="485" y="5640"/>
                    <a:pt x="374" y="6274"/>
                  </a:cubicBezTo>
                  <a:cubicBezTo>
                    <a:pt x="224" y="6908"/>
                    <a:pt x="75" y="7541"/>
                    <a:pt x="1" y="8175"/>
                  </a:cubicBezTo>
                  <a:cubicBezTo>
                    <a:pt x="1" y="8198"/>
                    <a:pt x="8" y="8207"/>
                    <a:pt x="18" y="8207"/>
                  </a:cubicBezTo>
                  <a:cubicBezTo>
                    <a:pt x="40" y="8207"/>
                    <a:pt x="75" y="8164"/>
                    <a:pt x="75" y="8138"/>
                  </a:cubicBezTo>
                  <a:cubicBezTo>
                    <a:pt x="299" y="7467"/>
                    <a:pt x="448" y="6796"/>
                    <a:pt x="560" y="6088"/>
                  </a:cubicBezTo>
                  <a:cubicBezTo>
                    <a:pt x="672" y="5417"/>
                    <a:pt x="784" y="4746"/>
                    <a:pt x="858" y="4074"/>
                  </a:cubicBezTo>
                  <a:cubicBezTo>
                    <a:pt x="1007" y="2732"/>
                    <a:pt x="1156" y="1390"/>
                    <a:pt x="1306" y="48"/>
                  </a:cubicBezTo>
                  <a:cubicBezTo>
                    <a:pt x="1306" y="14"/>
                    <a:pt x="1292" y="1"/>
                    <a:pt x="12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9"/>
            <p:cNvSpPr/>
            <p:nvPr/>
          </p:nvSpPr>
          <p:spPr>
            <a:xfrm>
              <a:off x="6220803" y="2980996"/>
              <a:ext cx="23485" cy="154927"/>
            </a:xfrm>
            <a:custGeom>
              <a:rect b="b" l="l" r="r" t="t"/>
              <a:pathLst>
                <a:path extrusionOk="0" h="5172" w="784">
                  <a:moveTo>
                    <a:pt x="752" y="0"/>
                  </a:moveTo>
                  <a:cubicBezTo>
                    <a:pt x="709" y="0"/>
                    <a:pt x="634" y="53"/>
                    <a:pt x="634" y="105"/>
                  </a:cubicBezTo>
                  <a:cubicBezTo>
                    <a:pt x="522" y="926"/>
                    <a:pt x="485" y="1746"/>
                    <a:pt x="373" y="2566"/>
                  </a:cubicBezTo>
                  <a:cubicBezTo>
                    <a:pt x="299" y="3386"/>
                    <a:pt x="149" y="4281"/>
                    <a:pt x="0" y="5138"/>
                  </a:cubicBezTo>
                  <a:cubicBezTo>
                    <a:pt x="0" y="5163"/>
                    <a:pt x="9" y="5171"/>
                    <a:pt x="21" y="5171"/>
                  </a:cubicBezTo>
                  <a:cubicBezTo>
                    <a:pt x="46" y="5171"/>
                    <a:pt x="87" y="5138"/>
                    <a:pt x="112" y="5138"/>
                  </a:cubicBezTo>
                  <a:cubicBezTo>
                    <a:pt x="559" y="3498"/>
                    <a:pt x="597" y="1709"/>
                    <a:pt x="783" y="31"/>
                  </a:cubicBezTo>
                  <a:cubicBezTo>
                    <a:pt x="783" y="9"/>
                    <a:pt x="770" y="0"/>
                    <a:pt x="7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9"/>
            <p:cNvSpPr/>
            <p:nvPr/>
          </p:nvSpPr>
          <p:spPr>
            <a:xfrm>
              <a:off x="6248721" y="2967576"/>
              <a:ext cx="30165" cy="175626"/>
            </a:xfrm>
            <a:custGeom>
              <a:rect b="b" l="l" r="r" t="t"/>
              <a:pathLst>
                <a:path extrusionOk="0" h="5863" w="1007">
                  <a:moveTo>
                    <a:pt x="976" y="1"/>
                  </a:moveTo>
                  <a:cubicBezTo>
                    <a:pt x="932" y="1"/>
                    <a:pt x="858" y="53"/>
                    <a:pt x="858" y="106"/>
                  </a:cubicBezTo>
                  <a:lnTo>
                    <a:pt x="820" y="106"/>
                  </a:lnTo>
                  <a:cubicBezTo>
                    <a:pt x="709" y="1113"/>
                    <a:pt x="597" y="2082"/>
                    <a:pt x="448" y="3089"/>
                  </a:cubicBezTo>
                  <a:cubicBezTo>
                    <a:pt x="224" y="3983"/>
                    <a:pt x="112" y="4915"/>
                    <a:pt x="0" y="5847"/>
                  </a:cubicBezTo>
                  <a:cubicBezTo>
                    <a:pt x="0" y="5858"/>
                    <a:pt x="7" y="5863"/>
                    <a:pt x="16" y="5863"/>
                  </a:cubicBezTo>
                  <a:cubicBezTo>
                    <a:pt x="38" y="5863"/>
                    <a:pt x="75" y="5836"/>
                    <a:pt x="75" y="5810"/>
                  </a:cubicBezTo>
                  <a:cubicBezTo>
                    <a:pt x="299" y="4841"/>
                    <a:pt x="485" y="3871"/>
                    <a:pt x="634" y="2865"/>
                  </a:cubicBezTo>
                  <a:cubicBezTo>
                    <a:pt x="746" y="1933"/>
                    <a:pt x="895" y="1001"/>
                    <a:pt x="1007" y="32"/>
                  </a:cubicBezTo>
                  <a:cubicBezTo>
                    <a:pt x="1007" y="10"/>
                    <a:pt x="994" y="1"/>
                    <a:pt x="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9"/>
            <p:cNvSpPr/>
            <p:nvPr/>
          </p:nvSpPr>
          <p:spPr>
            <a:xfrm>
              <a:off x="6275501" y="2960386"/>
              <a:ext cx="15666" cy="135307"/>
            </a:xfrm>
            <a:custGeom>
              <a:rect b="b" l="l" r="r" t="t"/>
              <a:pathLst>
                <a:path extrusionOk="0" h="4517" w="523">
                  <a:moveTo>
                    <a:pt x="490" y="1"/>
                  </a:moveTo>
                  <a:cubicBezTo>
                    <a:pt x="446" y="1"/>
                    <a:pt x="374" y="71"/>
                    <a:pt x="374" y="122"/>
                  </a:cubicBezTo>
                  <a:cubicBezTo>
                    <a:pt x="337" y="1576"/>
                    <a:pt x="225" y="3030"/>
                    <a:pt x="1" y="4484"/>
                  </a:cubicBezTo>
                  <a:cubicBezTo>
                    <a:pt x="1" y="4507"/>
                    <a:pt x="12" y="4516"/>
                    <a:pt x="27" y="4516"/>
                  </a:cubicBezTo>
                  <a:cubicBezTo>
                    <a:pt x="60" y="4516"/>
                    <a:pt x="113" y="4473"/>
                    <a:pt x="113" y="4447"/>
                  </a:cubicBezTo>
                  <a:cubicBezTo>
                    <a:pt x="374" y="2993"/>
                    <a:pt x="523" y="1539"/>
                    <a:pt x="523" y="48"/>
                  </a:cubicBezTo>
                  <a:cubicBezTo>
                    <a:pt x="523" y="14"/>
                    <a:pt x="509" y="1"/>
                    <a:pt x="4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9"/>
            <p:cNvSpPr/>
            <p:nvPr/>
          </p:nvSpPr>
          <p:spPr>
            <a:xfrm>
              <a:off x="6301203" y="2954515"/>
              <a:ext cx="17883" cy="110654"/>
            </a:xfrm>
            <a:custGeom>
              <a:rect b="b" l="l" r="r" t="t"/>
              <a:pathLst>
                <a:path extrusionOk="0" h="3694" w="597">
                  <a:moveTo>
                    <a:pt x="549" y="0"/>
                  </a:moveTo>
                  <a:cubicBezTo>
                    <a:pt x="502" y="0"/>
                    <a:pt x="434" y="48"/>
                    <a:pt x="411" y="95"/>
                  </a:cubicBezTo>
                  <a:cubicBezTo>
                    <a:pt x="261" y="1288"/>
                    <a:pt x="150" y="2481"/>
                    <a:pt x="0" y="3636"/>
                  </a:cubicBezTo>
                  <a:cubicBezTo>
                    <a:pt x="0" y="3677"/>
                    <a:pt x="16" y="3693"/>
                    <a:pt x="36" y="3693"/>
                  </a:cubicBezTo>
                  <a:cubicBezTo>
                    <a:pt x="73" y="3693"/>
                    <a:pt x="126" y="3646"/>
                    <a:pt x="150" y="3599"/>
                  </a:cubicBezTo>
                  <a:cubicBezTo>
                    <a:pt x="411" y="2443"/>
                    <a:pt x="411" y="1250"/>
                    <a:pt x="597" y="57"/>
                  </a:cubicBezTo>
                  <a:cubicBezTo>
                    <a:pt x="597" y="16"/>
                    <a:pt x="577" y="0"/>
                    <a:pt x="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9"/>
            <p:cNvSpPr/>
            <p:nvPr/>
          </p:nvSpPr>
          <p:spPr>
            <a:xfrm>
              <a:off x="5233594" y="2801114"/>
              <a:ext cx="45711" cy="144623"/>
            </a:xfrm>
            <a:custGeom>
              <a:rect b="b" l="l" r="r" t="t"/>
              <a:pathLst>
                <a:path extrusionOk="0" h="4828" w="1526">
                  <a:moveTo>
                    <a:pt x="1471" y="1"/>
                  </a:moveTo>
                  <a:cubicBezTo>
                    <a:pt x="1429" y="1"/>
                    <a:pt x="1363" y="30"/>
                    <a:pt x="1343" y="71"/>
                  </a:cubicBezTo>
                  <a:cubicBezTo>
                    <a:pt x="1045" y="817"/>
                    <a:pt x="821" y="1600"/>
                    <a:pt x="709" y="2420"/>
                  </a:cubicBezTo>
                  <a:cubicBezTo>
                    <a:pt x="635" y="2830"/>
                    <a:pt x="523" y="3203"/>
                    <a:pt x="448" y="3613"/>
                  </a:cubicBezTo>
                  <a:cubicBezTo>
                    <a:pt x="336" y="4023"/>
                    <a:pt x="150" y="4396"/>
                    <a:pt x="1" y="4768"/>
                  </a:cubicBezTo>
                  <a:cubicBezTo>
                    <a:pt x="1" y="4812"/>
                    <a:pt x="18" y="4827"/>
                    <a:pt x="41" y="4827"/>
                  </a:cubicBezTo>
                  <a:cubicBezTo>
                    <a:pt x="77" y="4827"/>
                    <a:pt x="127" y="4791"/>
                    <a:pt x="150" y="4768"/>
                  </a:cubicBezTo>
                  <a:cubicBezTo>
                    <a:pt x="336" y="4470"/>
                    <a:pt x="486" y="4097"/>
                    <a:pt x="560" y="3725"/>
                  </a:cubicBezTo>
                  <a:cubicBezTo>
                    <a:pt x="672" y="3314"/>
                    <a:pt x="747" y="2904"/>
                    <a:pt x="858" y="2532"/>
                  </a:cubicBezTo>
                  <a:cubicBezTo>
                    <a:pt x="970" y="1674"/>
                    <a:pt x="1194" y="854"/>
                    <a:pt x="1492" y="71"/>
                  </a:cubicBezTo>
                  <a:cubicBezTo>
                    <a:pt x="1526" y="21"/>
                    <a:pt x="1506" y="1"/>
                    <a:pt x="14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9"/>
            <p:cNvSpPr/>
            <p:nvPr/>
          </p:nvSpPr>
          <p:spPr>
            <a:xfrm>
              <a:off x="5252586" y="2817170"/>
              <a:ext cx="30584" cy="119940"/>
            </a:xfrm>
            <a:custGeom>
              <a:rect b="b" l="l" r="r" t="t"/>
              <a:pathLst>
                <a:path extrusionOk="0" h="4004" w="1021">
                  <a:moveTo>
                    <a:pt x="988" y="0"/>
                  </a:moveTo>
                  <a:cubicBezTo>
                    <a:pt x="950" y="0"/>
                    <a:pt x="882" y="47"/>
                    <a:pt x="858" y="94"/>
                  </a:cubicBezTo>
                  <a:cubicBezTo>
                    <a:pt x="560" y="1399"/>
                    <a:pt x="224" y="2667"/>
                    <a:pt x="1" y="3971"/>
                  </a:cubicBezTo>
                  <a:cubicBezTo>
                    <a:pt x="1" y="3995"/>
                    <a:pt x="8" y="4003"/>
                    <a:pt x="18" y="4003"/>
                  </a:cubicBezTo>
                  <a:cubicBezTo>
                    <a:pt x="40" y="4003"/>
                    <a:pt x="75" y="3960"/>
                    <a:pt x="75" y="3934"/>
                  </a:cubicBezTo>
                  <a:cubicBezTo>
                    <a:pt x="485" y="2667"/>
                    <a:pt x="709" y="1362"/>
                    <a:pt x="1007" y="57"/>
                  </a:cubicBezTo>
                  <a:cubicBezTo>
                    <a:pt x="1021" y="16"/>
                    <a:pt x="1009" y="0"/>
                    <a:pt x="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9"/>
            <p:cNvSpPr/>
            <p:nvPr/>
          </p:nvSpPr>
          <p:spPr>
            <a:xfrm>
              <a:off x="5263759" y="2796680"/>
              <a:ext cx="40589" cy="148876"/>
            </a:xfrm>
            <a:custGeom>
              <a:rect b="b" l="l" r="r" t="t"/>
              <a:pathLst>
                <a:path extrusionOk="0" h="4970" w="1355">
                  <a:moveTo>
                    <a:pt x="1332" y="1"/>
                  </a:moveTo>
                  <a:cubicBezTo>
                    <a:pt x="1298" y="1"/>
                    <a:pt x="1219" y="44"/>
                    <a:pt x="1193" y="70"/>
                  </a:cubicBezTo>
                  <a:cubicBezTo>
                    <a:pt x="1007" y="927"/>
                    <a:pt x="821" y="1748"/>
                    <a:pt x="597" y="2568"/>
                  </a:cubicBezTo>
                  <a:lnTo>
                    <a:pt x="261" y="3761"/>
                  </a:lnTo>
                  <a:cubicBezTo>
                    <a:pt x="150" y="4134"/>
                    <a:pt x="75" y="4544"/>
                    <a:pt x="0" y="4954"/>
                  </a:cubicBezTo>
                  <a:cubicBezTo>
                    <a:pt x="0" y="4965"/>
                    <a:pt x="7" y="4969"/>
                    <a:pt x="16" y="4969"/>
                  </a:cubicBezTo>
                  <a:cubicBezTo>
                    <a:pt x="38" y="4969"/>
                    <a:pt x="75" y="4943"/>
                    <a:pt x="75" y="4916"/>
                  </a:cubicBezTo>
                  <a:cubicBezTo>
                    <a:pt x="224" y="4544"/>
                    <a:pt x="336" y="4171"/>
                    <a:pt x="411" y="3761"/>
                  </a:cubicBezTo>
                  <a:cubicBezTo>
                    <a:pt x="522" y="3351"/>
                    <a:pt x="634" y="2941"/>
                    <a:pt x="746" y="2530"/>
                  </a:cubicBezTo>
                  <a:cubicBezTo>
                    <a:pt x="970" y="1710"/>
                    <a:pt x="1156" y="890"/>
                    <a:pt x="1343" y="33"/>
                  </a:cubicBezTo>
                  <a:cubicBezTo>
                    <a:pt x="1354" y="10"/>
                    <a:pt x="1348" y="1"/>
                    <a:pt x="13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9"/>
            <p:cNvSpPr/>
            <p:nvPr/>
          </p:nvSpPr>
          <p:spPr>
            <a:xfrm>
              <a:off x="5279396" y="2770260"/>
              <a:ext cx="57394" cy="185871"/>
            </a:xfrm>
            <a:custGeom>
              <a:rect b="b" l="l" r="r" t="t"/>
              <a:pathLst>
                <a:path extrusionOk="0" h="6205" w="1916">
                  <a:moveTo>
                    <a:pt x="1882" y="0"/>
                  </a:moveTo>
                  <a:cubicBezTo>
                    <a:pt x="1844" y="0"/>
                    <a:pt x="1776" y="47"/>
                    <a:pt x="1753" y="95"/>
                  </a:cubicBezTo>
                  <a:cubicBezTo>
                    <a:pt x="1454" y="1138"/>
                    <a:pt x="1119" y="2145"/>
                    <a:pt x="821" y="3189"/>
                  </a:cubicBezTo>
                  <a:cubicBezTo>
                    <a:pt x="671" y="3673"/>
                    <a:pt x="522" y="4195"/>
                    <a:pt x="373" y="4680"/>
                  </a:cubicBezTo>
                  <a:cubicBezTo>
                    <a:pt x="224" y="5165"/>
                    <a:pt x="75" y="5687"/>
                    <a:pt x="0" y="6171"/>
                  </a:cubicBezTo>
                  <a:cubicBezTo>
                    <a:pt x="0" y="6196"/>
                    <a:pt x="9" y="6204"/>
                    <a:pt x="21" y="6204"/>
                  </a:cubicBezTo>
                  <a:cubicBezTo>
                    <a:pt x="46" y="6204"/>
                    <a:pt x="87" y="6171"/>
                    <a:pt x="112" y="6171"/>
                  </a:cubicBezTo>
                  <a:cubicBezTo>
                    <a:pt x="299" y="5687"/>
                    <a:pt x="410" y="5127"/>
                    <a:pt x="560" y="4643"/>
                  </a:cubicBezTo>
                  <a:cubicBezTo>
                    <a:pt x="671" y="4121"/>
                    <a:pt x="821" y="3636"/>
                    <a:pt x="970" y="3152"/>
                  </a:cubicBezTo>
                  <a:cubicBezTo>
                    <a:pt x="1305" y="2108"/>
                    <a:pt x="1603" y="1101"/>
                    <a:pt x="1902" y="57"/>
                  </a:cubicBezTo>
                  <a:cubicBezTo>
                    <a:pt x="1915" y="16"/>
                    <a:pt x="1904" y="0"/>
                    <a:pt x="18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9"/>
            <p:cNvSpPr/>
            <p:nvPr/>
          </p:nvSpPr>
          <p:spPr>
            <a:xfrm>
              <a:off x="5296141" y="2749021"/>
              <a:ext cx="60749" cy="217114"/>
            </a:xfrm>
            <a:custGeom>
              <a:rect b="b" l="l" r="r" t="t"/>
              <a:pathLst>
                <a:path extrusionOk="0" h="7248" w="2028">
                  <a:moveTo>
                    <a:pt x="1994" y="1"/>
                  </a:moveTo>
                  <a:cubicBezTo>
                    <a:pt x="1956" y="1"/>
                    <a:pt x="1888" y="48"/>
                    <a:pt x="1865" y="95"/>
                  </a:cubicBezTo>
                  <a:lnTo>
                    <a:pt x="1865" y="58"/>
                  </a:lnTo>
                  <a:cubicBezTo>
                    <a:pt x="1529" y="1288"/>
                    <a:pt x="1156" y="2481"/>
                    <a:pt x="821" y="3674"/>
                  </a:cubicBezTo>
                  <a:cubicBezTo>
                    <a:pt x="672" y="4271"/>
                    <a:pt x="485" y="4867"/>
                    <a:pt x="373" y="5501"/>
                  </a:cubicBezTo>
                  <a:cubicBezTo>
                    <a:pt x="187" y="6060"/>
                    <a:pt x="75" y="6619"/>
                    <a:pt x="1" y="7216"/>
                  </a:cubicBezTo>
                  <a:cubicBezTo>
                    <a:pt x="1" y="7239"/>
                    <a:pt x="8" y="7248"/>
                    <a:pt x="18" y="7248"/>
                  </a:cubicBezTo>
                  <a:cubicBezTo>
                    <a:pt x="40" y="7248"/>
                    <a:pt x="75" y="7204"/>
                    <a:pt x="75" y="7178"/>
                  </a:cubicBezTo>
                  <a:cubicBezTo>
                    <a:pt x="299" y="6582"/>
                    <a:pt x="411" y="5948"/>
                    <a:pt x="560" y="5314"/>
                  </a:cubicBezTo>
                  <a:cubicBezTo>
                    <a:pt x="709" y="4718"/>
                    <a:pt x="858" y="4196"/>
                    <a:pt x="1007" y="3600"/>
                  </a:cubicBezTo>
                  <a:cubicBezTo>
                    <a:pt x="1343" y="2407"/>
                    <a:pt x="1715" y="1251"/>
                    <a:pt x="2014" y="58"/>
                  </a:cubicBezTo>
                  <a:cubicBezTo>
                    <a:pt x="2027" y="17"/>
                    <a:pt x="2016" y="1"/>
                    <a:pt x="19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9"/>
            <p:cNvSpPr/>
            <p:nvPr/>
          </p:nvSpPr>
          <p:spPr>
            <a:xfrm>
              <a:off x="5303450" y="2765796"/>
              <a:ext cx="78722" cy="257343"/>
            </a:xfrm>
            <a:custGeom>
              <a:rect b="b" l="l" r="r" t="t"/>
              <a:pathLst>
                <a:path extrusionOk="0" h="8591" w="2628">
                  <a:moveTo>
                    <a:pt x="2582" y="0"/>
                  </a:moveTo>
                  <a:cubicBezTo>
                    <a:pt x="2538" y="0"/>
                    <a:pt x="2478" y="47"/>
                    <a:pt x="2478" y="94"/>
                  </a:cubicBezTo>
                  <a:cubicBezTo>
                    <a:pt x="2068" y="1548"/>
                    <a:pt x="1658" y="3002"/>
                    <a:pt x="1211" y="4419"/>
                  </a:cubicBezTo>
                  <a:cubicBezTo>
                    <a:pt x="1024" y="5127"/>
                    <a:pt x="800" y="5836"/>
                    <a:pt x="577" y="6507"/>
                  </a:cubicBezTo>
                  <a:cubicBezTo>
                    <a:pt x="390" y="7178"/>
                    <a:pt x="241" y="7886"/>
                    <a:pt x="18" y="8520"/>
                  </a:cubicBezTo>
                  <a:cubicBezTo>
                    <a:pt x="1" y="8570"/>
                    <a:pt x="14" y="8590"/>
                    <a:pt x="38" y="8590"/>
                  </a:cubicBezTo>
                  <a:cubicBezTo>
                    <a:pt x="66" y="8590"/>
                    <a:pt x="109" y="8561"/>
                    <a:pt x="129" y="8520"/>
                  </a:cubicBezTo>
                  <a:cubicBezTo>
                    <a:pt x="353" y="7961"/>
                    <a:pt x="539" y="7364"/>
                    <a:pt x="651" y="6805"/>
                  </a:cubicBezTo>
                  <a:cubicBezTo>
                    <a:pt x="875" y="6022"/>
                    <a:pt x="1099" y="5276"/>
                    <a:pt x="1322" y="4531"/>
                  </a:cubicBezTo>
                  <a:cubicBezTo>
                    <a:pt x="1770" y="3040"/>
                    <a:pt x="2180" y="1548"/>
                    <a:pt x="2627" y="57"/>
                  </a:cubicBezTo>
                  <a:cubicBezTo>
                    <a:pt x="2627" y="16"/>
                    <a:pt x="2607" y="0"/>
                    <a:pt x="2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9"/>
            <p:cNvSpPr/>
            <p:nvPr/>
          </p:nvSpPr>
          <p:spPr>
            <a:xfrm>
              <a:off x="5329182" y="2753515"/>
              <a:ext cx="75307" cy="275496"/>
            </a:xfrm>
            <a:custGeom>
              <a:rect b="b" l="l" r="r" t="t"/>
              <a:pathLst>
                <a:path extrusionOk="0" h="9197" w="2514">
                  <a:moveTo>
                    <a:pt x="2468" y="0"/>
                  </a:moveTo>
                  <a:cubicBezTo>
                    <a:pt x="2424" y="0"/>
                    <a:pt x="2365" y="47"/>
                    <a:pt x="2365" y="94"/>
                  </a:cubicBezTo>
                  <a:cubicBezTo>
                    <a:pt x="2066" y="1623"/>
                    <a:pt x="1768" y="3151"/>
                    <a:pt x="1358" y="4680"/>
                  </a:cubicBezTo>
                  <a:cubicBezTo>
                    <a:pt x="985" y="6208"/>
                    <a:pt x="463" y="7662"/>
                    <a:pt x="16" y="9153"/>
                  </a:cubicBezTo>
                  <a:cubicBezTo>
                    <a:pt x="0" y="9185"/>
                    <a:pt x="11" y="9196"/>
                    <a:pt x="32" y="9196"/>
                  </a:cubicBezTo>
                  <a:cubicBezTo>
                    <a:pt x="60" y="9196"/>
                    <a:pt x="106" y="9175"/>
                    <a:pt x="128" y="9153"/>
                  </a:cubicBezTo>
                  <a:cubicBezTo>
                    <a:pt x="724" y="7737"/>
                    <a:pt x="1172" y="6246"/>
                    <a:pt x="1507" y="4754"/>
                  </a:cubicBezTo>
                  <a:cubicBezTo>
                    <a:pt x="1917" y="3189"/>
                    <a:pt x="2215" y="1623"/>
                    <a:pt x="2514" y="57"/>
                  </a:cubicBezTo>
                  <a:cubicBezTo>
                    <a:pt x="2514" y="16"/>
                    <a:pt x="2494" y="0"/>
                    <a:pt x="24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9"/>
            <p:cNvSpPr/>
            <p:nvPr/>
          </p:nvSpPr>
          <p:spPr>
            <a:xfrm>
              <a:off x="5355333" y="2772536"/>
              <a:ext cx="63684" cy="276275"/>
            </a:xfrm>
            <a:custGeom>
              <a:rect b="b" l="l" r="r" t="t"/>
              <a:pathLst>
                <a:path extrusionOk="0" h="9223" w="2126">
                  <a:moveTo>
                    <a:pt x="2084" y="1"/>
                  </a:moveTo>
                  <a:cubicBezTo>
                    <a:pt x="2040" y="1"/>
                    <a:pt x="1976" y="58"/>
                    <a:pt x="1976" y="130"/>
                  </a:cubicBezTo>
                  <a:lnTo>
                    <a:pt x="1976" y="93"/>
                  </a:lnTo>
                  <a:cubicBezTo>
                    <a:pt x="1715" y="1622"/>
                    <a:pt x="1454" y="3150"/>
                    <a:pt x="1156" y="4679"/>
                  </a:cubicBezTo>
                  <a:cubicBezTo>
                    <a:pt x="821" y="6207"/>
                    <a:pt x="373" y="7661"/>
                    <a:pt x="0" y="9189"/>
                  </a:cubicBezTo>
                  <a:cubicBezTo>
                    <a:pt x="0" y="9214"/>
                    <a:pt x="9" y="9223"/>
                    <a:pt x="21" y="9223"/>
                  </a:cubicBezTo>
                  <a:cubicBezTo>
                    <a:pt x="46" y="9223"/>
                    <a:pt x="87" y="9189"/>
                    <a:pt x="112" y="9189"/>
                  </a:cubicBezTo>
                  <a:cubicBezTo>
                    <a:pt x="634" y="7736"/>
                    <a:pt x="1044" y="6244"/>
                    <a:pt x="1305" y="4716"/>
                  </a:cubicBezTo>
                  <a:cubicBezTo>
                    <a:pt x="1603" y="3187"/>
                    <a:pt x="1864" y="1622"/>
                    <a:pt x="2125" y="56"/>
                  </a:cubicBezTo>
                  <a:cubicBezTo>
                    <a:pt x="2125" y="17"/>
                    <a:pt x="2107" y="1"/>
                    <a:pt x="2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9"/>
            <p:cNvSpPr/>
            <p:nvPr/>
          </p:nvSpPr>
          <p:spPr>
            <a:xfrm>
              <a:off x="5363151" y="2798118"/>
              <a:ext cx="68148" cy="283075"/>
            </a:xfrm>
            <a:custGeom>
              <a:rect b="b" l="l" r="r" t="t"/>
              <a:pathLst>
                <a:path extrusionOk="0" h="9450" w="2275">
                  <a:moveTo>
                    <a:pt x="2236" y="0"/>
                  </a:moveTo>
                  <a:cubicBezTo>
                    <a:pt x="2204" y="0"/>
                    <a:pt x="2163" y="37"/>
                    <a:pt x="2163" y="59"/>
                  </a:cubicBezTo>
                  <a:lnTo>
                    <a:pt x="2163" y="22"/>
                  </a:lnTo>
                  <a:cubicBezTo>
                    <a:pt x="1864" y="1625"/>
                    <a:pt x="1566" y="3191"/>
                    <a:pt x="1268" y="4757"/>
                  </a:cubicBezTo>
                  <a:cubicBezTo>
                    <a:pt x="932" y="6322"/>
                    <a:pt x="448" y="7851"/>
                    <a:pt x="0" y="9417"/>
                  </a:cubicBezTo>
                  <a:cubicBezTo>
                    <a:pt x="0" y="9441"/>
                    <a:pt x="13" y="9450"/>
                    <a:pt x="29" y="9450"/>
                  </a:cubicBezTo>
                  <a:cubicBezTo>
                    <a:pt x="63" y="9450"/>
                    <a:pt x="112" y="9417"/>
                    <a:pt x="112" y="9417"/>
                  </a:cubicBezTo>
                  <a:cubicBezTo>
                    <a:pt x="671" y="7925"/>
                    <a:pt x="1119" y="6397"/>
                    <a:pt x="1380" y="4831"/>
                  </a:cubicBezTo>
                  <a:cubicBezTo>
                    <a:pt x="1715" y="3265"/>
                    <a:pt x="1976" y="1662"/>
                    <a:pt x="2274" y="59"/>
                  </a:cubicBezTo>
                  <a:cubicBezTo>
                    <a:pt x="2274" y="15"/>
                    <a:pt x="2257" y="0"/>
                    <a:pt x="2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9"/>
            <p:cNvSpPr/>
            <p:nvPr/>
          </p:nvSpPr>
          <p:spPr>
            <a:xfrm>
              <a:off x="5381005" y="2788742"/>
              <a:ext cx="70394" cy="306470"/>
            </a:xfrm>
            <a:custGeom>
              <a:rect b="b" l="l" r="r" t="t"/>
              <a:pathLst>
                <a:path extrusionOk="0" h="10231" w="2350">
                  <a:moveTo>
                    <a:pt x="2306" y="1"/>
                  </a:moveTo>
                  <a:cubicBezTo>
                    <a:pt x="2262" y="1"/>
                    <a:pt x="2200" y="64"/>
                    <a:pt x="2200" y="111"/>
                  </a:cubicBezTo>
                  <a:lnTo>
                    <a:pt x="2200" y="74"/>
                  </a:lnTo>
                  <a:cubicBezTo>
                    <a:pt x="1902" y="1789"/>
                    <a:pt x="1604" y="3467"/>
                    <a:pt x="1231" y="5181"/>
                  </a:cubicBezTo>
                  <a:cubicBezTo>
                    <a:pt x="1045" y="6002"/>
                    <a:pt x="858" y="6822"/>
                    <a:pt x="635" y="7642"/>
                  </a:cubicBezTo>
                  <a:cubicBezTo>
                    <a:pt x="448" y="8462"/>
                    <a:pt x="150" y="9319"/>
                    <a:pt x="1" y="10214"/>
                  </a:cubicBezTo>
                  <a:cubicBezTo>
                    <a:pt x="1" y="10227"/>
                    <a:pt x="9" y="10231"/>
                    <a:pt x="22" y="10231"/>
                  </a:cubicBezTo>
                  <a:cubicBezTo>
                    <a:pt x="46" y="10231"/>
                    <a:pt x="88" y="10214"/>
                    <a:pt x="113" y="10214"/>
                  </a:cubicBezTo>
                  <a:cubicBezTo>
                    <a:pt x="635" y="8574"/>
                    <a:pt x="1045" y="6896"/>
                    <a:pt x="1380" y="5219"/>
                  </a:cubicBezTo>
                  <a:cubicBezTo>
                    <a:pt x="1753" y="3504"/>
                    <a:pt x="2089" y="1789"/>
                    <a:pt x="2349" y="74"/>
                  </a:cubicBezTo>
                  <a:cubicBezTo>
                    <a:pt x="2349" y="20"/>
                    <a:pt x="2330" y="1"/>
                    <a:pt x="23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9"/>
            <p:cNvSpPr/>
            <p:nvPr/>
          </p:nvSpPr>
          <p:spPr>
            <a:xfrm>
              <a:off x="5406826" y="2778078"/>
              <a:ext cx="74738" cy="321118"/>
            </a:xfrm>
            <a:custGeom>
              <a:rect b="b" l="l" r="r" t="t"/>
              <a:pathLst>
                <a:path extrusionOk="0" h="10720" w="2495">
                  <a:moveTo>
                    <a:pt x="2458" y="0"/>
                  </a:moveTo>
                  <a:cubicBezTo>
                    <a:pt x="2422" y="0"/>
                    <a:pt x="2369" y="47"/>
                    <a:pt x="2345" y="95"/>
                  </a:cubicBezTo>
                  <a:lnTo>
                    <a:pt x="2345" y="132"/>
                  </a:lnTo>
                  <a:cubicBezTo>
                    <a:pt x="2047" y="1996"/>
                    <a:pt x="1748" y="3860"/>
                    <a:pt x="1376" y="5724"/>
                  </a:cubicBezTo>
                  <a:cubicBezTo>
                    <a:pt x="1189" y="6619"/>
                    <a:pt x="1003" y="7513"/>
                    <a:pt x="742" y="8408"/>
                  </a:cubicBezTo>
                  <a:cubicBezTo>
                    <a:pt x="630" y="8855"/>
                    <a:pt x="481" y="9265"/>
                    <a:pt x="332" y="9713"/>
                  </a:cubicBezTo>
                  <a:cubicBezTo>
                    <a:pt x="295" y="9974"/>
                    <a:pt x="220" y="10235"/>
                    <a:pt x="108" y="10458"/>
                  </a:cubicBezTo>
                  <a:cubicBezTo>
                    <a:pt x="80" y="10486"/>
                    <a:pt x="84" y="10514"/>
                    <a:pt x="95" y="10534"/>
                  </a:cubicBezTo>
                  <a:lnTo>
                    <a:pt x="95" y="10534"/>
                  </a:lnTo>
                  <a:cubicBezTo>
                    <a:pt x="56" y="10541"/>
                    <a:pt x="0" y="10574"/>
                    <a:pt x="34" y="10607"/>
                  </a:cubicBezTo>
                  <a:lnTo>
                    <a:pt x="34" y="10645"/>
                  </a:lnTo>
                  <a:cubicBezTo>
                    <a:pt x="34" y="10682"/>
                    <a:pt x="34" y="10719"/>
                    <a:pt x="71" y="10719"/>
                  </a:cubicBezTo>
                  <a:cubicBezTo>
                    <a:pt x="183" y="10719"/>
                    <a:pt x="220" y="10533"/>
                    <a:pt x="257" y="10421"/>
                  </a:cubicBezTo>
                  <a:cubicBezTo>
                    <a:pt x="444" y="9974"/>
                    <a:pt x="593" y="9415"/>
                    <a:pt x="742" y="8930"/>
                  </a:cubicBezTo>
                  <a:cubicBezTo>
                    <a:pt x="1003" y="7998"/>
                    <a:pt x="1264" y="7029"/>
                    <a:pt x="1450" y="6059"/>
                  </a:cubicBezTo>
                  <a:cubicBezTo>
                    <a:pt x="1860" y="4083"/>
                    <a:pt x="2159" y="2070"/>
                    <a:pt x="2494" y="57"/>
                  </a:cubicBezTo>
                  <a:cubicBezTo>
                    <a:pt x="2494" y="16"/>
                    <a:pt x="2479" y="0"/>
                    <a:pt x="24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9"/>
            <p:cNvSpPr/>
            <p:nvPr/>
          </p:nvSpPr>
          <p:spPr>
            <a:xfrm>
              <a:off x="5438579" y="2766905"/>
              <a:ext cx="64194" cy="289725"/>
            </a:xfrm>
            <a:custGeom>
              <a:rect b="b" l="l" r="r" t="t"/>
              <a:pathLst>
                <a:path extrusionOk="0" h="9672" w="2143">
                  <a:moveTo>
                    <a:pt x="2097" y="0"/>
                  </a:moveTo>
                  <a:cubicBezTo>
                    <a:pt x="2053" y="0"/>
                    <a:pt x="1993" y="48"/>
                    <a:pt x="1993" y="95"/>
                  </a:cubicBezTo>
                  <a:cubicBezTo>
                    <a:pt x="1695" y="1735"/>
                    <a:pt x="1434" y="3375"/>
                    <a:pt x="1099" y="4941"/>
                  </a:cubicBezTo>
                  <a:cubicBezTo>
                    <a:pt x="949" y="5724"/>
                    <a:pt x="800" y="6507"/>
                    <a:pt x="614" y="7290"/>
                  </a:cubicBezTo>
                  <a:cubicBezTo>
                    <a:pt x="465" y="8073"/>
                    <a:pt x="278" y="8856"/>
                    <a:pt x="17" y="9601"/>
                  </a:cubicBezTo>
                  <a:cubicBezTo>
                    <a:pt x="1" y="9652"/>
                    <a:pt x="14" y="9672"/>
                    <a:pt x="38" y="9672"/>
                  </a:cubicBezTo>
                  <a:cubicBezTo>
                    <a:pt x="66" y="9672"/>
                    <a:pt x="109" y="9642"/>
                    <a:pt x="129" y="9601"/>
                  </a:cubicBezTo>
                  <a:cubicBezTo>
                    <a:pt x="390" y="8967"/>
                    <a:pt x="577" y="8296"/>
                    <a:pt x="688" y="7588"/>
                  </a:cubicBezTo>
                  <a:cubicBezTo>
                    <a:pt x="875" y="6768"/>
                    <a:pt x="1061" y="5910"/>
                    <a:pt x="1248" y="5090"/>
                  </a:cubicBezTo>
                  <a:cubicBezTo>
                    <a:pt x="1583" y="3413"/>
                    <a:pt x="1844" y="1735"/>
                    <a:pt x="2142" y="57"/>
                  </a:cubicBezTo>
                  <a:cubicBezTo>
                    <a:pt x="2142" y="16"/>
                    <a:pt x="2122" y="0"/>
                    <a:pt x="20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9"/>
            <p:cNvSpPr/>
            <p:nvPr/>
          </p:nvSpPr>
          <p:spPr>
            <a:xfrm>
              <a:off x="5452478" y="2764658"/>
              <a:ext cx="72611" cy="317942"/>
            </a:xfrm>
            <a:custGeom>
              <a:rect b="b" l="l" r="r" t="t"/>
              <a:pathLst>
                <a:path extrusionOk="0" h="10614" w="2424">
                  <a:moveTo>
                    <a:pt x="2378" y="1"/>
                  </a:moveTo>
                  <a:cubicBezTo>
                    <a:pt x="2334" y="1"/>
                    <a:pt x="2275" y="48"/>
                    <a:pt x="2275" y="95"/>
                  </a:cubicBezTo>
                  <a:cubicBezTo>
                    <a:pt x="1977" y="1847"/>
                    <a:pt x="1678" y="3599"/>
                    <a:pt x="1306" y="5352"/>
                  </a:cubicBezTo>
                  <a:cubicBezTo>
                    <a:pt x="933" y="7104"/>
                    <a:pt x="411" y="8819"/>
                    <a:pt x="1" y="10571"/>
                  </a:cubicBezTo>
                  <a:cubicBezTo>
                    <a:pt x="1" y="10602"/>
                    <a:pt x="14" y="10614"/>
                    <a:pt x="29" y="10614"/>
                  </a:cubicBezTo>
                  <a:cubicBezTo>
                    <a:pt x="50" y="10614"/>
                    <a:pt x="75" y="10592"/>
                    <a:pt x="75" y="10571"/>
                  </a:cubicBezTo>
                  <a:cubicBezTo>
                    <a:pt x="672" y="8893"/>
                    <a:pt x="1119" y="7178"/>
                    <a:pt x="1455" y="5426"/>
                  </a:cubicBezTo>
                  <a:cubicBezTo>
                    <a:pt x="1827" y="3637"/>
                    <a:pt x="2126" y="1847"/>
                    <a:pt x="2424" y="58"/>
                  </a:cubicBezTo>
                  <a:cubicBezTo>
                    <a:pt x="2424" y="17"/>
                    <a:pt x="2404" y="1"/>
                    <a:pt x="2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9"/>
            <p:cNvSpPr/>
            <p:nvPr/>
          </p:nvSpPr>
          <p:spPr>
            <a:xfrm>
              <a:off x="5482643" y="2772476"/>
              <a:ext cx="71503" cy="306440"/>
            </a:xfrm>
            <a:custGeom>
              <a:rect b="b" l="l" r="r" t="t"/>
              <a:pathLst>
                <a:path extrusionOk="0" h="10230" w="2387">
                  <a:moveTo>
                    <a:pt x="2350" y="1"/>
                  </a:moveTo>
                  <a:cubicBezTo>
                    <a:pt x="2314" y="1"/>
                    <a:pt x="2261" y="48"/>
                    <a:pt x="2237" y="95"/>
                  </a:cubicBezTo>
                  <a:cubicBezTo>
                    <a:pt x="1902" y="1773"/>
                    <a:pt x="1566" y="3488"/>
                    <a:pt x="1193" y="5165"/>
                  </a:cubicBezTo>
                  <a:cubicBezTo>
                    <a:pt x="820" y="6843"/>
                    <a:pt x="336" y="8520"/>
                    <a:pt x="0" y="10198"/>
                  </a:cubicBezTo>
                  <a:cubicBezTo>
                    <a:pt x="0" y="10221"/>
                    <a:pt x="11" y="10230"/>
                    <a:pt x="26" y="10230"/>
                  </a:cubicBezTo>
                  <a:cubicBezTo>
                    <a:pt x="59" y="10230"/>
                    <a:pt x="112" y="10186"/>
                    <a:pt x="112" y="10161"/>
                  </a:cubicBezTo>
                  <a:cubicBezTo>
                    <a:pt x="597" y="8520"/>
                    <a:pt x="1007" y="6843"/>
                    <a:pt x="1342" y="5165"/>
                  </a:cubicBezTo>
                  <a:cubicBezTo>
                    <a:pt x="1715" y="3450"/>
                    <a:pt x="2051" y="1773"/>
                    <a:pt x="2386" y="58"/>
                  </a:cubicBezTo>
                  <a:cubicBezTo>
                    <a:pt x="2386" y="17"/>
                    <a:pt x="2371" y="1"/>
                    <a:pt x="23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9"/>
            <p:cNvSpPr/>
            <p:nvPr/>
          </p:nvSpPr>
          <p:spPr>
            <a:xfrm>
              <a:off x="5505020" y="2759086"/>
              <a:ext cx="70754" cy="291282"/>
            </a:xfrm>
            <a:custGeom>
              <a:rect b="b" l="l" r="r" t="t"/>
              <a:pathLst>
                <a:path extrusionOk="0" h="9724" w="2362">
                  <a:moveTo>
                    <a:pt x="2318" y="0"/>
                  </a:moveTo>
                  <a:cubicBezTo>
                    <a:pt x="2273" y="0"/>
                    <a:pt x="2198" y="48"/>
                    <a:pt x="2198" y="95"/>
                  </a:cubicBezTo>
                  <a:cubicBezTo>
                    <a:pt x="1677" y="2071"/>
                    <a:pt x="1378" y="4084"/>
                    <a:pt x="931" y="6060"/>
                  </a:cubicBezTo>
                  <a:cubicBezTo>
                    <a:pt x="819" y="6693"/>
                    <a:pt x="670" y="7327"/>
                    <a:pt x="558" y="7961"/>
                  </a:cubicBezTo>
                  <a:cubicBezTo>
                    <a:pt x="446" y="8483"/>
                    <a:pt x="409" y="9228"/>
                    <a:pt x="36" y="9638"/>
                  </a:cubicBezTo>
                  <a:cubicBezTo>
                    <a:pt x="6" y="9669"/>
                    <a:pt x="0" y="9723"/>
                    <a:pt x="39" y="9723"/>
                  </a:cubicBezTo>
                  <a:cubicBezTo>
                    <a:pt x="48" y="9723"/>
                    <a:pt x="59" y="9720"/>
                    <a:pt x="73" y="9713"/>
                  </a:cubicBezTo>
                  <a:cubicBezTo>
                    <a:pt x="409" y="9489"/>
                    <a:pt x="521" y="8893"/>
                    <a:pt x="595" y="8520"/>
                  </a:cubicBezTo>
                  <a:cubicBezTo>
                    <a:pt x="745" y="7924"/>
                    <a:pt x="856" y="7253"/>
                    <a:pt x="1005" y="6656"/>
                  </a:cubicBezTo>
                  <a:cubicBezTo>
                    <a:pt x="1453" y="4457"/>
                    <a:pt x="1788" y="2257"/>
                    <a:pt x="2348" y="58"/>
                  </a:cubicBezTo>
                  <a:cubicBezTo>
                    <a:pt x="2361" y="16"/>
                    <a:pt x="2345" y="0"/>
                    <a:pt x="23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9"/>
            <p:cNvSpPr/>
            <p:nvPr/>
          </p:nvSpPr>
          <p:spPr>
            <a:xfrm>
              <a:off x="5530661" y="2742371"/>
              <a:ext cx="69256" cy="288527"/>
            </a:xfrm>
            <a:custGeom>
              <a:rect b="b" l="l" r="r" t="t"/>
              <a:pathLst>
                <a:path extrusionOk="0" h="9632" w="2312">
                  <a:moveTo>
                    <a:pt x="2268" y="1"/>
                  </a:moveTo>
                  <a:cubicBezTo>
                    <a:pt x="2221" y="1"/>
                    <a:pt x="2150" y="58"/>
                    <a:pt x="2125" y="131"/>
                  </a:cubicBezTo>
                  <a:cubicBezTo>
                    <a:pt x="1827" y="1734"/>
                    <a:pt x="1492" y="3300"/>
                    <a:pt x="1081" y="4903"/>
                  </a:cubicBezTo>
                  <a:cubicBezTo>
                    <a:pt x="895" y="5686"/>
                    <a:pt x="709" y="6468"/>
                    <a:pt x="522" y="7251"/>
                  </a:cubicBezTo>
                  <a:cubicBezTo>
                    <a:pt x="336" y="8034"/>
                    <a:pt x="112" y="8817"/>
                    <a:pt x="0" y="9600"/>
                  </a:cubicBezTo>
                  <a:cubicBezTo>
                    <a:pt x="0" y="9623"/>
                    <a:pt x="11" y="9632"/>
                    <a:pt x="27" y="9632"/>
                  </a:cubicBezTo>
                  <a:cubicBezTo>
                    <a:pt x="63" y="9632"/>
                    <a:pt x="124" y="9588"/>
                    <a:pt x="149" y="9563"/>
                  </a:cubicBezTo>
                  <a:cubicBezTo>
                    <a:pt x="634" y="8034"/>
                    <a:pt x="932" y="6394"/>
                    <a:pt x="1268" y="4828"/>
                  </a:cubicBezTo>
                  <a:cubicBezTo>
                    <a:pt x="1641" y="3262"/>
                    <a:pt x="1976" y="1659"/>
                    <a:pt x="2312" y="56"/>
                  </a:cubicBezTo>
                  <a:cubicBezTo>
                    <a:pt x="2312" y="17"/>
                    <a:pt x="2294" y="1"/>
                    <a:pt x="22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9"/>
            <p:cNvSpPr/>
            <p:nvPr/>
          </p:nvSpPr>
          <p:spPr>
            <a:xfrm>
              <a:off x="5556333" y="2761333"/>
              <a:ext cx="60329" cy="272471"/>
            </a:xfrm>
            <a:custGeom>
              <a:rect b="b" l="l" r="r" t="t"/>
              <a:pathLst>
                <a:path extrusionOk="0" h="9096" w="2014">
                  <a:moveTo>
                    <a:pt x="1966" y="0"/>
                  </a:moveTo>
                  <a:cubicBezTo>
                    <a:pt x="1919" y="0"/>
                    <a:pt x="1851" y="47"/>
                    <a:pt x="1828" y="94"/>
                  </a:cubicBezTo>
                  <a:cubicBezTo>
                    <a:pt x="1604" y="1586"/>
                    <a:pt x="1343" y="3114"/>
                    <a:pt x="1045" y="4605"/>
                  </a:cubicBezTo>
                  <a:cubicBezTo>
                    <a:pt x="896" y="5351"/>
                    <a:pt x="709" y="6059"/>
                    <a:pt x="560" y="6805"/>
                  </a:cubicBezTo>
                  <a:cubicBezTo>
                    <a:pt x="411" y="7550"/>
                    <a:pt x="150" y="8296"/>
                    <a:pt x="1" y="9079"/>
                  </a:cubicBezTo>
                  <a:cubicBezTo>
                    <a:pt x="1" y="9091"/>
                    <a:pt x="9" y="9095"/>
                    <a:pt x="20" y="9095"/>
                  </a:cubicBezTo>
                  <a:cubicBezTo>
                    <a:pt x="42" y="9095"/>
                    <a:pt x="75" y="9079"/>
                    <a:pt x="75" y="9079"/>
                  </a:cubicBezTo>
                  <a:cubicBezTo>
                    <a:pt x="560" y="7625"/>
                    <a:pt x="933" y="6134"/>
                    <a:pt x="1194" y="4642"/>
                  </a:cubicBezTo>
                  <a:cubicBezTo>
                    <a:pt x="1492" y="3114"/>
                    <a:pt x="1753" y="1586"/>
                    <a:pt x="2014" y="57"/>
                  </a:cubicBezTo>
                  <a:cubicBezTo>
                    <a:pt x="2014" y="16"/>
                    <a:pt x="1994" y="0"/>
                    <a:pt x="1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9"/>
            <p:cNvSpPr/>
            <p:nvPr/>
          </p:nvSpPr>
          <p:spPr>
            <a:xfrm>
              <a:off x="5582035" y="2790360"/>
              <a:ext cx="46910" cy="255396"/>
            </a:xfrm>
            <a:custGeom>
              <a:rect b="b" l="l" r="r" t="t"/>
              <a:pathLst>
                <a:path extrusionOk="0" h="8526" w="1566">
                  <a:moveTo>
                    <a:pt x="1509" y="0"/>
                  </a:moveTo>
                  <a:cubicBezTo>
                    <a:pt x="1454" y="0"/>
                    <a:pt x="1380" y="47"/>
                    <a:pt x="1380" y="95"/>
                  </a:cubicBezTo>
                  <a:cubicBezTo>
                    <a:pt x="1081" y="2891"/>
                    <a:pt x="597" y="5687"/>
                    <a:pt x="0" y="8483"/>
                  </a:cubicBezTo>
                  <a:cubicBezTo>
                    <a:pt x="0" y="8514"/>
                    <a:pt x="14" y="8526"/>
                    <a:pt x="32" y="8526"/>
                  </a:cubicBezTo>
                  <a:cubicBezTo>
                    <a:pt x="57" y="8526"/>
                    <a:pt x="91" y="8504"/>
                    <a:pt x="112" y="8483"/>
                  </a:cubicBezTo>
                  <a:cubicBezTo>
                    <a:pt x="298" y="7849"/>
                    <a:pt x="485" y="7178"/>
                    <a:pt x="559" y="6507"/>
                  </a:cubicBezTo>
                  <a:cubicBezTo>
                    <a:pt x="709" y="5836"/>
                    <a:pt x="820" y="5127"/>
                    <a:pt x="932" y="4419"/>
                  </a:cubicBezTo>
                  <a:cubicBezTo>
                    <a:pt x="1193" y="2965"/>
                    <a:pt x="1380" y="1511"/>
                    <a:pt x="1566" y="57"/>
                  </a:cubicBezTo>
                  <a:cubicBezTo>
                    <a:pt x="1566" y="16"/>
                    <a:pt x="1541" y="0"/>
                    <a:pt x="1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9"/>
            <p:cNvSpPr/>
            <p:nvPr/>
          </p:nvSpPr>
          <p:spPr>
            <a:xfrm>
              <a:off x="5583832" y="2832447"/>
              <a:ext cx="67459" cy="262915"/>
            </a:xfrm>
            <a:custGeom>
              <a:rect b="b" l="l" r="r" t="t"/>
              <a:pathLst>
                <a:path extrusionOk="0" h="8777" w="2252">
                  <a:moveTo>
                    <a:pt x="2221" y="1"/>
                  </a:moveTo>
                  <a:cubicBezTo>
                    <a:pt x="2177" y="1"/>
                    <a:pt x="2102" y="54"/>
                    <a:pt x="2102" y="106"/>
                  </a:cubicBezTo>
                  <a:lnTo>
                    <a:pt x="2102" y="69"/>
                  </a:lnTo>
                  <a:cubicBezTo>
                    <a:pt x="1804" y="1523"/>
                    <a:pt x="1581" y="3014"/>
                    <a:pt x="1245" y="4468"/>
                  </a:cubicBezTo>
                  <a:cubicBezTo>
                    <a:pt x="910" y="5922"/>
                    <a:pt x="499" y="7339"/>
                    <a:pt x="15" y="8718"/>
                  </a:cubicBezTo>
                  <a:cubicBezTo>
                    <a:pt x="0" y="8762"/>
                    <a:pt x="8" y="8777"/>
                    <a:pt x="26" y="8777"/>
                  </a:cubicBezTo>
                  <a:cubicBezTo>
                    <a:pt x="54" y="8777"/>
                    <a:pt x="104" y="8741"/>
                    <a:pt x="127" y="8718"/>
                  </a:cubicBezTo>
                  <a:cubicBezTo>
                    <a:pt x="723" y="7376"/>
                    <a:pt x="1133" y="5959"/>
                    <a:pt x="1394" y="4505"/>
                  </a:cubicBezTo>
                  <a:cubicBezTo>
                    <a:pt x="1730" y="3051"/>
                    <a:pt x="1953" y="1523"/>
                    <a:pt x="2252" y="32"/>
                  </a:cubicBezTo>
                  <a:cubicBezTo>
                    <a:pt x="2252" y="10"/>
                    <a:pt x="2239" y="1"/>
                    <a:pt x="22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9"/>
            <p:cNvSpPr/>
            <p:nvPr/>
          </p:nvSpPr>
          <p:spPr>
            <a:xfrm>
              <a:off x="5625590" y="2909852"/>
              <a:ext cx="30165" cy="155676"/>
            </a:xfrm>
            <a:custGeom>
              <a:rect b="b" l="l" r="r" t="t"/>
              <a:pathLst>
                <a:path extrusionOk="0" h="5197" w="1007">
                  <a:moveTo>
                    <a:pt x="961" y="0"/>
                  </a:moveTo>
                  <a:cubicBezTo>
                    <a:pt x="917" y="0"/>
                    <a:pt x="858" y="47"/>
                    <a:pt x="858" y="95"/>
                  </a:cubicBezTo>
                  <a:cubicBezTo>
                    <a:pt x="634" y="1809"/>
                    <a:pt x="336" y="3487"/>
                    <a:pt x="0" y="5165"/>
                  </a:cubicBezTo>
                  <a:cubicBezTo>
                    <a:pt x="0" y="5188"/>
                    <a:pt x="11" y="5197"/>
                    <a:pt x="27" y="5197"/>
                  </a:cubicBezTo>
                  <a:cubicBezTo>
                    <a:pt x="62" y="5197"/>
                    <a:pt x="124" y="5153"/>
                    <a:pt x="149" y="5127"/>
                  </a:cubicBezTo>
                  <a:cubicBezTo>
                    <a:pt x="522" y="3450"/>
                    <a:pt x="820" y="1772"/>
                    <a:pt x="1007" y="57"/>
                  </a:cubicBezTo>
                  <a:cubicBezTo>
                    <a:pt x="1007" y="16"/>
                    <a:pt x="987" y="0"/>
                    <a:pt x="9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9"/>
            <p:cNvSpPr/>
            <p:nvPr/>
          </p:nvSpPr>
          <p:spPr>
            <a:xfrm>
              <a:off x="5652370" y="2926597"/>
              <a:ext cx="34658" cy="175327"/>
            </a:xfrm>
            <a:custGeom>
              <a:rect b="b" l="l" r="r" t="t"/>
              <a:pathLst>
                <a:path extrusionOk="0" h="5853" w="1157">
                  <a:moveTo>
                    <a:pt x="1111" y="0"/>
                  </a:moveTo>
                  <a:cubicBezTo>
                    <a:pt x="1067" y="0"/>
                    <a:pt x="1007" y="48"/>
                    <a:pt x="1007" y="95"/>
                  </a:cubicBezTo>
                  <a:lnTo>
                    <a:pt x="970" y="57"/>
                  </a:lnTo>
                  <a:cubicBezTo>
                    <a:pt x="858" y="1027"/>
                    <a:pt x="709" y="2033"/>
                    <a:pt x="523" y="3003"/>
                  </a:cubicBezTo>
                  <a:cubicBezTo>
                    <a:pt x="448" y="3450"/>
                    <a:pt x="336" y="3935"/>
                    <a:pt x="262" y="4419"/>
                  </a:cubicBezTo>
                  <a:cubicBezTo>
                    <a:pt x="113" y="4867"/>
                    <a:pt x="38" y="5351"/>
                    <a:pt x="1" y="5836"/>
                  </a:cubicBezTo>
                  <a:cubicBezTo>
                    <a:pt x="1" y="5848"/>
                    <a:pt x="9" y="5852"/>
                    <a:pt x="20" y="5852"/>
                  </a:cubicBezTo>
                  <a:cubicBezTo>
                    <a:pt x="42" y="5852"/>
                    <a:pt x="75" y="5836"/>
                    <a:pt x="75" y="5836"/>
                  </a:cubicBezTo>
                  <a:cubicBezTo>
                    <a:pt x="225" y="5389"/>
                    <a:pt x="336" y="4941"/>
                    <a:pt x="411" y="4457"/>
                  </a:cubicBezTo>
                  <a:cubicBezTo>
                    <a:pt x="485" y="3972"/>
                    <a:pt x="597" y="3487"/>
                    <a:pt x="672" y="2965"/>
                  </a:cubicBezTo>
                  <a:cubicBezTo>
                    <a:pt x="858" y="1996"/>
                    <a:pt x="1007" y="1027"/>
                    <a:pt x="1157" y="57"/>
                  </a:cubicBezTo>
                  <a:cubicBezTo>
                    <a:pt x="1157" y="16"/>
                    <a:pt x="1136" y="0"/>
                    <a:pt x="11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9"/>
            <p:cNvSpPr/>
            <p:nvPr/>
          </p:nvSpPr>
          <p:spPr>
            <a:xfrm>
              <a:off x="5672470" y="2928843"/>
              <a:ext cx="38013" cy="231612"/>
            </a:xfrm>
            <a:custGeom>
              <a:rect b="b" l="l" r="r" t="t"/>
              <a:pathLst>
                <a:path extrusionOk="0" h="7732" w="1269">
                  <a:moveTo>
                    <a:pt x="1232" y="0"/>
                  </a:moveTo>
                  <a:cubicBezTo>
                    <a:pt x="1196" y="0"/>
                    <a:pt x="1143" y="47"/>
                    <a:pt x="1119" y="94"/>
                  </a:cubicBezTo>
                  <a:cubicBezTo>
                    <a:pt x="933" y="1399"/>
                    <a:pt x="709" y="2667"/>
                    <a:pt x="486" y="3971"/>
                  </a:cubicBezTo>
                  <a:cubicBezTo>
                    <a:pt x="411" y="4605"/>
                    <a:pt x="299" y="5239"/>
                    <a:pt x="187" y="5910"/>
                  </a:cubicBezTo>
                  <a:cubicBezTo>
                    <a:pt x="75" y="6469"/>
                    <a:pt x="38" y="7103"/>
                    <a:pt x="1" y="7699"/>
                  </a:cubicBezTo>
                  <a:cubicBezTo>
                    <a:pt x="1" y="7723"/>
                    <a:pt x="12" y="7731"/>
                    <a:pt x="28" y="7731"/>
                  </a:cubicBezTo>
                  <a:cubicBezTo>
                    <a:pt x="63" y="7731"/>
                    <a:pt x="124" y="7688"/>
                    <a:pt x="150" y="7662"/>
                  </a:cubicBezTo>
                  <a:cubicBezTo>
                    <a:pt x="262" y="7028"/>
                    <a:pt x="299" y="6357"/>
                    <a:pt x="411" y="5686"/>
                  </a:cubicBezTo>
                  <a:cubicBezTo>
                    <a:pt x="486" y="5053"/>
                    <a:pt x="597" y="4456"/>
                    <a:pt x="672" y="3822"/>
                  </a:cubicBezTo>
                  <a:cubicBezTo>
                    <a:pt x="896" y="2592"/>
                    <a:pt x="1082" y="1325"/>
                    <a:pt x="1268" y="57"/>
                  </a:cubicBezTo>
                  <a:cubicBezTo>
                    <a:pt x="1268" y="16"/>
                    <a:pt x="1253" y="0"/>
                    <a:pt x="12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9"/>
            <p:cNvSpPr/>
            <p:nvPr/>
          </p:nvSpPr>
          <p:spPr>
            <a:xfrm>
              <a:off x="5704882" y="2949213"/>
              <a:ext cx="23455" cy="182186"/>
            </a:xfrm>
            <a:custGeom>
              <a:rect b="b" l="l" r="r" t="t"/>
              <a:pathLst>
                <a:path extrusionOk="0" h="6082" w="783">
                  <a:moveTo>
                    <a:pt x="750" y="1"/>
                  </a:moveTo>
                  <a:cubicBezTo>
                    <a:pt x="706" y="1"/>
                    <a:pt x="634" y="71"/>
                    <a:pt x="634" y="123"/>
                  </a:cubicBezTo>
                  <a:cubicBezTo>
                    <a:pt x="410" y="2098"/>
                    <a:pt x="149" y="4074"/>
                    <a:pt x="0" y="6050"/>
                  </a:cubicBezTo>
                  <a:cubicBezTo>
                    <a:pt x="0" y="6072"/>
                    <a:pt x="10" y="6081"/>
                    <a:pt x="24" y="6081"/>
                  </a:cubicBezTo>
                  <a:cubicBezTo>
                    <a:pt x="59" y="6081"/>
                    <a:pt x="123" y="6028"/>
                    <a:pt x="149" y="5976"/>
                  </a:cubicBezTo>
                  <a:cubicBezTo>
                    <a:pt x="410" y="4037"/>
                    <a:pt x="596" y="2024"/>
                    <a:pt x="783" y="48"/>
                  </a:cubicBezTo>
                  <a:cubicBezTo>
                    <a:pt x="783" y="14"/>
                    <a:pt x="769" y="1"/>
                    <a:pt x="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9"/>
            <p:cNvSpPr/>
            <p:nvPr/>
          </p:nvSpPr>
          <p:spPr>
            <a:xfrm>
              <a:off x="5704882" y="2922433"/>
              <a:ext cx="50264" cy="316175"/>
            </a:xfrm>
            <a:custGeom>
              <a:rect b="b" l="l" r="r" t="t"/>
              <a:pathLst>
                <a:path extrusionOk="0" h="10555" w="1678">
                  <a:moveTo>
                    <a:pt x="1645" y="0"/>
                  </a:moveTo>
                  <a:cubicBezTo>
                    <a:pt x="1601" y="0"/>
                    <a:pt x="1528" y="70"/>
                    <a:pt x="1528" y="122"/>
                  </a:cubicBezTo>
                  <a:cubicBezTo>
                    <a:pt x="1305" y="1911"/>
                    <a:pt x="1044" y="3738"/>
                    <a:pt x="783" y="5528"/>
                  </a:cubicBezTo>
                  <a:cubicBezTo>
                    <a:pt x="522" y="7205"/>
                    <a:pt x="112" y="8883"/>
                    <a:pt x="0" y="10523"/>
                  </a:cubicBezTo>
                  <a:cubicBezTo>
                    <a:pt x="0" y="10546"/>
                    <a:pt x="11" y="10555"/>
                    <a:pt x="26" y="10555"/>
                  </a:cubicBezTo>
                  <a:cubicBezTo>
                    <a:pt x="59" y="10555"/>
                    <a:pt x="112" y="10511"/>
                    <a:pt x="112" y="10486"/>
                  </a:cubicBezTo>
                  <a:cubicBezTo>
                    <a:pt x="559" y="8771"/>
                    <a:pt x="708" y="6944"/>
                    <a:pt x="969" y="5192"/>
                  </a:cubicBezTo>
                  <a:cubicBezTo>
                    <a:pt x="1230" y="3440"/>
                    <a:pt x="1454" y="1762"/>
                    <a:pt x="1678" y="47"/>
                  </a:cubicBezTo>
                  <a:cubicBezTo>
                    <a:pt x="1678" y="13"/>
                    <a:pt x="1664" y="0"/>
                    <a:pt x="1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9"/>
            <p:cNvSpPr/>
            <p:nvPr/>
          </p:nvSpPr>
          <p:spPr>
            <a:xfrm>
              <a:off x="5697063" y="2967905"/>
              <a:ext cx="77074" cy="332471"/>
            </a:xfrm>
            <a:custGeom>
              <a:rect b="b" l="l" r="r" t="t"/>
              <a:pathLst>
                <a:path extrusionOk="0" h="11099" w="2573">
                  <a:moveTo>
                    <a:pt x="2525" y="1"/>
                  </a:moveTo>
                  <a:cubicBezTo>
                    <a:pt x="2478" y="1"/>
                    <a:pt x="2410" y="48"/>
                    <a:pt x="2386" y="95"/>
                  </a:cubicBezTo>
                  <a:cubicBezTo>
                    <a:pt x="2125" y="1959"/>
                    <a:pt x="1827" y="3823"/>
                    <a:pt x="1417" y="5613"/>
                  </a:cubicBezTo>
                  <a:cubicBezTo>
                    <a:pt x="1044" y="7439"/>
                    <a:pt x="447" y="9229"/>
                    <a:pt x="0" y="11055"/>
                  </a:cubicBezTo>
                  <a:cubicBezTo>
                    <a:pt x="0" y="11087"/>
                    <a:pt x="13" y="11098"/>
                    <a:pt x="32" y="11098"/>
                  </a:cubicBezTo>
                  <a:cubicBezTo>
                    <a:pt x="56" y="11098"/>
                    <a:pt x="90" y="11077"/>
                    <a:pt x="112" y="11055"/>
                  </a:cubicBezTo>
                  <a:cubicBezTo>
                    <a:pt x="746" y="9303"/>
                    <a:pt x="1230" y="7514"/>
                    <a:pt x="1566" y="5687"/>
                  </a:cubicBezTo>
                  <a:cubicBezTo>
                    <a:pt x="1976" y="3823"/>
                    <a:pt x="2274" y="1959"/>
                    <a:pt x="2572" y="58"/>
                  </a:cubicBezTo>
                  <a:cubicBezTo>
                    <a:pt x="2572" y="17"/>
                    <a:pt x="2552" y="1"/>
                    <a:pt x="25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9"/>
            <p:cNvSpPr/>
            <p:nvPr/>
          </p:nvSpPr>
          <p:spPr>
            <a:xfrm>
              <a:off x="5729445" y="3109744"/>
              <a:ext cx="43585" cy="230504"/>
            </a:xfrm>
            <a:custGeom>
              <a:rect b="b" l="l" r="r" t="t"/>
              <a:pathLst>
                <a:path extrusionOk="0" h="7695" w="1455">
                  <a:moveTo>
                    <a:pt x="1420" y="0"/>
                  </a:moveTo>
                  <a:cubicBezTo>
                    <a:pt x="1387" y="0"/>
                    <a:pt x="1342" y="48"/>
                    <a:pt x="1342" y="95"/>
                  </a:cubicBezTo>
                  <a:cubicBezTo>
                    <a:pt x="1156" y="1362"/>
                    <a:pt x="969" y="2630"/>
                    <a:pt x="746" y="3860"/>
                  </a:cubicBezTo>
                  <a:cubicBezTo>
                    <a:pt x="522" y="5127"/>
                    <a:pt x="224" y="6395"/>
                    <a:pt x="0" y="7662"/>
                  </a:cubicBezTo>
                  <a:cubicBezTo>
                    <a:pt x="0" y="7686"/>
                    <a:pt x="7" y="7694"/>
                    <a:pt x="18" y="7694"/>
                  </a:cubicBezTo>
                  <a:cubicBezTo>
                    <a:pt x="43" y="7694"/>
                    <a:pt x="86" y="7651"/>
                    <a:pt x="112" y="7625"/>
                  </a:cubicBezTo>
                  <a:cubicBezTo>
                    <a:pt x="448" y="6395"/>
                    <a:pt x="708" y="5127"/>
                    <a:pt x="895" y="3823"/>
                  </a:cubicBezTo>
                  <a:cubicBezTo>
                    <a:pt x="1119" y="2592"/>
                    <a:pt x="1305" y="1325"/>
                    <a:pt x="1454" y="57"/>
                  </a:cubicBezTo>
                  <a:cubicBezTo>
                    <a:pt x="1454" y="16"/>
                    <a:pt x="1439" y="0"/>
                    <a:pt x="14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9"/>
            <p:cNvSpPr/>
            <p:nvPr/>
          </p:nvSpPr>
          <p:spPr>
            <a:xfrm>
              <a:off x="5741727" y="3191252"/>
              <a:ext cx="43585" cy="179670"/>
            </a:xfrm>
            <a:custGeom>
              <a:rect b="b" l="l" r="r" t="t"/>
              <a:pathLst>
                <a:path extrusionOk="0" h="5998" w="1455">
                  <a:moveTo>
                    <a:pt x="1407" y="1"/>
                  </a:moveTo>
                  <a:cubicBezTo>
                    <a:pt x="1360" y="1"/>
                    <a:pt x="1291" y="48"/>
                    <a:pt x="1268" y="95"/>
                  </a:cubicBezTo>
                  <a:cubicBezTo>
                    <a:pt x="895" y="2071"/>
                    <a:pt x="336" y="4009"/>
                    <a:pt x="0" y="5948"/>
                  </a:cubicBezTo>
                  <a:cubicBezTo>
                    <a:pt x="0" y="5985"/>
                    <a:pt x="13" y="5998"/>
                    <a:pt x="29" y="5998"/>
                  </a:cubicBezTo>
                  <a:cubicBezTo>
                    <a:pt x="62" y="5998"/>
                    <a:pt x="112" y="5948"/>
                    <a:pt x="112" y="5948"/>
                  </a:cubicBezTo>
                  <a:cubicBezTo>
                    <a:pt x="634" y="4009"/>
                    <a:pt x="1044" y="2034"/>
                    <a:pt x="1454" y="58"/>
                  </a:cubicBezTo>
                  <a:cubicBezTo>
                    <a:pt x="1454" y="17"/>
                    <a:pt x="1434" y="1"/>
                    <a:pt x="14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9"/>
            <p:cNvSpPr/>
            <p:nvPr/>
          </p:nvSpPr>
          <p:spPr>
            <a:xfrm>
              <a:off x="5718272" y="3309127"/>
              <a:ext cx="56255" cy="228467"/>
            </a:xfrm>
            <a:custGeom>
              <a:rect b="b" l="l" r="r" t="t"/>
              <a:pathLst>
                <a:path extrusionOk="0" h="7627" w="1878">
                  <a:moveTo>
                    <a:pt x="1835" y="1"/>
                  </a:moveTo>
                  <a:cubicBezTo>
                    <a:pt x="1787" y="1"/>
                    <a:pt x="1702" y="64"/>
                    <a:pt x="1678" y="112"/>
                  </a:cubicBezTo>
                  <a:cubicBezTo>
                    <a:pt x="1380" y="1342"/>
                    <a:pt x="1081" y="2572"/>
                    <a:pt x="783" y="3840"/>
                  </a:cubicBezTo>
                  <a:cubicBezTo>
                    <a:pt x="522" y="5070"/>
                    <a:pt x="187" y="6337"/>
                    <a:pt x="0" y="7568"/>
                  </a:cubicBezTo>
                  <a:cubicBezTo>
                    <a:pt x="0" y="7612"/>
                    <a:pt x="18" y="7627"/>
                    <a:pt x="39" y="7627"/>
                  </a:cubicBezTo>
                  <a:cubicBezTo>
                    <a:pt x="71" y="7627"/>
                    <a:pt x="112" y="7590"/>
                    <a:pt x="112" y="7568"/>
                  </a:cubicBezTo>
                  <a:cubicBezTo>
                    <a:pt x="448" y="6300"/>
                    <a:pt x="671" y="5033"/>
                    <a:pt x="970" y="3802"/>
                  </a:cubicBezTo>
                  <a:cubicBezTo>
                    <a:pt x="1268" y="2535"/>
                    <a:pt x="1566" y="1305"/>
                    <a:pt x="1864" y="74"/>
                  </a:cubicBezTo>
                  <a:cubicBezTo>
                    <a:pt x="1878" y="21"/>
                    <a:pt x="1862" y="1"/>
                    <a:pt x="18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9"/>
            <p:cNvSpPr/>
            <p:nvPr/>
          </p:nvSpPr>
          <p:spPr>
            <a:xfrm>
              <a:off x="5732800" y="3329736"/>
              <a:ext cx="59610" cy="231612"/>
            </a:xfrm>
            <a:custGeom>
              <a:rect b="b" l="l" r="r" t="t"/>
              <a:pathLst>
                <a:path extrusionOk="0" h="7732" w="1990">
                  <a:moveTo>
                    <a:pt x="1945" y="0"/>
                  </a:moveTo>
                  <a:cubicBezTo>
                    <a:pt x="1896" y="0"/>
                    <a:pt x="1813" y="48"/>
                    <a:pt x="1789" y="95"/>
                  </a:cubicBezTo>
                  <a:cubicBezTo>
                    <a:pt x="1193" y="2630"/>
                    <a:pt x="559" y="5165"/>
                    <a:pt x="0" y="7700"/>
                  </a:cubicBezTo>
                  <a:cubicBezTo>
                    <a:pt x="0" y="7723"/>
                    <a:pt x="7" y="7732"/>
                    <a:pt x="18" y="7732"/>
                  </a:cubicBezTo>
                  <a:cubicBezTo>
                    <a:pt x="43" y="7732"/>
                    <a:pt x="86" y="7688"/>
                    <a:pt x="112" y="7663"/>
                  </a:cubicBezTo>
                  <a:cubicBezTo>
                    <a:pt x="895" y="5202"/>
                    <a:pt x="1379" y="2593"/>
                    <a:pt x="1976" y="58"/>
                  </a:cubicBezTo>
                  <a:cubicBezTo>
                    <a:pt x="1990" y="16"/>
                    <a:pt x="1973" y="0"/>
                    <a:pt x="19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9"/>
            <p:cNvSpPr/>
            <p:nvPr/>
          </p:nvSpPr>
          <p:spPr>
            <a:xfrm>
              <a:off x="5731662" y="3376646"/>
              <a:ext cx="62995" cy="265611"/>
            </a:xfrm>
            <a:custGeom>
              <a:rect b="b" l="l" r="r" t="t"/>
              <a:pathLst>
                <a:path extrusionOk="0" h="8867" w="2103">
                  <a:moveTo>
                    <a:pt x="2059" y="0"/>
                  </a:moveTo>
                  <a:cubicBezTo>
                    <a:pt x="2014" y="0"/>
                    <a:pt x="1939" y="47"/>
                    <a:pt x="1939" y="95"/>
                  </a:cubicBezTo>
                  <a:cubicBezTo>
                    <a:pt x="1641" y="1548"/>
                    <a:pt x="1306" y="3002"/>
                    <a:pt x="1007" y="4456"/>
                  </a:cubicBezTo>
                  <a:cubicBezTo>
                    <a:pt x="672" y="5910"/>
                    <a:pt x="262" y="7364"/>
                    <a:pt x="1" y="8818"/>
                  </a:cubicBezTo>
                  <a:cubicBezTo>
                    <a:pt x="1" y="8853"/>
                    <a:pt x="12" y="8866"/>
                    <a:pt x="28" y="8866"/>
                  </a:cubicBezTo>
                  <a:cubicBezTo>
                    <a:pt x="64" y="8866"/>
                    <a:pt x="124" y="8806"/>
                    <a:pt x="150" y="8781"/>
                  </a:cubicBezTo>
                  <a:cubicBezTo>
                    <a:pt x="560" y="7364"/>
                    <a:pt x="858" y="5873"/>
                    <a:pt x="1156" y="4419"/>
                  </a:cubicBezTo>
                  <a:cubicBezTo>
                    <a:pt x="1492" y="2965"/>
                    <a:pt x="1827" y="1511"/>
                    <a:pt x="2088" y="57"/>
                  </a:cubicBezTo>
                  <a:cubicBezTo>
                    <a:pt x="2102" y="16"/>
                    <a:pt x="2086"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9"/>
            <p:cNvSpPr/>
            <p:nvPr/>
          </p:nvSpPr>
          <p:spPr>
            <a:xfrm>
              <a:off x="5739480" y="3434700"/>
              <a:ext cx="61857" cy="224932"/>
            </a:xfrm>
            <a:custGeom>
              <a:rect b="b" l="l" r="r" t="t"/>
              <a:pathLst>
                <a:path extrusionOk="0" h="7509" w="2065">
                  <a:moveTo>
                    <a:pt x="2022" y="1"/>
                  </a:moveTo>
                  <a:cubicBezTo>
                    <a:pt x="1977" y="1"/>
                    <a:pt x="1902" y="48"/>
                    <a:pt x="1902" y="95"/>
                  </a:cubicBezTo>
                  <a:cubicBezTo>
                    <a:pt x="1604" y="1325"/>
                    <a:pt x="1268" y="2556"/>
                    <a:pt x="933" y="3786"/>
                  </a:cubicBezTo>
                  <a:cubicBezTo>
                    <a:pt x="560" y="4979"/>
                    <a:pt x="224" y="6209"/>
                    <a:pt x="1" y="7477"/>
                  </a:cubicBezTo>
                  <a:cubicBezTo>
                    <a:pt x="1" y="7500"/>
                    <a:pt x="8" y="7508"/>
                    <a:pt x="19" y="7508"/>
                  </a:cubicBezTo>
                  <a:cubicBezTo>
                    <a:pt x="43" y="7508"/>
                    <a:pt x="87" y="7465"/>
                    <a:pt x="113" y="7439"/>
                  </a:cubicBezTo>
                  <a:cubicBezTo>
                    <a:pt x="485" y="6246"/>
                    <a:pt x="746" y="4979"/>
                    <a:pt x="1082" y="3749"/>
                  </a:cubicBezTo>
                  <a:cubicBezTo>
                    <a:pt x="1417" y="2518"/>
                    <a:pt x="1790" y="1288"/>
                    <a:pt x="2051" y="58"/>
                  </a:cubicBezTo>
                  <a:cubicBezTo>
                    <a:pt x="2065" y="17"/>
                    <a:pt x="2048" y="1"/>
                    <a:pt x="20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9"/>
            <p:cNvSpPr/>
            <p:nvPr/>
          </p:nvSpPr>
          <p:spPr>
            <a:xfrm>
              <a:off x="5769645" y="3452583"/>
              <a:ext cx="52511" cy="218252"/>
            </a:xfrm>
            <a:custGeom>
              <a:rect b="b" l="l" r="r" t="t"/>
              <a:pathLst>
                <a:path extrusionOk="0" h="7286" w="1753">
                  <a:moveTo>
                    <a:pt x="1707" y="0"/>
                  </a:moveTo>
                  <a:cubicBezTo>
                    <a:pt x="1663" y="0"/>
                    <a:pt x="1603" y="47"/>
                    <a:pt x="1603" y="95"/>
                  </a:cubicBezTo>
                  <a:cubicBezTo>
                    <a:pt x="1342" y="1325"/>
                    <a:pt x="1081" y="2555"/>
                    <a:pt x="820" y="3748"/>
                  </a:cubicBezTo>
                  <a:cubicBezTo>
                    <a:pt x="671" y="4344"/>
                    <a:pt x="522" y="4941"/>
                    <a:pt x="410" y="5500"/>
                  </a:cubicBezTo>
                  <a:cubicBezTo>
                    <a:pt x="224" y="6097"/>
                    <a:pt x="75" y="6656"/>
                    <a:pt x="0" y="7252"/>
                  </a:cubicBezTo>
                  <a:cubicBezTo>
                    <a:pt x="0" y="7277"/>
                    <a:pt x="9" y="7285"/>
                    <a:pt x="21" y="7285"/>
                  </a:cubicBezTo>
                  <a:cubicBezTo>
                    <a:pt x="46" y="7285"/>
                    <a:pt x="87" y="7252"/>
                    <a:pt x="112" y="7252"/>
                  </a:cubicBezTo>
                  <a:cubicBezTo>
                    <a:pt x="298" y="6656"/>
                    <a:pt x="448" y="6059"/>
                    <a:pt x="559" y="5463"/>
                  </a:cubicBezTo>
                  <a:cubicBezTo>
                    <a:pt x="709" y="4904"/>
                    <a:pt x="858" y="4307"/>
                    <a:pt x="970" y="3711"/>
                  </a:cubicBezTo>
                  <a:cubicBezTo>
                    <a:pt x="1268" y="2518"/>
                    <a:pt x="1529" y="1288"/>
                    <a:pt x="1752" y="57"/>
                  </a:cubicBezTo>
                  <a:cubicBezTo>
                    <a:pt x="1752" y="16"/>
                    <a:pt x="1732" y="0"/>
                    <a:pt x="1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9"/>
            <p:cNvSpPr/>
            <p:nvPr/>
          </p:nvSpPr>
          <p:spPr>
            <a:xfrm>
              <a:off x="5769256" y="3498355"/>
              <a:ext cx="71173" cy="235027"/>
            </a:xfrm>
            <a:custGeom>
              <a:rect b="b" l="l" r="r" t="t"/>
              <a:pathLst>
                <a:path extrusionOk="0" h="7846" w="2376">
                  <a:moveTo>
                    <a:pt x="2333" y="1"/>
                  </a:moveTo>
                  <a:cubicBezTo>
                    <a:pt x="2287" y="1"/>
                    <a:pt x="2213" y="48"/>
                    <a:pt x="2213" y="95"/>
                  </a:cubicBezTo>
                  <a:lnTo>
                    <a:pt x="2213" y="58"/>
                  </a:lnTo>
                  <a:cubicBezTo>
                    <a:pt x="1840" y="1363"/>
                    <a:pt x="1542" y="2705"/>
                    <a:pt x="1206" y="4009"/>
                  </a:cubicBezTo>
                  <a:cubicBezTo>
                    <a:pt x="833" y="5314"/>
                    <a:pt x="386" y="6544"/>
                    <a:pt x="13" y="7812"/>
                  </a:cubicBezTo>
                  <a:cubicBezTo>
                    <a:pt x="1" y="7837"/>
                    <a:pt x="5" y="7845"/>
                    <a:pt x="17" y="7845"/>
                  </a:cubicBezTo>
                  <a:cubicBezTo>
                    <a:pt x="42" y="7845"/>
                    <a:pt x="100" y="7812"/>
                    <a:pt x="125" y="7812"/>
                  </a:cubicBezTo>
                  <a:cubicBezTo>
                    <a:pt x="647" y="6582"/>
                    <a:pt x="1057" y="5314"/>
                    <a:pt x="1318" y="4047"/>
                  </a:cubicBezTo>
                  <a:cubicBezTo>
                    <a:pt x="1691" y="2705"/>
                    <a:pt x="1989" y="1363"/>
                    <a:pt x="2362" y="58"/>
                  </a:cubicBezTo>
                  <a:cubicBezTo>
                    <a:pt x="2376" y="17"/>
                    <a:pt x="2359" y="1"/>
                    <a:pt x="2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9"/>
            <p:cNvSpPr/>
            <p:nvPr/>
          </p:nvSpPr>
          <p:spPr>
            <a:xfrm>
              <a:off x="5785911" y="3522978"/>
              <a:ext cx="61198" cy="228557"/>
            </a:xfrm>
            <a:custGeom>
              <a:rect b="b" l="l" r="r" t="t"/>
              <a:pathLst>
                <a:path extrusionOk="0" h="7630" w="2043">
                  <a:moveTo>
                    <a:pt x="2003" y="1"/>
                  </a:moveTo>
                  <a:cubicBezTo>
                    <a:pt x="1955" y="1"/>
                    <a:pt x="1867" y="58"/>
                    <a:pt x="1843" y="130"/>
                  </a:cubicBezTo>
                  <a:cubicBezTo>
                    <a:pt x="1582" y="1435"/>
                    <a:pt x="1284" y="2703"/>
                    <a:pt x="986" y="4008"/>
                  </a:cubicBezTo>
                  <a:cubicBezTo>
                    <a:pt x="837" y="4641"/>
                    <a:pt x="687" y="5275"/>
                    <a:pt x="538" y="5909"/>
                  </a:cubicBezTo>
                  <a:cubicBezTo>
                    <a:pt x="427" y="6468"/>
                    <a:pt x="240" y="7027"/>
                    <a:pt x="16" y="7586"/>
                  </a:cubicBezTo>
                  <a:cubicBezTo>
                    <a:pt x="1" y="7618"/>
                    <a:pt x="5" y="7629"/>
                    <a:pt x="18" y="7629"/>
                  </a:cubicBezTo>
                  <a:cubicBezTo>
                    <a:pt x="36" y="7629"/>
                    <a:pt x="69" y="7608"/>
                    <a:pt x="91" y="7586"/>
                  </a:cubicBezTo>
                  <a:cubicBezTo>
                    <a:pt x="352" y="7139"/>
                    <a:pt x="538" y="6654"/>
                    <a:pt x="650" y="6133"/>
                  </a:cubicBezTo>
                  <a:cubicBezTo>
                    <a:pt x="799" y="5462"/>
                    <a:pt x="986" y="4828"/>
                    <a:pt x="1135" y="4157"/>
                  </a:cubicBezTo>
                  <a:cubicBezTo>
                    <a:pt x="1470" y="2777"/>
                    <a:pt x="1731" y="1435"/>
                    <a:pt x="2030" y="56"/>
                  </a:cubicBezTo>
                  <a:cubicBezTo>
                    <a:pt x="2043" y="17"/>
                    <a:pt x="2028" y="1"/>
                    <a:pt x="2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9"/>
            <p:cNvSpPr/>
            <p:nvPr/>
          </p:nvSpPr>
          <p:spPr>
            <a:xfrm>
              <a:off x="5803135" y="3599993"/>
              <a:ext cx="57394" cy="187279"/>
            </a:xfrm>
            <a:custGeom>
              <a:rect b="b" l="l" r="r" t="t"/>
              <a:pathLst>
                <a:path extrusionOk="0" h="6252" w="1916">
                  <a:moveTo>
                    <a:pt x="1871" y="0"/>
                  </a:moveTo>
                  <a:cubicBezTo>
                    <a:pt x="1822" y="0"/>
                    <a:pt x="1739" y="47"/>
                    <a:pt x="1716" y="95"/>
                  </a:cubicBezTo>
                  <a:lnTo>
                    <a:pt x="1716" y="57"/>
                  </a:lnTo>
                  <a:cubicBezTo>
                    <a:pt x="1417" y="1101"/>
                    <a:pt x="1156" y="2145"/>
                    <a:pt x="895" y="3151"/>
                  </a:cubicBezTo>
                  <a:cubicBezTo>
                    <a:pt x="746" y="3673"/>
                    <a:pt x="634" y="4158"/>
                    <a:pt x="485" y="4680"/>
                  </a:cubicBezTo>
                  <a:cubicBezTo>
                    <a:pt x="336" y="5165"/>
                    <a:pt x="112" y="5686"/>
                    <a:pt x="1" y="6208"/>
                  </a:cubicBezTo>
                  <a:cubicBezTo>
                    <a:pt x="1" y="6240"/>
                    <a:pt x="21" y="6251"/>
                    <a:pt x="44" y="6251"/>
                  </a:cubicBezTo>
                  <a:cubicBezTo>
                    <a:pt x="75" y="6251"/>
                    <a:pt x="112" y="6230"/>
                    <a:pt x="112" y="6208"/>
                  </a:cubicBezTo>
                  <a:cubicBezTo>
                    <a:pt x="523" y="5239"/>
                    <a:pt x="821" y="4233"/>
                    <a:pt x="1044" y="3189"/>
                  </a:cubicBezTo>
                  <a:cubicBezTo>
                    <a:pt x="1343" y="2145"/>
                    <a:pt x="1604" y="1101"/>
                    <a:pt x="1902" y="57"/>
                  </a:cubicBezTo>
                  <a:cubicBezTo>
                    <a:pt x="1916" y="16"/>
                    <a:pt x="1899" y="0"/>
                    <a:pt x="18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9"/>
            <p:cNvSpPr/>
            <p:nvPr/>
          </p:nvSpPr>
          <p:spPr>
            <a:xfrm>
              <a:off x="5804244" y="3587712"/>
              <a:ext cx="68567" cy="242156"/>
            </a:xfrm>
            <a:custGeom>
              <a:rect b="b" l="l" r="r" t="t"/>
              <a:pathLst>
                <a:path extrusionOk="0" h="8084" w="2289">
                  <a:moveTo>
                    <a:pt x="2244" y="0"/>
                  </a:moveTo>
                  <a:cubicBezTo>
                    <a:pt x="2195" y="0"/>
                    <a:pt x="2112" y="47"/>
                    <a:pt x="2089" y="94"/>
                  </a:cubicBezTo>
                  <a:cubicBezTo>
                    <a:pt x="1753" y="1437"/>
                    <a:pt x="1380" y="2741"/>
                    <a:pt x="1007" y="4083"/>
                  </a:cubicBezTo>
                  <a:cubicBezTo>
                    <a:pt x="597" y="5351"/>
                    <a:pt x="262" y="6693"/>
                    <a:pt x="1" y="8035"/>
                  </a:cubicBezTo>
                  <a:cubicBezTo>
                    <a:pt x="1" y="8070"/>
                    <a:pt x="16" y="8083"/>
                    <a:pt x="36" y="8083"/>
                  </a:cubicBezTo>
                  <a:cubicBezTo>
                    <a:pt x="80" y="8083"/>
                    <a:pt x="150" y="8023"/>
                    <a:pt x="150" y="7998"/>
                  </a:cubicBezTo>
                  <a:cubicBezTo>
                    <a:pt x="560" y="6693"/>
                    <a:pt x="821" y="5351"/>
                    <a:pt x="1194" y="4009"/>
                  </a:cubicBezTo>
                  <a:cubicBezTo>
                    <a:pt x="1567" y="2704"/>
                    <a:pt x="1939" y="1399"/>
                    <a:pt x="2275" y="57"/>
                  </a:cubicBezTo>
                  <a:cubicBezTo>
                    <a:pt x="2289" y="16"/>
                    <a:pt x="2272" y="0"/>
                    <a:pt x="22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9"/>
            <p:cNvSpPr/>
            <p:nvPr/>
          </p:nvSpPr>
          <p:spPr>
            <a:xfrm>
              <a:off x="5835517" y="3644657"/>
              <a:ext cx="45831" cy="192880"/>
            </a:xfrm>
            <a:custGeom>
              <a:rect b="b" l="l" r="r" t="t"/>
              <a:pathLst>
                <a:path extrusionOk="0" h="6439" w="1530">
                  <a:moveTo>
                    <a:pt x="1493" y="0"/>
                  </a:moveTo>
                  <a:cubicBezTo>
                    <a:pt x="1457" y="0"/>
                    <a:pt x="1404" y="48"/>
                    <a:pt x="1380" y="95"/>
                  </a:cubicBezTo>
                  <a:cubicBezTo>
                    <a:pt x="1194" y="1139"/>
                    <a:pt x="1007" y="2220"/>
                    <a:pt x="784" y="3263"/>
                  </a:cubicBezTo>
                  <a:cubicBezTo>
                    <a:pt x="672" y="3785"/>
                    <a:pt x="560" y="4307"/>
                    <a:pt x="411" y="4829"/>
                  </a:cubicBezTo>
                  <a:cubicBezTo>
                    <a:pt x="299" y="5351"/>
                    <a:pt x="113" y="5873"/>
                    <a:pt x="1" y="6395"/>
                  </a:cubicBezTo>
                  <a:cubicBezTo>
                    <a:pt x="1" y="6427"/>
                    <a:pt x="21" y="6438"/>
                    <a:pt x="44" y="6438"/>
                  </a:cubicBezTo>
                  <a:cubicBezTo>
                    <a:pt x="75" y="6438"/>
                    <a:pt x="113" y="6417"/>
                    <a:pt x="113" y="6395"/>
                  </a:cubicBezTo>
                  <a:cubicBezTo>
                    <a:pt x="485" y="5388"/>
                    <a:pt x="746" y="4345"/>
                    <a:pt x="933" y="3301"/>
                  </a:cubicBezTo>
                  <a:cubicBezTo>
                    <a:pt x="1156" y="2220"/>
                    <a:pt x="1343" y="1139"/>
                    <a:pt x="1529" y="57"/>
                  </a:cubicBezTo>
                  <a:cubicBezTo>
                    <a:pt x="1529" y="16"/>
                    <a:pt x="1514" y="0"/>
                    <a:pt x="14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9"/>
            <p:cNvSpPr/>
            <p:nvPr/>
          </p:nvSpPr>
          <p:spPr>
            <a:xfrm>
              <a:off x="5869037" y="3637947"/>
              <a:ext cx="42446" cy="188087"/>
            </a:xfrm>
            <a:custGeom>
              <a:rect b="b" l="l" r="r" t="t"/>
              <a:pathLst>
                <a:path extrusionOk="0" h="6279" w="1417">
                  <a:moveTo>
                    <a:pt x="1360" y="1"/>
                  </a:moveTo>
                  <a:cubicBezTo>
                    <a:pt x="1305" y="1"/>
                    <a:pt x="1230" y="48"/>
                    <a:pt x="1230" y="95"/>
                  </a:cubicBezTo>
                  <a:cubicBezTo>
                    <a:pt x="858" y="2145"/>
                    <a:pt x="336" y="4196"/>
                    <a:pt x="0" y="6246"/>
                  </a:cubicBezTo>
                  <a:cubicBezTo>
                    <a:pt x="0" y="6269"/>
                    <a:pt x="11" y="6278"/>
                    <a:pt x="27" y="6278"/>
                  </a:cubicBezTo>
                  <a:cubicBezTo>
                    <a:pt x="62" y="6278"/>
                    <a:pt x="124" y="6235"/>
                    <a:pt x="149" y="6209"/>
                  </a:cubicBezTo>
                  <a:cubicBezTo>
                    <a:pt x="671" y="4196"/>
                    <a:pt x="1007" y="2108"/>
                    <a:pt x="1417" y="58"/>
                  </a:cubicBezTo>
                  <a:cubicBezTo>
                    <a:pt x="1417" y="17"/>
                    <a:pt x="1392" y="1"/>
                    <a:pt x="13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9"/>
            <p:cNvSpPr/>
            <p:nvPr/>
          </p:nvSpPr>
          <p:spPr>
            <a:xfrm>
              <a:off x="5885782" y="3653643"/>
              <a:ext cx="42836" cy="193090"/>
            </a:xfrm>
            <a:custGeom>
              <a:rect b="b" l="l" r="r" t="t"/>
              <a:pathLst>
                <a:path extrusionOk="0" h="6446" w="1430">
                  <a:moveTo>
                    <a:pt x="1392" y="0"/>
                  </a:moveTo>
                  <a:cubicBezTo>
                    <a:pt x="1347" y="0"/>
                    <a:pt x="1268" y="57"/>
                    <a:pt x="1268" y="130"/>
                  </a:cubicBezTo>
                  <a:cubicBezTo>
                    <a:pt x="1044" y="1174"/>
                    <a:pt x="820" y="2255"/>
                    <a:pt x="634" y="3336"/>
                  </a:cubicBezTo>
                  <a:cubicBezTo>
                    <a:pt x="410" y="4380"/>
                    <a:pt x="112" y="5387"/>
                    <a:pt x="0" y="6431"/>
                  </a:cubicBezTo>
                  <a:cubicBezTo>
                    <a:pt x="0" y="6441"/>
                    <a:pt x="10" y="6446"/>
                    <a:pt x="24" y="6446"/>
                  </a:cubicBezTo>
                  <a:cubicBezTo>
                    <a:pt x="56" y="6446"/>
                    <a:pt x="112" y="6420"/>
                    <a:pt x="112" y="6393"/>
                  </a:cubicBezTo>
                  <a:cubicBezTo>
                    <a:pt x="410" y="5349"/>
                    <a:pt x="634" y="4268"/>
                    <a:pt x="820" y="3224"/>
                  </a:cubicBezTo>
                  <a:cubicBezTo>
                    <a:pt x="1007" y="2181"/>
                    <a:pt x="1231" y="1137"/>
                    <a:pt x="1417" y="56"/>
                  </a:cubicBezTo>
                  <a:cubicBezTo>
                    <a:pt x="1430" y="17"/>
                    <a:pt x="1416" y="0"/>
                    <a:pt x="13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9"/>
            <p:cNvSpPr/>
            <p:nvPr/>
          </p:nvSpPr>
          <p:spPr>
            <a:xfrm>
              <a:off x="5906990" y="3656938"/>
              <a:ext cx="44004" cy="178053"/>
            </a:xfrm>
            <a:custGeom>
              <a:rect b="b" l="l" r="r" t="t"/>
              <a:pathLst>
                <a:path extrusionOk="0" h="5944" w="1469">
                  <a:moveTo>
                    <a:pt x="1425" y="0"/>
                  </a:moveTo>
                  <a:cubicBezTo>
                    <a:pt x="1380" y="0"/>
                    <a:pt x="1305" y="48"/>
                    <a:pt x="1305" y="95"/>
                  </a:cubicBezTo>
                  <a:cubicBezTo>
                    <a:pt x="1082" y="1101"/>
                    <a:pt x="858" y="2071"/>
                    <a:pt x="634" y="3077"/>
                  </a:cubicBezTo>
                  <a:cubicBezTo>
                    <a:pt x="523" y="3525"/>
                    <a:pt x="411" y="4046"/>
                    <a:pt x="299" y="4531"/>
                  </a:cubicBezTo>
                  <a:cubicBezTo>
                    <a:pt x="150" y="4978"/>
                    <a:pt x="38" y="5463"/>
                    <a:pt x="1" y="5910"/>
                  </a:cubicBezTo>
                  <a:cubicBezTo>
                    <a:pt x="1" y="5935"/>
                    <a:pt x="9" y="5944"/>
                    <a:pt x="20" y="5944"/>
                  </a:cubicBezTo>
                  <a:cubicBezTo>
                    <a:pt x="42" y="5944"/>
                    <a:pt x="75" y="5910"/>
                    <a:pt x="75" y="5910"/>
                  </a:cubicBezTo>
                  <a:cubicBezTo>
                    <a:pt x="224" y="5463"/>
                    <a:pt x="373" y="5016"/>
                    <a:pt x="448" y="4531"/>
                  </a:cubicBezTo>
                  <a:cubicBezTo>
                    <a:pt x="560" y="4046"/>
                    <a:pt x="672" y="3525"/>
                    <a:pt x="821" y="3040"/>
                  </a:cubicBezTo>
                  <a:cubicBezTo>
                    <a:pt x="1044" y="2033"/>
                    <a:pt x="1231" y="1064"/>
                    <a:pt x="1455" y="58"/>
                  </a:cubicBezTo>
                  <a:cubicBezTo>
                    <a:pt x="1468" y="16"/>
                    <a:pt x="1452" y="0"/>
                    <a:pt x="14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9"/>
            <p:cNvSpPr/>
            <p:nvPr/>
          </p:nvSpPr>
          <p:spPr>
            <a:xfrm>
              <a:off x="5926162" y="3627912"/>
              <a:ext cx="59431" cy="196205"/>
            </a:xfrm>
            <a:custGeom>
              <a:rect b="b" l="l" r="r" t="t"/>
              <a:pathLst>
                <a:path extrusionOk="0" h="6550" w="1984">
                  <a:moveTo>
                    <a:pt x="1941" y="0"/>
                  </a:moveTo>
                  <a:cubicBezTo>
                    <a:pt x="1896" y="0"/>
                    <a:pt x="1821" y="47"/>
                    <a:pt x="1821" y="95"/>
                  </a:cubicBezTo>
                  <a:lnTo>
                    <a:pt x="1784" y="95"/>
                  </a:lnTo>
                  <a:cubicBezTo>
                    <a:pt x="1486" y="1250"/>
                    <a:pt x="1150" y="2331"/>
                    <a:pt x="852" y="3450"/>
                  </a:cubicBezTo>
                  <a:cubicBezTo>
                    <a:pt x="703" y="4009"/>
                    <a:pt x="554" y="4568"/>
                    <a:pt x="404" y="5127"/>
                  </a:cubicBezTo>
                  <a:cubicBezTo>
                    <a:pt x="330" y="5426"/>
                    <a:pt x="255" y="5686"/>
                    <a:pt x="181" y="5985"/>
                  </a:cubicBezTo>
                  <a:cubicBezTo>
                    <a:pt x="144" y="6134"/>
                    <a:pt x="106" y="6320"/>
                    <a:pt x="32" y="6507"/>
                  </a:cubicBezTo>
                  <a:cubicBezTo>
                    <a:pt x="0" y="6538"/>
                    <a:pt x="2" y="6550"/>
                    <a:pt x="17" y="6550"/>
                  </a:cubicBezTo>
                  <a:cubicBezTo>
                    <a:pt x="38" y="6550"/>
                    <a:pt x="85" y="6528"/>
                    <a:pt x="106" y="6507"/>
                  </a:cubicBezTo>
                  <a:cubicBezTo>
                    <a:pt x="330" y="6134"/>
                    <a:pt x="442" y="5724"/>
                    <a:pt x="516" y="5314"/>
                  </a:cubicBezTo>
                  <a:cubicBezTo>
                    <a:pt x="665" y="4717"/>
                    <a:pt x="815" y="4158"/>
                    <a:pt x="964" y="3562"/>
                  </a:cubicBezTo>
                  <a:cubicBezTo>
                    <a:pt x="1299" y="2406"/>
                    <a:pt x="1672" y="1250"/>
                    <a:pt x="1970" y="57"/>
                  </a:cubicBezTo>
                  <a:cubicBezTo>
                    <a:pt x="1984" y="16"/>
                    <a:pt x="1967" y="0"/>
                    <a:pt x="1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9"/>
            <p:cNvSpPr/>
            <p:nvPr/>
          </p:nvSpPr>
          <p:spPr>
            <a:xfrm>
              <a:off x="5938264" y="3611137"/>
              <a:ext cx="56974" cy="205162"/>
            </a:xfrm>
            <a:custGeom>
              <a:rect b="b" l="l" r="r" t="t"/>
              <a:pathLst>
                <a:path extrusionOk="0" h="6849" w="1902">
                  <a:moveTo>
                    <a:pt x="1854" y="1"/>
                  </a:moveTo>
                  <a:cubicBezTo>
                    <a:pt x="1807" y="1"/>
                    <a:pt x="1739" y="48"/>
                    <a:pt x="1715" y="95"/>
                  </a:cubicBezTo>
                  <a:cubicBezTo>
                    <a:pt x="1454" y="1214"/>
                    <a:pt x="1268" y="2369"/>
                    <a:pt x="1007" y="3488"/>
                  </a:cubicBezTo>
                  <a:cubicBezTo>
                    <a:pt x="858" y="4047"/>
                    <a:pt x="746" y="4569"/>
                    <a:pt x="560" y="5128"/>
                  </a:cubicBezTo>
                  <a:cubicBezTo>
                    <a:pt x="411" y="5650"/>
                    <a:pt x="187" y="6246"/>
                    <a:pt x="0" y="6806"/>
                  </a:cubicBezTo>
                  <a:cubicBezTo>
                    <a:pt x="0" y="6837"/>
                    <a:pt x="20" y="6849"/>
                    <a:pt x="46" y="6849"/>
                  </a:cubicBezTo>
                  <a:cubicBezTo>
                    <a:pt x="82" y="6849"/>
                    <a:pt x="128" y="6827"/>
                    <a:pt x="150" y="6806"/>
                  </a:cubicBezTo>
                  <a:cubicBezTo>
                    <a:pt x="597" y="5762"/>
                    <a:pt x="932" y="4643"/>
                    <a:pt x="1156" y="3525"/>
                  </a:cubicBezTo>
                  <a:cubicBezTo>
                    <a:pt x="1417" y="2369"/>
                    <a:pt x="1604" y="1176"/>
                    <a:pt x="1902" y="58"/>
                  </a:cubicBezTo>
                  <a:cubicBezTo>
                    <a:pt x="1902" y="17"/>
                    <a:pt x="1882" y="1"/>
                    <a:pt x="18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9"/>
            <p:cNvSpPr/>
            <p:nvPr/>
          </p:nvSpPr>
          <p:spPr>
            <a:xfrm>
              <a:off x="5975109" y="3538555"/>
              <a:ext cx="64793" cy="240898"/>
            </a:xfrm>
            <a:custGeom>
              <a:rect b="b" l="l" r="r" t="t"/>
              <a:pathLst>
                <a:path extrusionOk="0" h="8042" w="2163">
                  <a:moveTo>
                    <a:pt x="2117" y="1"/>
                  </a:moveTo>
                  <a:cubicBezTo>
                    <a:pt x="2073" y="1"/>
                    <a:pt x="2014" y="48"/>
                    <a:pt x="2014" y="95"/>
                  </a:cubicBezTo>
                  <a:cubicBezTo>
                    <a:pt x="1753" y="1437"/>
                    <a:pt x="1492" y="2779"/>
                    <a:pt x="1194" y="4084"/>
                  </a:cubicBezTo>
                  <a:cubicBezTo>
                    <a:pt x="858" y="5426"/>
                    <a:pt x="448" y="6694"/>
                    <a:pt x="1" y="7998"/>
                  </a:cubicBezTo>
                  <a:cubicBezTo>
                    <a:pt x="1" y="8030"/>
                    <a:pt x="21" y="8041"/>
                    <a:pt x="47" y="8041"/>
                  </a:cubicBezTo>
                  <a:cubicBezTo>
                    <a:pt x="82" y="8041"/>
                    <a:pt x="128" y="8020"/>
                    <a:pt x="150" y="7998"/>
                  </a:cubicBezTo>
                  <a:cubicBezTo>
                    <a:pt x="634" y="6731"/>
                    <a:pt x="1045" y="5463"/>
                    <a:pt x="1343" y="4159"/>
                  </a:cubicBezTo>
                  <a:cubicBezTo>
                    <a:pt x="1641" y="2779"/>
                    <a:pt x="1902" y="1437"/>
                    <a:pt x="2163" y="58"/>
                  </a:cubicBezTo>
                  <a:cubicBezTo>
                    <a:pt x="2163" y="17"/>
                    <a:pt x="2143" y="1"/>
                    <a:pt x="21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9"/>
            <p:cNvSpPr/>
            <p:nvPr/>
          </p:nvSpPr>
          <p:spPr>
            <a:xfrm>
              <a:off x="6059972" y="3179780"/>
              <a:ext cx="52541" cy="430094"/>
            </a:xfrm>
            <a:custGeom>
              <a:rect b="b" l="l" r="r" t="t"/>
              <a:pathLst>
                <a:path extrusionOk="0" h="14358" w="1754">
                  <a:moveTo>
                    <a:pt x="1725" y="1"/>
                  </a:moveTo>
                  <a:cubicBezTo>
                    <a:pt x="1681" y="1"/>
                    <a:pt x="1604" y="62"/>
                    <a:pt x="1604" y="143"/>
                  </a:cubicBezTo>
                  <a:cubicBezTo>
                    <a:pt x="1529" y="2566"/>
                    <a:pt x="1306" y="5026"/>
                    <a:pt x="933" y="7449"/>
                  </a:cubicBezTo>
                  <a:cubicBezTo>
                    <a:pt x="747" y="8642"/>
                    <a:pt x="560" y="9835"/>
                    <a:pt x="411" y="10991"/>
                  </a:cubicBezTo>
                  <a:cubicBezTo>
                    <a:pt x="187" y="12109"/>
                    <a:pt x="38" y="13191"/>
                    <a:pt x="1" y="14309"/>
                  </a:cubicBezTo>
                  <a:cubicBezTo>
                    <a:pt x="1" y="14344"/>
                    <a:pt x="12" y="14357"/>
                    <a:pt x="28" y="14357"/>
                  </a:cubicBezTo>
                  <a:cubicBezTo>
                    <a:pt x="61" y="14357"/>
                    <a:pt x="113" y="14297"/>
                    <a:pt x="113" y="14272"/>
                  </a:cubicBezTo>
                  <a:cubicBezTo>
                    <a:pt x="374" y="13116"/>
                    <a:pt x="448" y="11886"/>
                    <a:pt x="635" y="10730"/>
                  </a:cubicBezTo>
                  <a:cubicBezTo>
                    <a:pt x="821" y="9537"/>
                    <a:pt x="1008" y="8307"/>
                    <a:pt x="1157" y="7077"/>
                  </a:cubicBezTo>
                  <a:cubicBezTo>
                    <a:pt x="1529" y="4765"/>
                    <a:pt x="1716" y="2417"/>
                    <a:pt x="1753" y="31"/>
                  </a:cubicBezTo>
                  <a:cubicBezTo>
                    <a:pt x="1753" y="10"/>
                    <a:pt x="1742" y="1"/>
                    <a:pt x="1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9"/>
            <p:cNvSpPr/>
            <p:nvPr/>
          </p:nvSpPr>
          <p:spPr>
            <a:xfrm>
              <a:off x="6089029" y="3307689"/>
              <a:ext cx="33520" cy="260369"/>
            </a:xfrm>
            <a:custGeom>
              <a:rect b="b" l="l" r="r" t="t"/>
              <a:pathLst>
                <a:path extrusionOk="0" h="8692" w="1119">
                  <a:moveTo>
                    <a:pt x="1077" y="1"/>
                  </a:moveTo>
                  <a:cubicBezTo>
                    <a:pt x="1023" y="1"/>
                    <a:pt x="932" y="71"/>
                    <a:pt x="932" y="122"/>
                  </a:cubicBezTo>
                  <a:cubicBezTo>
                    <a:pt x="858" y="1539"/>
                    <a:pt x="709" y="2993"/>
                    <a:pt x="522" y="4410"/>
                  </a:cubicBezTo>
                  <a:cubicBezTo>
                    <a:pt x="448" y="5155"/>
                    <a:pt x="336" y="5938"/>
                    <a:pt x="224" y="6684"/>
                  </a:cubicBezTo>
                  <a:cubicBezTo>
                    <a:pt x="112" y="7317"/>
                    <a:pt x="38" y="7989"/>
                    <a:pt x="0" y="8660"/>
                  </a:cubicBezTo>
                  <a:cubicBezTo>
                    <a:pt x="0" y="8683"/>
                    <a:pt x="11" y="8691"/>
                    <a:pt x="26" y="8691"/>
                  </a:cubicBezTo>
                  <a:cubicBezTo>
                    <a:pt x="59" y="8691"/>
                    <a:pt x="112" y="8648"/>
                    <a:pt x="112" y="8622"/>
                  </a:cubicBezTo>
                  <a:cubicBezTo>
                    <a:pt x="261" y="7914"/>
                    <a:pt x="373" y="7206"/>
                    <a:pt x="448" y="6460"/>
                  </a:cubicBezTo>
                  <a:cubicBezTo>
                    <a:pt x="522" y="5789"/>
                    <a:pt x="597" y="5081"/>
                    <a:pt x="709" y="4410"/>
                  </a:cubicBezTo>
                  <a:cubicBezTo>
                    <a:pt x="858" y="2956"/>
                    <a:pt x="1007" y="1502"/>
                    <a:pt x="1119" y="48"/>
                  </a:cubicBezTo>
                  <a:cubicBezTo>
                    <a:pt x="1119" y="14"/>
                    <a:pt x="1101" y="1"/>
                    <a:pt x="10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9"/>
            <p:cNvSpPr/>
            <p:nvPr/>
          </p:nvSpPr>
          <p:spPr>
            <a:xfrm>
              <a:off x="6109129" y="3402617"/>
              <a:ext cx="19021" cy="135247"/>
            </a:xfrm>
            <a:custGeom>
              <a:rect b="b" l="l" r="r" t="t"/>
              <a:pathLst>
                <a:path extrusionOk="0" h="4515" w="635">
                  <a:moveTo>
                    <a:pt x="593" y="0"/>
                  </a:moveTo>
                  <a:cubicBezTo>
                    <a:pt x="538" y="0"/>
                    <a:pt x="448" y="70"/>
                    <a:pt x="448" y="122"/>
                  </a:cubicBezTo>
                  <a:lnTo>
                    <a:pt x="410" y="122"/>
                  </a:lnTo>
                  <a:cubicBezTo>
                    <a:pt x="373" y="1576"/>
                    <a:pt x="187" y="3030"/>
                    <a:pt x="0" y="4484"/>
                  </a:cubicBezTo>
                  <a:cubicBezTo>
                    <a:pt x="0" y="4506"/>
                    <a:pt x="13" y="4515"/>
                    <a:pt x="31" y="4515"/>
                  </a:cubicBezTo>
                  <a:cubicBezTo>
                    <a:pt x="75" y="4515"/>
                    <a:pt x="149" y="4462"/>
                    <a:pt x="149" y="4409"/>
                  </a:cubicBezTo>
                  <a:cubicBezTo>
                    <a:pt x="410" y="2956"/>
                    <a:pt x="559" y="1502"/>
                    <a:pt x="634" y="48"/>
                  </a:cubicBezTo>
                  <a:cubicBezTo>
                    <a:pt x="634" y="14"/>
                    <a:pt x="617" y="0"/>
                    <a:pt x="5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9"/>
            <p:cNvSpPr/>
            <p:nvPr/>
          </p:nvSpPr>
          <p:spPr>
            <a:xfrm>
              <a:off x="6126983" y="3186789"/>
              <a:ext cx="14558" cy="83095"/>
            </a:xfrm>
            <a:custGeom>
              <a:rect b="b" l="l" r="r" t="t"/>
              <a:pathLst>
                <a:path extrusionOk="0" h="2774" w="486">
                  <a:moveTo>
                    <a:pt x="440" y="1"/>
                  </a:moveTo>
                  <a:cubicBezTo>
                    <a:pt x="396" y="1"/>
                    <a:pt x="336" y="48"/>
                    <a:pt x="336" y="95"/>
                  </a:cubicBezTo>
                  <a:cubicBezTo>
                    <a:pt x="224" y="505"/>
                    <a:pt x="187" y="952"/>
                    <a:pt x="150" y="1400"/>
                  </a:cubicBezTo>
                  <a:cubicBezTo>
                    <a:pt x="113" y="1847"/>
                    <a:pt x="38" y="2294"/>
                    <a:pt x="1" y="2742"/>
                  </a:cubicBezTo>
                  <a:cubicBezTo>
                    <a:pt x="1" y="2765"/>
                    <a:pt x="12" y="2774"/>
                    <a:pt x="27" y="2774"/>
                  </a:cubicBezTo>
                  <a:cubicBezTo>
                    <a:pt x="63" y="2774"/>
                    <a:pt x="124" y="2730"/>
                    <a:pt x="150" y="2705"/>
                  </a:cubicBezTo>
                  <a:cubicBezTo>
                    <a:pt x="224" y="2257"/>
                    <a:pt x="299" y="1847"/>
                    <a:pt x="336" y="1400"/>
                  </a:cubicBezTo>
                  <a:cubicBezTo>
                    <a:pt x="374" y="915"/>
                    <a:pt x="411" y="505"/>
                    <a:pt x="485" y="58"/>
                  </a:cubicBezTo>
                  <a:cubicBezTo>
                    <a:pt x="485" y="17"/>
                    <a:pt x="465" y="1"/>
                    <a:pt x="4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9"/>
            <p:cNvSpPr/>
            <p:nvPr/>
          </p:nvSpPr>
          <p:spPr>
            <a:xfrm>
              <a:off x="6014201" y="3605565"/>
              <a:ext cx="32831" cy="127159"/>
            </a:xfrm>
            <a:custGeom>
              <a:rect b="b" l="l" r="r" t="t"/>
              <a:pathLst>
                <a:path extrusionOk="0" h="4245" w="1096">
                  <a:moveTo>
                    <a:pt x="1051" y="1"/>
                  </a:moveTo>
                  <a:cubicBezTo>
                    <a:pt x="1002" y="1"/>
                    <a:pt x="919" y="48"/>
                    <a:pt x="895" y="95"/>
                  </a:cubicBezTo>
                  <a:cubicBezTo>
                    <a:pt x="783" y="803"/>
                    <a:pt x="597" y="1512"/>
                    <a:pt x="448" y="2220"/>
                  </a:cubicBezTo>
                  <a:lnTo>
                    <a:pt x="187" y="3226"/>
                  </a:lnTo>
                  <a:cubicBezTo>
                    <a:pt x="112" y="3525"/>
                    <a:pt x="38" y="3860"/>
                    <a:pt x="1" y="4196"/>
                  </a:cubicBezTo>
                  <a:cubicBezTo>
                    <a:pt x="1" y="4231"/>
                    <a:pt x="12" y="4244"/>
                    <a:pt x="28" y="4244"/>
                  </a:cubicBezTo>
                  <a:cubicBezTo>
                    <a:pt x="64" y="4244"/>
                    <a:pt x="124" y="4184"/>
                    <a:pt x="150" y="4158"/>
                  </a:cubicBezTo>
                  <a:cubicBezTo>
                    <a:pt x="224" y="3823"/>
                    <a:pt x="336" y="3450"/>
                    <a:pt x="373" y="3115"/>
                  </a:cubicBezTo>
                  <a:cubicBezTo>
                    <a:pt x="448" y="2779"/>
                    <a:pt x="522" y="2444"/>
                    <a:pt x="597" y="2145"/>
                  </a:cubicBezTo>
                  <a:cubicBezTo>
                    <a:pt x="783" y="1437"/>
                    <a:pt x="933" y="766"/>
                    <a:pt x="1082" y="58"/>
                  </a:cubicBezTo>
                  <a:cubicBezTo>
                    <a:pt x="1095" y="17"/>
                    <a:pt x="1079" y="1"/>
                    <a:pt x="1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9"/>
            <p:cNvSpPr/>
            <p:nvPr/>
          </p:nvSpPr>
          <p:spPr>
            <a:xfrm>
              <a:off x="6040531" y="3150723"/>
              <a:ext cx="50744" cy="328337"/>
            </a:xfrm>
            <a:custGeom>
              <a:rect b="b" l="l" r="r" t="t"/>
              <a:pathLst>
                <a:path extrusionOk="0" h="10961" w="1694">
                  <a:moveTo>
                    <a:pt x="1671" y="1"/>
                  </a:moveTo>
                  <a:cubicBezTo>
                    <a:pt x="1638" y="1"/>
                    <a:pt x="1582" y="53"/>
                    <a:pt x="1582" y="106"/>
                  </a:cubicBezTo>
                  <a:lnTo>
                    <a:pt x="1545" y="106"/>
                  </a:lnTo>
                  <a:cubicBezTo>
                    <a:pt x="1545" y="2007"/>
                    <a:pt x="1358" y="3909"/>
                    <a:pt x="986" y="5773"/>
                  </a:cubicBezTo>
                  <a:cubicBezTo>
                    <a:pt x="836" y="6630"/>
                    <a:pt x="687" y="7525"/>
                    <a:pt x="538" y="8382"/>
                  </a:cubicBezTo>
                  <a:lnTo>
                    <a:pt x="314" y="9575"/>
                  </a:lnTo>
                  <a:cubicBezTo>
                    <a:pt x="277" y="10022"/>
                    <a:pt x="165" y="10470"/>
                    <a:pt x="16" y="10917"/>
                  </a:cubicBezTo>
                  <a:cubicBezTo>
                    <a:pt x="0" y="10949"/>
                    <a:pt x="11" y="10960"/>
                    <a:pt x="32" y="10960"/>
                  </a:cubicBezTo>
                  <a:cubicBezTo>
                    <a:pt x="60" y="10960"/>
                    <a:pt x="107" y="10939"/>
                    <a:pt x="128" y="10917"/>
                  </a:cubicBezTo>
                  <a:cubicBezTo>
                    <a:pt x="277" y="10656"/>
                    <a:pt x="352" y="10395"/>
                    <a:pt x="389" y="10097"/>
                  </a:cubicBezTo>
                  <a:cubicBezTo>
                    <a:pt x="464" y="9650"/>
                    <a:pt x="538" y="9165"/>
                    <a:pt x="650" y="8718"/>
                  </a:cubicBezTo>
                  <a:cubicBezTo>
                    <a:pt x="836" y="7748"/>
                    <a:pt x="986" y="6779"/>
                    <a:pt x="1172" y="5810"/>
                  </a:cubicBezTo>
                  <a:cubicBezTo>
                    <a:pt x="1507" y="3909"/>
                    <a:pt x="1694" y="1970"/>
                    <a:pt x="1694" y="31"/>
                  </a:cubicBezTo>
                  <a:cubicBezTo>
                    <a:pt x="1694" y="10"/>
                    <a:pt x="1684" y="1"/>
                    <a:pt x="16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9"/>
            <p:cNvSpPr/>
            <p:nvPr/>
          </p:nvSpPr>
          <p:spPr>
            <a:xfrm>
              <a:off x="6006382" y="3243435"/>
              <a:ext cx="49156" cy="316175"/>
            </a:xfrm>
            <a:custGeom>
              <a:rect b="b" l="l" r="r" t="t"/>
              <a:pathLst>
                <a:path extrusionOk="0" h="10555" w="1641">
                  <a:moveTo>
                    <a:pt x="1612" y="1"/>
                  </a:moveTo>
                  <a:cubicBezTo>
                    <a:pt x="1569" y="1"/>
                    <a:pt x="1492" y="62"/>
                    <a:pt x="1492" y="143"/>
                  </a:cubicBezTo>
                  <a:cubicBezTo>
                    <a:pt x="1305" y="1932"/>
                    <a:pt x="1044" y="3721"/>
                    <a:pt x="746" y="5511"/>
                  </a:cubicBezTo>
                  <a:cubicBezTo>
                    <a:pt x="485" y="7151"/>
                    <a:pt x="75" y="8866"/>
                    <a:pt x="1" y="10506"/>
                  </a:cubicBezTo>
                  <a:cubicBezTo>
                    <a:pt x="1" y="10542"/>
                    <a:pt x="12" y="10555"/>
                    <a:pt x="28" y="10555"/>
                  </a:cubicBezTo>
                  <a:cubicBezTo>
                    <a:pt x="64" y="10555"/>
                    <a:pt x="124" y="10495"/>
                    <a:pt x="150" y="10469"/>
                  </a:cubicBezTo>
                  <a:cubicBezTo>
                    <a:pt x="336" y="9612"/>
                    <a:pt x="411" y="8717"/>
                    <a:pt x="560" y="7859"/>
                  </a:cubicBezTo>
                  <a:cubicBezTo>
                    <a:pt x="709" y="7002"/>
                    <a:pt x="858" y="6070"/>
                    <a:pt x="970" y="5175"/>
                  </a:cubicBezTo>
                  <a:cubicBezTo>
                    <a:pt x="1268" y="3460"/>
                    <a:pt x="1492" y="1783"/>
                    <a:pt x="1641" y="31"/>
                  </a:cubicBezTo>
                  <a:cubicBezTo>
                    <a:pt x="1641" y="10"/>
                    <a:pt x="1629" y="1"/>
                    <a:pt x="1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9"/>
            <p:cNvSpPr/>
            <p:nvPr/>
          </p:nvSpPr>
          <p:spPr>
            <a:xfrm>
              <a:off x="5785282" y="2874115"/>
              <a:ext cx="72611" cy="308087"/>
            </a:xfrm>
            <a:custGeom>
              <a:rect b="b" l="l" r="r" t="t"/>
              <a:pathLst>
                <a:path extrusionOk="0" h="10285" w="2424">
                  <a:moveTo>
                    <a:pt x="2378" y="0"/>
                  </a:moveTo>
                  <a:cubicBezTo>
                    <a:pt x="2334" y="0"/>
                    <a:pt x="2274" y="47"/>
                    <a:pt x="2274" y="95"/>
                  </a:cubicBezTo>
                  <a:cubicBezTo>
                    <a:pt x="2013" y="1809"/>
                    <a:pt x="1640" y="3487"/>
                    <a:pt x="1230" y="5165"/>
                  </a:cubicBezTo>
                  <a:cubicBezTo>
                    <a:pt x="1007" y="5985"/>
                    <a:pt x="820" y="6805"/>
                    <a:pt x="597" y="7662"/>
                  </a:cubicBezTo>
                  <a:cubicBezTo>
                    <a:pt x="336" y="8520"/>
                    <a:pt x="149" y="9377"/>
                    <a:pt x="0" y="10235"/>
                  </a:cubicBezTo>
                  <a:cubicBezTo>
                    <a:pt x="0" y="10272"/>
                    <a:pt x="13" y="10284"/>
                    <a:pt x="31" y="10284"/>
                  </a:cubicBezTo>
                  <a:cubicBezTo>
                    <a:pt x="66" y="10284"/>
                    <a:pt x="124" y="10235"/>
                    <a:pt x="149" y="10235"/>
                  </a:cubicBezTo>
                  <a:cubicBezTo>
                    <a:pt x="373" y="9415"/>
                    <a:pt x="559" y="8520"/>
                    <a:pt x="746" y="7700"/>
                  </a:cubicBezTo>
                  <a:cubicBezTo>
                    <a:pt x="969" y="6880"/>
                    <a:pt x="1156" y="5985"/>
                    <a:pt x="1380" y="5127"/>
                  </a:cubicBezTo>
                  <a:cubicBezTo>
                    <a:pt x="1790" y="3450"/>
                    <a:pt x="2162" y="1772"/>
                    <a:pt x="2423" y="57"/>
                  </a:cubicBezTo>
                  <a:cubicBezTo>
                    <a:pt x="2423" y="16"/>
                    <a:pt x="2403" y="0"/>
                    <a:pt x="2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9"/>
            <p:cNvSpPr/>
            <p:nvPr/>
          </p:nvSpPr>
          <p:spPr>
            <a:xfrm>
              <a:off x="5836655" y="2866596"/>
              <a:ext cx="41338" cy="224303"/>
            </a:xfrm>
            <a:custGeom>
              <a:rect b="b" l="l" r="r" t="t"/>
              <a:pathLst>
                <a:path extrusionOk="0" h="7488" w="1380">
                  <a:moveTo>
                    <a:pt x="1346" y="0"/>
                  </a:moveTo>
                  <a:cubicBezTo>
                    <a:pt x="1303" y="0"/>
                    <a:pt x="1230" y="70"/>
                    <a:pt x="1230" y="122"/>
                  </a:cubicBezTo>
                  <a:lnTo>
                    <a:pt x="1230" y="85"/>
                  </a:lnTo>
                  <a:cubicBezTo>
                    <a:pt x="1230" y="1352"/>
                    <a:pt x="1081" y="2620"/>
                    <a:pt x="857" y="3887"/>
                  </a:cubicBezTo>
                  <a:cubicBezTo>
                    <a:pt x="746" y="4484"/>
                    <a:pt x="634" y="5080"/>
                    <a:pt x="485" y="5677"/>
                  </a:cubicBezTo>
                  <a:cubicBezTo>
                    <a:pt x="298" y="6273"/>
                    <a:pt x="112" y="6832"/>
                    <a:pt x="0" y="7429"/>
                  </a:cubicBezTo>
                  <a:cubicBezTo>
                    <a:pt x="0" y="7473"/>
                    <a:pt x="17" y="7488"/>
                    <a:pt x="38" y="7488"/>
                  </a:cubicBezTo>
                  <a:cubicBezTo>
                    <a:pt x="71" y="7488"/>
                    <a:pt x="112" y="7451"/>
                    <a:pt x="112" y="7429"/>
                  </a:cubicBezTo>
                  <a:cubicBezTo>
                    <a:pt x="336" y="6870"/>
                    <a:pt x="522" y="6310"/>
                    <a:pt x="634" y="5714"/>
                  </a:cubicBezTo>
                  <a:cubicBezTo>
                    <a:pt x="783" y="5080"/>
                    <a:pt x="932" y="4409"/>
                    <a:pt x="1044" y="3775"/>
                  </a:cubicBezTo>
                  <a:cubicBezTo>
                    <a:pt x="1268" y="2545"/>
                    <a:pt x="1379" y="1315"/>
                    <a:pt x="1379" y="47"/>
                  </a:cubicBezTo>
                  <a:cubicBezTo>
                    <a:pt x="1379" y="13"/>
                    <a:pt x="1366" y="0"/>
                    <a:pt x="13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9"/>
            <p:cNvSpPr/>
            <p:nvPr/>
          </p:nvSpPr>
          <p:spPr>
            <a:xfrm>
              <a:off x="5846690" y="2857640"/>
              <a:ext cx="63684" cy="343015"/>
            </a:xfrm>
            <a:custGeom>
              <a:rect b="b" l="l" r="r" t="t"/>
              <a:pathLst>
                <a:path extrusionOk="0" h="11451" w="2126">
                  <a:moveTo>
                    <a:pt x="2093" y="1"/>
                  </a:moveTo>
                  <a:cubicBezTo>
                    <a:pt x="2049" y="1"/>
                    <a:pt x="1976" y="71"/>
                    <a:pt x="1976" y="123"/>
                  </a:cubicBezTo>
                  <a:cubicBezTo>
                    <a:pt x="1790" y="2099"/>
                    <a:pt x="1492" y="4037"/>
                    <a:pt x="1082" y="5976"/>
                  </a:cubicBezTo>
                  <a:cubicBezTo>
                    <a:pt x="746" y="7802"/>
                    <a:pt x="224" y="9592"/>
                    <a:pt x="1" y="11418"/>
                  </a:cubicBezTo>
                  <a:cubicBezTo>
                    <a:pt x="1" y="11442"/>
                    <a:pt x="11" y="11450"/>
                    <a:pt x="27" y="11450"/>
                  </a:cubicBezTo>
                  <a:cubicBezTo>
                    <a:pt x="63" y="11450"/>
                    <a:pt x="124" y="11407"/>
                    <a:pt x="150" y="11381"/>
                  </a:cubicBezTo>
                  <a:cubicBezTo>
                    <a:pt x="634" y="9517"/>
                    <a:pt x="970" y="7541"/>
                    <a:pt x="1343" y="5640"/>
                  </a:cubicBezTo>
                  <a:cubicBezTo>
                    <a:pt x="1678" y="3776"/>
                    <a:pt x="1976" y="1912"/>
                    <a:pt x="2125" y="48"/>
                  </a:cubicBezTo>
                  <a:cubicBezTo>
                    <a:pt x="2125" y="14"/>
                    <a:pt x="2112" y="1"/>
                    <a:pt x="20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9"/>
            <p:cNvSpPr/>
            <p:nvPr/>
          </p:nvSpPr>
          <p:spPr>
            <a:xfrm>
              <a:off x="5857864" y="2984950"/>
              <a:ext cx="48048" cy="303923"/>
            </a:xfrm>
            <a:custGeom>
              <a:rect b="b" l="l" r="r" t="t"/>
              <a:pathLst>
                <a:path extrusionOk="0" h="10146" w="1604">
                  <a:moveTo>
                    <a:pt x="1570" y="1"/>
                  </a:moveTo>
                  <a:cubicBezTo>
                    <a:pt x="1527" y="1"/>
                    <a:pt x="1454" y="71"/>
                    <a:pt x="1454" y="123"/>
                  </a:cubicBezTo>
                  <a:cubicBezTo>
                    <a:pt x="1305" y="1875"/>
                    <a:pt x="1081" y="3590"/>
                    <a:pt x="820" y="5304"/>
                  </a:cubicBezTo>
                  <a:cubicBezTo>
                    <a:pt x="560" y="6908"/>
                    <a:pt x="149" y="8511"/>
                    <a:pt x="0" y="10114"/>
                  </a:cubicBezTo>
                  <a:cubicBezTo>
                    <a:pt x="0" y="10137"/>
                    <a:pt x="11" y="10145"/>
                    <a:pt x="27" y="10145"/>
                  </a:cubicBezTo>
                  <a:cubicBezTo>
                    <a:pt x="63" y="10145"/>
                    <a:pt x="124" y="10102"/>
                    <a:pt x="149" y="10076"/>
                  </a:cubicBezTo>
                  <a:cubicBezTo>
                    <a:pt x="560" y="8436"/>
                    <a:pt x="783" y="6684"/>
                    <a:pt x="1044" y="5006"/>
                  </a:cubicBezTo>
                  <a:cubicBezTo>
                    <a:pt x="1305" y="3291"/>
                    <a:pt x="1492" y="1688"/>
                    <a:pt x="1603" y="48"/>
                  </a:cubicBezTo>
                  <a:cubicBezTo>
                    <a:pt x="1603" y="14"/>
                    <a:pt x="1590" y="1"/>
                    <a:pt x="1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9"/>
            <p:cNvSpPr/>
            <p:nvPr/>
          </p:nvSpPr>
          <p:spPr>
            <a:xfrm>
              <a:off x="5879072" y="2978270"/>
              <a:ext cx="60329" cy="353050"/>
            </a:xfrm>
            <a:custGeom>
              <a:rect b="b" l="l" r="r" t="t"/>
              <a:pathLst>
                <a:path extrusionOk="0" h="11786" w="2014">
                  <a:moveTo>
                    <a:pt x="1981" y="0"/>
                  </a:moveTo>
                  <a:cubicBezTo>
                    <a:pt x="1937" y="0"/>
                    <a:pt x="1865" y="70"/>
                    <a:pt x="1865" y="122"/>
                  </a:cubicBezTo>
                  <a:lnTo>
                    <a:pt x="1865" y="159"/>
                  </a:lnTo>
                  <a:cubicBezTo>
                    <a:pt x="1678" y="2135"/>
                    <a:pt x="1417" y="4111"/>
                    <a:pt x="1119" y="6049"/>
                  </a:cubicBezTo>
                  <a:cubicBezTo>
                    <a:pt x="784" y="8025"/>
                    <a:pt x="299" y="9852"/>
                    <a:pt x="1" y="11753"/>
                  </a:cubicBezTo>
                  <a:cubicBezTo>
                    <a:pt x="1" y="11776"/>
                    <a:pt x="11" y="11785"/>
                    <a:pt x="26" y="11785"/>
                  </a:cubicBezTo>
                  <a:cubicBezTo>
                    <a:pt x="59" y="11785"/>
                    <a:pt x="112" y="11742"/>
                    <a:pt x="112" y="11716"/>
                  </a:cubicBezTo>
                  <a:cubicBezTo>
                    <a:pt x="634" y="9777"/>
                    <a:pt x="1044" y="7802"/>
                    <a:pt x="1305" y="5788"/>
                  </a:cubicBezTo>
                  <a:cubicBezTo>
                    <a:pt x="1604" y="3887"/>
                    <a:pt x="1827" y="1986"/>
                    <a:pt x="2014" y="47"/>
                  </a:cubicBezTo>
                  <a:cubicBezTo>
                    <a:pt x="2014" y="13"/>
                    <a:pt x="2000" y="0"/>
                    <a:pt x="19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9"/>
            <p:cNvSpPr/>
            <p:nvPr/>
          </p:nvSpPr>
          <p:spPr>
            <a:xfrm>
              <a:off x="5904774" y="2946397"/>
              <a:ext cx="67009" cy="371831"/>
            </a:xfrm>
            <a:custGeom>
              <a:rect b="b" l="l" r="r" t="t"/>
              <a:pathLst>
                <a:path extrusionOk="0" h="12413" w="2237">
                  <a:moveTo>
                    <a:pt x="2208" y="0"/>
                  </a:moveTo>
                  <a:cubicBezTo>
                    <a:pt x="2165" y="0"/>
                    <a:pt x="2088" y="61"/>
                    <a:pt x="2088" y="142"/>
                  </a:cubicBezTo>
                  <a:lnTo>
                    <a:pt x="2088" y="105"/>
                  </a:lnTo>
                  <a:cubicBezTo>
                    <a:pt x="1827" y="2230"/>
                    <a:pt x="1603" y="4355"/>
                    <a:pt x="1268" y="6480"/>
                  </a:cubicBezTo>
                  <a:cubicBezTo>
                    <a:pt x="932" y="8455"/>
                    <a:pt x="485" y="10431"/>
                    <a:pt x="0" y="12370"/>
                  </a:cubicBezTo>
                  <a:cubicBezTo>
                    <a:pt x="0" y="12401"/>
                    <a:pt x="20" y="12413"/>
                    <a:pt x="43" y="12413"/>
                  </a:cubicBezTo>
                  <a:cubicBezTo>
                    <a:pt x="75" y="12413"/>
                    <a:pt x="112" y="12391"/>
                    <a:pt x="112" y="12370"/>
                  </a:cubicBezTo>
                  <a:cubicBezTo>
                    <a:pt x="410" y="11438"/>
                    <a:pt x="671" y="10469"/>
                    <a:pt x="820" y="9537"/>
                  </a:cubicBezTo>
                  <a:cubicBezTo>
                    <a:pt x="1044" y="8455"/>
                    <a:pt x="1268" y="7412"/>
                    <a:pt x="1454" y="6331"/>
                  </a:cubicBezTo>
                  <a:cubicBezTo>
                    <a:pt x="1790" y="4243"/>
                    <a:pt x="2013" y="2155"/>
                    <a:pt x="2237" y="30"/>
                  </a:cubicBezTo>
                  <a:cubicBezTo>
                    <a:pt x="2237" y="9"/>
                    <a:pt x="2225" y="0"/>
                    <a:pt x="2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9"/>
            <p:cNvSpPr/>
            <p:nvPr/>
          </p:nvSpPr>
          <p:spPr>
            <a:xfrm>
              <a:off x="5922627" y="3021795"/>
              <a:ext cx="58113" cy="402206"/>
            </a:xfrm>
            <a:custGeom>
              <a:rect b="b" l="l" r="r" t="t"/>
              <a:pathLst>
                <a:path extrusionOk="0" h="13427" w="1940">
                  <a:moveTo>
                    <a:pt x="1898" y="1"/>
                  </a:moveTo>
                  <a:cubicBezTo>
                    <a:pt x="1843" y="1"/>
                    <a:pt x="1753" y="71"/>
                    <a:pt x="1753" y="123"/>
                  </a:cubicBezTo>
                  <a:cubicBezTo>
                    <a:pt x="1566" y="2434"/>
                    <a:pt x="1268" y="4708"/>
                    <a:pt x="970" y="7020"/>
                  </a:cubicBezTo>
                  <a:cubicBezTo>
                    <a:pt x="672" y="9145"/>
                    <a:pt x="224" y="11270"/>
                    <a:pt x="1" y="13394"/>
                  </a:cubicBezTo>
                  <a:cubicBezTo>
                    <a:pt x="1" y="13418"/>
                    <a:pt x="11" y="13426"/>
                    <a:pt x="26" y="13426"/>
                  </a:cubicBezTo>
                  <a:cubicBezTo>
                    <a:pt x="59" y="13426"/>
                    <a:pt x="112" y="13383"/>
                    <a:pt x="112" y="13357"/>
                  </a:cubicBezTo>
                  <a:cubicBezTo>
                    <a:pt x="597" y="11158"/>
                    <a:pt x="858" y="8884"/>
                    <a:pt x="1194" y="6610"/>
                  </a:cubicBezTo>
                  <a:cubicBezTo>
                    <a:pt x="1529" y="4373"/>
                    <a:pt x="1753" y="2248"/>
                    <a:pt x="1939" y="48"/>
                  </a:cubicBezTo>
                  <a:cubicBezTo>
                    <a:pt x="1939" y="14"/>
                    <a:pt x="1922" y="1"/>
                    <a:pt x="18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9"/>
            <p:cNvSpPr/>
            <p:nvPr/>
          </p:nvSpPr>
          <p:spPr>
            <a:xfrm>
              <a:off x="5951654" y="3073498"/>
              <a:ext cx="51403" cy="330044"/>
            </a:xfrm>
            <a:custGeom>
              <a:rect b="b" l="l" r="r" t="t"/>
              <a:pathLst>
                <a:path extrusionOk="0" h="11018" w="1716">
                  <a:moveTo>
                    <a:pt x="1661" y="1"/>
                  </a:moveTo>
                  <a:cubicBezTo>
                    <a:pt x="1606" y="1"/>
                    <a:pt x="1529" y="64"/>
                    <a:pt x="1529" y="112"/>
                  </a:cubicBezTo>
                  <a:cubicBezTo>
                    <a:pt x="1082" y="3728"/>
                    <a:pt x="672" y="7381"/>
                    <a:pt x="1" y="10960"/>
                  </a:cubicBezTo>
                  <a:cubicBezTo>
                    <a:pt x="1" y="11001"/>
                    <a:pt x="16" y="11017"/>
                    <a:pt x="35" y="11017"/>
                  </a:cubicBezTo>
                  <a:cubicBezTo>
                    <a:pt x="68" y="11017"/>
                    <a:pt x="113" y="10970"/>
                    <a:pt x="113" y="10923"/>
                  </a:cubicBezTo>
                  <a:cubicBezTo>
                    <a:pt x="970" y="7381"/>
                    <a:pt x="1231" y="3691"/>
                    <a:pt x="1716" y="74"/>
                  </a:cubicBezTo>
                  <a:cubicBezTo>
                    <a:pt x="1716" y="21"/>
                    <a:pt x="1692" y="1"/>
                    <a:pt x="1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9"/>
            <p:cNvSpPr/>
            <p:nvPr/>
          </p:nvSpPr>
          <p:spPr>
            <a:xfrm>
              <a:off x="5961719" y="3108905"/>
              <a:ext cx="59221" cy="389056"/>
            </a:xfrm>
            <a:custGeom>
              <a:rect b="b" l="l" r="r" t="t"/>
              <a:pathLst>
                <a:path extrusionOk="0" h="12988" w="1977">
                  <a:moveTo>
                    <a:pt x="1943" y="1"/>
                  </a:moveTo>
                  <a:cubicBezTo>
                    <a:pt x="1899" y="1"/>
                    <a:pt x="1827" y="71"/>
                    <a:pt x="1827" y="123"/>
                  </a:cubicBezTo>
                  <a:cubicBezTo>
                    <a:pt x="1566" y="2322"/>
                    <a:pt x="1305" y="4484"/>
                    <a:pt x="1007" y="6647"/>
                  </a:cubicBezTo>
                  <a:cubicBezTo>
                    <a:pt x="709" y="8772"/>
                    <a:pt x="261" y="10859"/>
                    <a:pt x="0" y="12947"/>
                  </a:cubicBezTo>
                  <a:cubicBezTo>
                    <a:pt x="0" y="12975"/>
                    <a:pt x="17" y="12988"/>
                    <a:pt x="37" y="12988"/>
                  </a:cubicBezTo>
                  <a:cubicBezTo>
                    <a:pt x="69" y="12988"/>
                    <a:pt x="112" y="12956"/>
                    <a:pt x="112" y="12910"/>
                  </a:cubicBezTo>
                  <a:cubicBezTo>
                    <a:pt x="597" y="10747"/>
                    <a:pt x="970" y="8585"/>
                    <a:pt x="1193" y="6386"/>
                  </a:cubicBezTo>
                  <a:cubicBezTo>
                    <a:pt x="1492" y="4261"/>
                    <a:pt x="1753" y="2136"/>
                    <a:pt x="1976" y="48"/>
                  </a:cubicBezTo>
                  <a:cubicBezTo>
                    <a:pt x="1976" y="14"/>
                    <a:pt x="1962" y="1"/>
                    <a:pt x="19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9"/>
            <p:cNvSpPr/>
            <p:nvPr/>
          </p:nvSpPr>
          <p:spPr>
            <a:xfrm>
              <a:off x="5986282" y="3176754"/>
              <a:ext cx="56974" cy="287448"/>
            </a:xfrm>
            <a:custGeom>
              <a:rect b="b" l="l" r="r" t="t"/>
              <a:pathLst>
                <a:path extrusionOk="0" h="9596" w="1902">
                  <a:moveTo>
                    <a:pt x="1856" y="0"/>
                  </a:moveTo>
                  <a:cubicBezTo>
                    <a:pt x="1812" y="0"/>
                    <a:pt x="1753" y="47"/>
                    <a:pt x="1753" y="94"/>
                  </a:cubicBezTo>
                  <a:lnTo>
                    <a:pt x="1715" y="94"/>
                  </a:lnTo>
                  <a:cubicBezTo>
                    <a:pt x="1492" y="1697"/>
                    <a:pt x="1231" y="3263"/>
                    <a:pt x="933" y="4866"/>
                  </a:cubicBezTo>
                  <a:cubicBezTo>
                    <a:pt x="634" y="6432"/>
                    <a:pt x="261" y="7998"/>
                    <a:pt x="1" y="9564"/>
                  </a:cubicBezTo>
                  <a:cubicBezTo>
                    <a:pt x="1" y="9587"/>
                    <a:pt x="8" y="9595"/>
                    <a:pt x="18" y="9595"/>
                  </a:cubicBezTo>
                  <a:cubicBezTo>
                    <a:pt x="40" y="9595"/>
                    <a:pt x="75" y="9552"/>
                    <a:pt x="75" y="9526"/>
                  </a:cubicBezTo>
                  <a:cubicBezTo>
                    <a:pt x="858" y="6432"/>
                    <a:pt x="1492" y="3263"/>
                    <a:pt x="1902" y="57"/>
                  </a:cubicBezTo>
                  <a:cubicBezTo>
                    <a:pt x="1902" y="16"/>
                    <a:pt x="1882" y="0"/>
                    <a:pt x="18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9"/>
            <p:cNvSpPr/>
            <p:nvPr/>
          </p:nvSpPr>
          <p:spPr>
            <a:xfrm>
              <a:off x="5790854" y="3097462"/>
              <a:ext cx="50684" cy="229395"/>
            </a:xfrm>
            <a:custGeom>
              <a:rect b="b" l="l" r="r" t="t"/>
              <a:pathLst>
                <a:path extrusionOk="0" h="7658" w="1692">
                  <a:moveTo>
                    <a:pt x="1649" y="0"/>
                  </a:moveTo>
                  <a:cubicBezTo>
                    <a:pt x="1604" y="0"/>
                    <a:pt x="1529" y="47"/>
                    <a:pt x="1529" y="95"/>
                  </a:cubicBezTo>
                  <a:lnTo>
                    <a:pt x="1529" y="57"/>
                  </a:lnTo>
                  <a:cubicBezTo>
                    <a:pt x="1231" y="1325"/>
                    <a:pt x="933" y="2592"/>
                    <a:pt x="634" y="3897"/>
                  </a:cubicBezTo>
                  <a:cubicBezTo>
                    <a:pt x="485" y="4494"/>
                    <a:pt x="373" y="5127"/>
                    <a:pt x="262" y="5761"/>
                  </a:cubicBezTo>
                  <a:cubicBezTo>
                    <a:pt x="112" y="6358"/>
                    <a:pt x="1" y="6991"/>
                    <a:pt x="1" y="7625"/>
                  </a:cubicBezTo>
                  <a:cubicBezTo>
                    <a:pt x="1" y="7648"/>
                    <a:pt x="8" y="7657"/>
                    <a:pt x="19" y="7657"/>
                  </a:cubicBezTo>
                  <a:cubicBezTo>
                    <a:pt x="43" y="7657"/>
                    <a:pt x="87" y="7614"/>
                    <a:pt x="112" y="7588"/>
                  </a:cubicBezTo>
                  <a:cubicBezTo>
                    <a:pt x="262" y="6954"/>
                    <a:pt x="299" y="6320"/>
                    <a:pt x="448" y="5724"/>
                  </a:cubicBezTo>
                  <a:cubicBezTo>
                    <a:pt x="560" y="5090"/>
                    <a:pt x="709" y="4419"/>
                    <a:pt x="821" y="3785"/>
                  </a:cubicBezTo>
                  <a:cubicBezTo>
                    <a:pt x="1119" y="2518"/>
                    <a:pt x="1417" y="1288"/>
                    <a:pt x="1678" y="57"/>
                  </a:cubicBezTo>
                  <a:cubicBezTo>
                    <a:pt x="1692" y="16"/>
                    <a:pt x="1675" y="0"/>
                    <a:pt x="1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9"/>
            <p:cNvSpPr/>
            <p:nvPr/>
          </p:nvSpPr>
          <p:spPr>
            <a:xfrm>
              <a:off x="5816525" y="3235107"/>
              <a:ext cx="20160" cy="121587"/>
            </a:xfrm>
            <a:custGeom>
              <a:rect b="b" l="l" r="r" t="t"/>
              <a:pathLst>
                <a:path extrusionOk="0" h="4059" w="673">
                  <a:moveTo>
                    <a:pt x="638" y="0"/>
                  </a:moveTo>
                  <a:cubicBezTo>
                    <a:pt x="592" y="0"/>
                    <a:pt x="512" y="70"/>
                    <a:pt x="486" y="122"/>
                  </a:cubicBezTo>
                  <a:cubicBezTo>
                    <a:pt x="337" y="1427"/>
                    <a:pt x="187" y="2732"/>
                    <a:pt x="1" y="3999"/>
                  </a:cubicBezTo>
                  <a:cubicBezTo>
                    <a:pt x="1" y="4043"/>
                    <a:pt x="18" y="4058"/>
                    <a:pt x="39" y="4058"/>
                  </a:cubicBezTo>
                  <a:cubicBezTo>
                    <a:pt x="72" y="4058"/>
                    <a:pt x="113" y="4022"/>
                    <a:pt x="113" y="3999"/>
                  </a:cubicBezTo>
                  <a:cubicBezTo>
                    <a:pt x="337" y="2657"/>
                    <a:pt x="523" y="1353"/>
                    <a:pt x="672" y="48"/>
                  </a:cubicBezTo>
                  <a:cubicBezTo>
                    <a:pt x="672" y="14"/>
                    <a:pt x="658" y="0"/>
                    <a:pt x="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9"/>
            <p:cNvSpPr/>
            <p:nvPr/>
          </p:nvSpPr>
          <p:spPr>
            <a:xfrm>
              <a:off x="5834409" y="3297654"/>
              <a:ext cx="21238" cy="140848"/>
            </a:xfrm>
            <a:custGeom>
              <a:rect b="b" l="l" r="r" t="t"/>
              <a:pathLst>
                <a:path extrusionOk="0" h="4702" w="709">
                  <a:moveTo>
                    <a:pt x="676" y="0"/>
                  </a:moveTo>
                  <a:cubicBezTo>
                    <a:pt x="632" y="0"/>
                    <a:pt x="560" y="70"/>
                    <a:pt x="560" y="122"/>
                  </a:cubicBezTo>
                  <a:cubicBezTo>
                    <a:pt x="485" y="905"/>
                    <a:pt x="411" y="1725"/>
                    <a:pt x="299" y="2508"/>
                  </a:cubicBezTo>
                  <a:cubicBezTo>
                    <a:pt x="224" y="2881"/>
                    <a:pt x="187" y="3253"/>
                    <a:pt x="112" y="3626"/>
                  </a:cubicBezTo>
                  <a:cubicBezTo>
                    <a:pt x="38" y="3962"/>
                    <a:pt x="0" y="4335"/>
                    <a:pt x="0" y="4670"/>
                  </a:cubicBezTo>
                  <a:cubicBezTo>
                    <a:pt x="0" y="4693"/>
                    <a:pt x="8" y="4702"/>
                    <a:pt x="18" y="4702"/>
                  </a:cubicBezTo>
                  <a:cubicBezTo>
                    <a:pt x="40" y="4702"/>
                    <a:pt x="75" y="4659"/>
                    <a:pt x="75" y="4633"/>
                  </a:cubicBezTo>
                  <a:cubicBezTo>
                    <a:pt x="187" y="4260"/>
                    <a:pt x="261" y="3887"/>
                    <a:pt x="299" y="3514"/>
                  </a:cubicBezTo>
                  <a:cubicBezTo>
                    <a:pt x="373" y="3104"/>
                    <a:pt x="411" y="2732"/>
                    <a:pt x="485" y="2321"/>
                  </a:cubicBezTo>
                  <a:cubicBezTo>
                    <a:pt x="560" y="1576"/>
                    <a:pt x="672" y="793"/>
                    <a:pt x="709" y="47"/>
                  </a:cubicBezTo>
                  <a:cubicBezTo>
                    <a:pt x="709" y="13"/>
                    <a:pt x="695" y="0"/>
                    <a:pt x="6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9"/>
            <p:cNvSpPr/>
            <p:nvPr/>
          </p:nvSpPr>
          <p:spPr>
            <a:xfrm>
              <a:off x="5856755" y="3369697"/>
              <a:ext cx="10065" cy="65482"/>
            </a:xfrm>
            <a:custGeom>
              <a:rect b="b" l="l" r="r" t="t"/>
              <a:pathLst>
                <a:path extrusionOk="0" h="2186" w="336">
                  <a:moveTo>
                    <a:pt x="312" y="0"/>
                  </a:moveTo>
                  <a:cubicBezTo>
                    <a:pt x="298" y="0"/>
                    <a:pt x="280" y="10"/>
                    <a:pt x="261" y="28"/>
                  </a:cubicBezTo>
                  <a:cubicBezTo>
                    <a:pt x="224" y="28"/>
                    <a:pt x="186" y="66"/>
                    <a:pt x="186" y="140"/>
                  </a:cubicBezTo>
                  <a:cubicBezTo>
                    <a:pt x="149" y="811"/>
                    <a:pt x="37" y="1482"/>
                    <a:pt x="0" y="2153"/>
                  </a:cubicBezTo>
                  <a:cubicBezTo>
                    <a:pt x="0" y="2176"/>
                    <a:pt x="11" y="2185"/>
                    <a:pt x="26" y="2185"/>
                  </a:cubicBezTo>
                  <a:cubicBezTo>
                    <a:pt x="59" y="2185"/>
                    <a:pt x="112" y="2142"/>
                    <a:pt x="112" y="2116"/>
                  </a:cubicBezTo>
                  <a:cubicBezTo>
                    <a:pt x="186" y="1408"/>
                    <a:pt x="298" y="737"/>
                    <a:pt x="336" y="28"/>
                  </a:cubicBezTo>
                  <a:cubicBezTo>
                    <a:pt x="336" y="10"/>
                    <a:pt x="326"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9"/>
            <p:cNvSpPr/>
            <p:nvPr/>
          </p:nvSpPr>
          <p:spPr>
            <a:xfrm>
              <a:off x="5867899" y="3354299"/>
              <a:ext cx="31303" cy="182486"/>
            </a:xfrm>
            <a:custGeom>
              <a:rect b="b" l="l" r="r" t="t"/>
              <a:pathLst>
                <a:path extrusionOk="0" h="6092" w="1045">
                  <a:moveTo>
                    <a:pt x="988" y="1"/>
                  </a:moveTo>
                  <a:cubicBezTo>
                    <a:pt x="933" y="1"/>
                    <a:pt x="858" y="48"/>
                    <a:pt x="858" y="95"/>
                  </a:cubicBezTo>
                  <a:lnTo>
                    <a:pt x="821" y="95"/>
                  </a:lnTo>
                  <a:cubicBezTo>
                    <a:pt x="709" y="1101"/>
                    <a:pt x="523" y="2145"/>
                    <a:pt x="374" y="3152"/>
                  </a:cubicBezTo>
                  <a:cubicBezTo>
                    <a:pt x="187" y="4121"/>
                    <a:pt x="75" y="5090"/>
                    <a:pt x="1" y="6060"/>
                  </a:cubicBezTo>
                  <a:cubicBezTo>
                    <a:pt x="1" y="6083"/>
                    <a:pt x="12" y="6092"/>
                    <a:pt x="26" y="6092"/>
                  </a:cubicBezTo>
                  <a:cubicBezTo>
                    <a:pt x="59" y="6092"/>
                    <a:pt x="113" y="6048"/>
                    <a:pt x="113" y="6022"/>
                  </a:cubicBezTo>
                  <a:cubicBezTo>
                    <a:pt x="262" y="5053"/>
                    <a:pt x="374" y="4047"/>
                    <a:pt x="560" y="3040"/>
                  </a:cubicBezTo>
                  <a:cubicBezTo>
                    <a:pt x="746" y="2033"/>
                    <a:pt x="896" y="1064"/>
                    <a:pt x="1045" y="58"/>
                  </a:cubicBezTo>
                  <a:cubicBezTo>
                    <a:pt x="1045" y="17"/>
                    <a:pt x="1020" y="1"/>
                    <a:pt x="9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9"/>
            <p:cNvSpPr/>
            <p:nvPr/>
          </p:nvSpPr>
          <p:spPr>
            <a:xfrm>
              <a:off x="5890245" y="3344534"/>
              <a:ext cx="35766" cy="250813"/>
            </a:xfrm>
            <a:custGeom>
              <a:rect b="b" l="l" r="r" t="t"/>
              <a:pathLst>
                <a:path extrusionOk="0" h="8373" w="1194">
                  <a:moveTo>
                    <a:pt x="1152" y="1"/>
                  </a:moveTo>
                  <a:cubicBezTo>
                    <a:pt x="1097" y="1"/>
                    <a:pt x="1007" y="71"/>
                    <a:pt x="1007" y="123"/>
                  </a:cubicBezTo>
                  <a:cubicBezTo>
                    <a:pt x="895" y="1539"/>
                    <a:pt x="709" y="2956"/>
                    <a:pt x="522" y="4373"/>
                  </a:cubicBezTo>
                  <a:cubicBezTo>
                    <a:pt x="336" y="5677"/>
                    <a:pt x="38" y="7019"/>
                    <a:pt x="0" y="8324"/>
                  </a:cubicBezTo>
                  <a:cubicBezTo>
                    <a:pt x="0" y="8360"/>
                    <a:pt x="12" y="8373"/>
                    <a:pt x="27" y="8373"/>
                  </a:cubicBezTo>
                  <a:cubicBezTo>
                    <a:pt x="60" y="8373"/>
                    <a:pt x="112" y="8312"/>
                    <a:pt x="112" y="8287"/>
                  </a:cubicBezTo>
                  <a:cubicBezTo>
                    <a:pt x="411" y="6908"/>
                    <a:pt x="522" y="5491"/>
                    <a:pt x="709" y="4112"/>
                  </a:cubicBezTo>
                  <a:cubicBezTo>
                    <a:pt x="895" y="2695"/>
                    <a:pt x="1082" y="1390"/>
                    <a:pt x="1193" y="48"/>
                  </a:cubicBezTo>
                  <a:cubicBezTo>
                    <a:pt x="1193" y="14"/>
                    <a:pt x="1176" y="1"/>
                    <a:pt x="1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9"/>
            <p:cNvSpPr/>
            <p:nvPr/>
          </p:nvSpPr>
          <p:spPr>
            <a:xfrm>
              <a:off x="5903635" y="3450636"/>
              <a:ext cx="27948" cy="165441"/>
            </a:xfrm>
            <a:custGeom>
              <a:rect b="b" l="l" r="r" t="t"/>
              <a:pathLst>
                <a:path extrusionOk="0" h="5523" w="933">
                  <a:moveTo>
                    <a:pt x="900" y="0"/>
                  </a:moveTo>
                  <a:cubicBezTo>
                    <a:pt x="856" y="0"/>
                    <a:pt x="784" y="70"/>
                    <a:pt x="784" y="122"/>
                  </a:cubicBezTo>
                  <a:cubicBezTo>
                    <a:pt x="672" y="1054"/>
                    <a:pt x="560" y="1986"/>
                    <a:pt x="448" y="2918"/>
                  </a:cubicBezTo>
                  <a:cubicBezTo>
                    <a:pt x="374" y="3366"/>
                    <a:pt x="299" y="3813"/>
                    <a:pt x="224" y="4223"/>
                  </a:cubicBezTo>
                  <a:cubicBezTo>
                    <a:pt x="75" y="4633"/>
                    <a:pt x="1" y="5081"/>
                    <a:pt x="1" y="5491"/>
                  </a:cubicBezTo>
                  <a:cubicBezTo>
                    <a:pt x="1" y="5514"/>
                    <a:pt x="8" y="5522"/>
                    <a:pt x="19" y="5522"/>
                  </a:cubicBezTo>
                  <a:cubicBezTo>
                    <a:pt x="43" y="5522"/>
                    <a:pt x="87" y="5479"/>
                    <a:pt x="113" y="5453"/>
                  </a:cubicBezTo>
                  <a:cubicBezTo>
                    <a:pt x="262" y="5043"/>
                    <a:pt x="336" y="4596"/>
                    <a:pt x="411" y="4149"/>
                  </a:cubicBezTo>
                  <a:cubicBezTo>
                    <a:pt x="485" y="3664"/>
                    <a:pt x="560" y="3217"/>
                    <a:pt x="635" y="2769"/>
                  </a:cubicBezTo>
                  <a:cubicBezTo>
                    <a:pt x="746" y="1874"/>
                    <a:pt x="858" y="942"/>
                    <a:pt x="933" y="48"/>
                  </a:cubicBezTo>
                  <a:cubicBezTo>
                    <a:pt x="933" y="14"/>
                    <a:pt x="919" y="0"/>
                    <a:pt x="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9"/>
            <p:cNvSpPr/>
            <p:nvPr/>
          </p:nvSpPr>
          <p:spPr>
            <a:xfrm>
              <a:off x="5927091" y="3477146"/>
              <a:ext cx="22376" cy="141777"/>
            </a:xfrm>
            <a:custGeom>
              <a:rect b="b" l="l" r="r" t="t"/>
              <a:pathLst>
                <a:path extrusionOk="0" h="4733" w="747">
                  <a:moveTo>
                    <a:pt x="712" y="0"/>
                  </a:moveTo>
                  <a:cubicBezTo>
                    <a:pt x="679" y="0"/>
                    <a:pt x="634" y="48"/>
                    <a:pt x="634" y="95"/>
                  </a:cubicBezTo>
                  <a:cubicBezTo>
                    <a:pt x="523" y="878"/>
                    <a:pt x="411" y="1660"/>
                    <a:pt x="299" y="2443"/>
                  </a:cubicBezTo>
                  <a:cubicBezTo>
                    <a:pt x="187" y="3264"/>
                    <a:pt x="75" y="3972"/>
                    <a:pt x="1" y="4717"/>
                  </a:cubicBezTo>
                  <a:cubicBezTo>
                    <a:pt x="1" y="4728"/>
                    <a:pt x="7" y="4733"/>
                    <a:pt x="16" y="4733"/>
                  </a:cubicBezTo>
                  <a:cubicBezTo>
                    <a:pt x="38" y="4733"/>
                    <a:pt x="75" y="4707"/>
                    <a:pt x="75" y="4680"/>
                  </a:cubicBezTo>
                  <a:cubicBezTo>
                    <a:pt x="262" y="3935"/>
                    <a:pt x="336" y="3152"/>
                    <a:pt x="448" y="2369"/>
                  </a:cubicBezTo>
                  <a:lnTo>
                    <a:pt x="746" y="57"/>
                  </a:lnTo>
                  <a:cubicBezTo>
                    <a:pt x="746" y="16"/>
                    <a:pt x="731" y="0"/>
                    <a:pt x="7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9"/>
            <p:cNvSpPr/>
            <p:nvPr/>
          </p:nvSpPr>
          <p:spPr>
            <a:xfrm>
              <a:off x="5947191" y="3537447"/>
              <a:ext cx="16775" cy="106071"/>
            </a:xfrm>
            <a:custGeom>
              <a:rect b="b" l="l" r="r" t="t"/>
              <a:pathLst>
                <a:path extrusionOk="0" h="3541" w="560">
                  <a:moveTo>
                    <a:pt x="524" y="1"/>
                  </a:moveTo>
                  <a:cubicBezTo>
                    <a:pt x="488" y="1"/>
                    <a:pt x="434" y="48"/>
                    <a:pt x="411" y="95"/>
                  </a:cubicBezTo>
                  <a:lnTo>
                    <a:pt x="411" y="132"/>
                  </a:lnTo>
                  <a:cubicBezTo>
                    <a:pt x="336" y="691"/>
                    <a:pt x="262" y="1251"/>
                    <a:pt x="187" y="1847"/>
                  </a:cubicBezTo>
                  <a:cubicBezTo>
                    <a:pt x="150" y="2108"/>
                    <a:pt x="113" y="2406"/>
                    <a:pt x="75" y="2704"/>
                  </a:cubicBezTo>
                  <a:cubicBezTo>
                    <a:pt x="75" y="2854"/>
                    <a:pt x="38" y="3003"/>
                    <a:pt x="38" y="3152"/>
                  </a:cubicBezTo>
                  <a:cubicBezTo>
                    <a:pt x="1" y="3264"/>
                    <a:pt x="1" y="3375"/>
                    <a:pt x="38" y="3525"/>
                  </a:cubicBezTo>
                  <a:cubicBezTo>
                    <a:pt x="38" y="3536"/>
                    <a:pt x="44" y="3540"/>
                    <a:pt x="53" y="3540"/>
                  </a:cubicBezTo>
                  <a:cubicBezTo>
                    <a:pt x="75" y="3540"/>
                    <a:pt x="113" y="3514"/>
                    <a:pt x="113" y="3487"/>
                  </a:cubicBezTo>
                  <a:cubicBezTo>
                    <a:pt x="187" y="3226"/>
                    <a:pt x="224" y="2928"/>
                    <a:pt x="262" y="2667"/>
                  </a:cubicBezTo>
                  <a:lnTo>
                    <a:pt x="336" y="1847"/>
                  </a:lnTo>
                  <a:cubicBezTo>
                    <a:pt x="411" y="1251"/>
                    <a:pt x="485" y="654"/>
                    <a:pt x="560" y="58"/>
                  </a:cubicBezTo>
                  <a:cubicBezTo>
                    <a:pt x="560" y="16"/>
                    <a:pt x="545" y="1"/>
                    <a:pt x="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9"/>
            <p:cNvSpPr/>
            <p:nvPr/>
          </p:nvSpPr>
          <p:spPr>
            <a:xfrm>
              <a:off x="5972892" y="3536608"/>
              <a:ext cx="15666" cy="95736"/>
            </a:xfrm>
            <a:custGeom>
              <a:rect b="b" l="l" r="r" t="t"/>
              <a:pathLst>
                <a:path extrusionOk="0" h="3196" w="523">
                  <a:moveTo>
                    <a:pt x="481" y="1"/>
                  </a:moveTo>
                  <a:cubicBezTo>
                    <a:pt x="426" y="1"/>
                    <a:pt x="336" y="71"/>
                    <a:pt x="336" y="123"/>
                  </a:cubicBezTo>
                  <a:cubicBezTo>
                    <a:pt x="224" y="1129"/>
                    <a:pt x="75" y="2136"/>
                    <a:pt x="0" y="3180"/>
                  </a:cubicBezTo>
                  <a:cubicBezTo>
                    <a:pt x="0" y="3191"/>
                    <a:pt x="10" y="3195"/>
                    <a:pt x="23" y="3195"/>
                  </a:cubicBezTo>
                  <a:cubicBezTo>
                    <a:pt x="56" y="3195"/>
                    <a:pt x="112" y="3169"/>
                    <a:pt x="112" y="3143"/>
                  </a:cubicBezTo>
                  <a:cubicBezTo>
                    <a:pt x="298" y="2099"/>
                    <a:pt x="448" y="1055"/>
                    <a:pt x="522" y="48"/>
                  </a:cubicBezTo>
                  <a:cubicBezTo>
                    <a:pt x="522" y="14"/>
                    <a:pt x="505"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9"/>
            <p:cNvSpPr/>
            <p:nvPr/>
          </p:nvSpPr>
          <p:spPr>
            <a:xfrm>
              <a:off x="5869666" y="2185082"/>
              <a:ext cx="51163" cy="186170"/>
            </a:xfrm>
            <a:custGeom>
              <a:rect b="b" l="l" r="r" t="t"/>
              <a:pathLst>
                <a:path extrusionOk="0" h="6215" w="1708">
                  <a:moveTo>
                    <a:pt x="1665" y="1"/>
                  </a:moveTo>
                  <a:cubicBezTo>
                    <a:pt x="1619" y="1"/>
                    <a:pt x="1545" y="48"/>
                    <a:pt x="1545" y="95"/>
                  </a:cubicBezTo>
                  <a:cubicBezTo>
                    <a:pt x="1284" y="1139"/>
                    <a:pt x="1023" y="2183"/>
                    <a:pt x="762" y="3189"/>
                  </a:cubicBezTo>
                  <a:lnTo>
                    <a:pt x="389" y="4680"/>
                  </a:lnTo>
                  <a:cubicBezTo>
                    <a:pt x="277" y="5202"/>
                    <a:pt x="166" y="5687"/>
                    <a:pt x="16" y="6172"/>
                  </a:cubicBezTo>
                  <a:cubicBezTo>
                    <a:pt x="1" y="6203"/>
                    <a:pt x="5" y="6215"/>
                    <a:pt x="18" y="6215"/>
                  </a:cubicBezTo>
                  <a:cubicBezTo>
                    <a:pt x="36" y="6215"/>
                    <a:pt x="69" y="6193"/>
                    <a:pt x="91" y="6172"/>
                  </a:cubicBezTo>
                  <a:cubicBezTo>
                    <a:pt x="277" y="5761"/>
                    <a:pt x="426" y="5314"/>
                    <a:pt x="501" y="4867"/>
                  </a:cubicBezTo>
                  <a:cubicBezTo>
                    <a:pt x="650" y="4345"/>
                    <a:pt x="762" y="3823"/>
                    <a:pt x="911" y="3264"/>
                  </a:cubicBezTo>
                  <a:cubicBezTo>
                    <a:pt x="1172" y="2220"/>
                    <a:pt x="1433" y="1139"/>
                    <a:pt x="1694" y="58"/>
                  </a:cubicBezTo>
                  <a:cubicBezTo>
                    <a:pt x="1708" y="17"/>
                    <a:pt x="1691" y="1"/>
                    <a:pt x="16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9"/>
            <p:cNvSpPr/>
            <p:nvPr/>
          </p:nvSpPr>
          <p:spPr>
            <a:xfrm>
              <a:off x="5892492" y="2206290"/>
              <a:ext cx="33520" cy="167209"/>
            </a:xfrm>
            <a:custGeom>
              <a:rect b="b" l="l" r="r" t="t"/>
              <a:pathLst>
                <a:path extrusionOk="0" h="5582" w="1119">
                  <a:moveTo>
                    <a:pt x="1061" y="1"/>
                  </a:moveTo>
                  <a:cubicBezTo>
                    <a:pt x="1007" y="1"/>
                    <a:pt x="932" y="48"/>
                    <a:pt x="932" y="95"/>
                  </a:cubicBezTo>
                  <a:cubicBezTo>
                    <a:pt x="596" y="1922"/>
                    <a:pt x="373" y="3749"/>
                    <a:pt x="0" y="5538"/>
                  </a:cubicBezTo>
                  <a:cubicBezTo>
                    <a:pt x="0" y="5570"/>
                    <a:pt x="13" y="5581"/>
                    <a:pt x="32" y="5581"/>
                  </a:cubicBezTo>
                  <a:cubicBezTo>
                    <a:pt x="56" y="5581"/>
                    <a:pt x="90" y="5560"/>
                    <a:pt x="112" y="5538"/>
                  </a:cubicBezTo>
                  <a:cubicBezTo>
                    <a:pt x="261" y="5165"/>
                    <a:pt x="336" y="4793"/>
                    <a:pt x="373" y="4420"/>
                  </a:cubicBezTo>
                  <a:cubicBezTo>
                    <a:pt x="447" y="3935"/>
                    <a:pt x="559" y="3450"/>
                    <a:pt x="634" y="2966"/>
                  </a:cubicBezTo>
                  <a:cubicBezTo>
                    <a:pt x="783" y="1997"/>
                    <a:pt x="932" y="1027"/>
                    <a:pt x="1118" y="58"/>
                  </a:cubicBezTo>
                  <a:cubicBezTo>
                    <a:pt x="1118" y="17"/>
                    <a:pt x="1093" y="1"/>
                    <a:pt x="1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9"/>
            <p:cNvSpPr/>
            <p:nvPr/>
          </p:nvSpPr>
          <p:spPr>
            <a:xfrm>
              <a:off x="5918613" y="2215516"/>
              <a:ext cx="30854" cy="127279"/>
            </a:xfrm>
            <a:custGeom>
              <a:rect b="b" l="l" r="r" t="t"/>
              <a:pathLst>
                <a:path extrusionOk="0" h="4249" w="1030">
                  <a:moveTo>
                    <a:pt x="996" y="1"/>
                  </a:moveTo>
                  <a:cubicBezTo>
                    <a:pt x="952" y="1"/>
                    <a:pt x="880" y="71"/>
                    <a:pt x="880" y="123"/>
                  </a:cubicBezTo>
                  <a:cubicBezTo>
                    <a:pt x="806" y="868"/>
                    <a:pt x="731" y="1577"/>
                    <a:pt x="582" y="2285"/>
                  </a:cubicBezTo>
                  <a:cubicBezTo>
                    <a:pt x="507" y="2621"/>
                    <a:pt x="396" y="2956"/>
                    <a:pt x="321" y="3292"/>
                  </a:cubicBezTo>
                  <a:cubicBezTo>
                    <a:pt x="246" y="3590"/>
                    <a:pt x="172" y="3888"/>
                    <a:pt x="23" y="4186"/>
                  </a:cubicBezTo>
                  <a:cubicBezTo>
                    <a:pt x="1" y="4230"/>
                    <a:pt x="30" y="4248"/>
                    <a:pt x="66" y="4248"/>
                  </a:cubicBezTo>
                  <a:cubicBezTo>
                    <a:pt x="91" y="4248"/>
                    <a:pt x="119" y="4239"/>
                    <a:pt x="135" y="4224"/>
                  </a:cubicBezTo>
                  <a:cubicBezTo>
                    <a:pt x="321" y="4000"/>
                    <a:pt x="433" y="3739"/>
                    <a:pt x="470" y="3441"/>
                  </a:cubicBezTo>
                  <a:cubicBezTo>
                    <a:pt x="545" y="3068"/>
                    <a:pt x="656" y="2695"/>
                    <a:pt x="731" y="2322"/>
                  </a:cubicBezTo>
                  <a:cubicBezTo>
                    <a:pt x="880" y="1577"/>
                    <a:pt x="992" y="831"/>
                    <a:pt x="1029" y="48"/>
                  </a:cubicBezTo>
                  <a:cubicBezTo>
                    <a:pt x="1029" y="14"/>
                    <a:pt x="1016" y="1"/>
                    <a:pt x="9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9"/>
            <p:cNvSpPr/>
            <p:nvPr/>
          </p:nvSpPr>
          <p:spPr>
            <a:xfrm>
              <a:off x="5903635" y="2325093"/>
              <a:ext cx="31303" cy="109815"/>
            </a:xfrm>
            <a:custGeom>
              <a:rect b="b" l="l" r="r" t="t"/>
              <a:pathLst>
                <a:path extrusionOk="0" h="3666" w="1045">
                  <a:moveTo>
                    <a:pt x="999" y="1"/>
                  </a:moveTo>
                  <a:cubicBezTo>
                    <a:pt x="963" y="1"/>
                    <a:pt x="917" y="22"/>
                    <a:pt x="896" y="44"/>
                  </a:cubicBezTo>
                  <a:cubicBezTo>
                    <a:pt x="709" y="603"/>
                    <a:pt x="560" y="1199"/>
                    <a:pt x="485" y="1796"/>
                  </a:cubicBezTo>
                  <a:cubicBezTo>
                    <a:pt x="411" y="2131"/>
                    <a:pt x="374" y="2430"/>
                    <a:pt x="299" y="2728"/>
                  </a:cubicBezTo>
                  <a:cubicBezTo>
                    <a:pt x="262" y="2877"/>
                    <a:pt x="187" y="3026"/>
                    <a:pt x="150" y="3138"/>
                  </a:cubicBezTo>
                  <a:cubicBezTo>
                    <a:pt x="75" y="3324"/>
                    <a:pt x="38" y="3473"/>
                    <a:pt x="1" y="3623"/>
                  </a:cubicBezTo>
                  <a:cubicBezTo>
                    <a:pt x="1" y="3654"/>
                    <a:pt x="14" y="3666"/>
                    <a:pt x="32" y="3666"/>
                  </a:cubicBezTo>
                  <a:cubicBezTo>
                    <a:pt x="57" y="3666"/>
                    <a:pt x="91" y="3644"/>
                    <a:pt x="113" y="3623"/>
                  </a:cubicBezTo>
                  <a:cubicBezTo>
                    <a:pt x="262" y="3362"/>
                    <a:pt x="374" y="3063"/>
                    <a:pt x="411" y="2765"/>
                  </a:cubicBezTo>
                  <a:cubicBezTo>
                    <a:pt x="523" y="2467"/>
                    <a:pt x="560" y="2169"/>
                    <a:pt x="597" y="1870"/>
                  </a:cubicBezTo>
                  <a:cubicBezTo>
                    <a:pt x="709" y="1237"/>
                    <a:pt x="821" y="640"/>
                    <a:pt x="1045" y="44"/>
                  </a:cubicBezTo>
                  <a:cubicBezTo>
                    <a:pt x="1045" y="12"/>
                    <a:pt x="1025" y="1"/>
                    <a:pt x="9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9"/>
            <p:cNvSpPr/>
            <p:nvPr/>
          </p:nvSpPr>
          <p:spPr>
            <a:xfrm>
              <a:off x="5933801" y="2348428"/>
              <a:ext cx="5602" cy="111163"/>
            </a:xfrm>
            <a:custGeom>
              <a:rect b="b" l="l" r="r" t="t"/>
              <a:pathLst>
                <a:path extrusionOk="0" h="3711" w="187">
                  <a:moveTo>
                    <a:pt x="154" y="0"/>
                  </a:moveTo>
                  <a:cubicBezTo>
                    <a:pt x="110" y="0"/>
                    <a:pt x="38" y="70"/>
                    <a:pt x="38" y="122"/>
                  </a:cubicBezTo>
                  <a:lnTo>
                    <a:pt x="38" y="2806"/>
                  </a:lnTo>
                  <a:cubicBezTo>
                    <a:pt x="0" y="3067"/>
                    <a:pt x="0" y="3365"/>
                    <a:pt x="38" y="3664"/>
                  </a:cubicBezTo>
                  <a:cubicBezTo>
                    <a:pt x="38" y="3698"/>
                    <a:pt x="51" y="3711"/>
                    <a:pt x="71" y="3711"/>
                  </a:cubicBezTo>
                  <a:cubicBezTo>
                    <a:pt x="115" y="3711"/>
                    <a:pt x="187" y="3641"/>
                    <a:pt x="187" y="3589"/>
                  </a:cubicBezTo>
                  <a:cubicBezTo>
                    <a:pt x="187" y="3291"/>
                    <a:pt x="187" y="3030"/>
                    <a:pt x="187" y="2732"/>
                  </a:cubicBezTo>
                  <a:lnTo>
                    <a:pt x="187" y="48"/>
                  </a:lnTo>
                  <a:cubicBezTo>
                    <a:pt x="187" y="14"/>
                    <a:pt x="173" y="0"/>
                    <a:pt x="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9"/>
            <p:cNvSpPr/>
            <p:nvPr/>
          </p:nvSpPr>
          <p:spPr>
            <a:xfrm>
              <a:off x="5955009" y="2360710"/>
              <a:ext cx="5632" cy="101128"/>
            </a:xfrm>
            <a:custGeom>
              <a:rect b="b" l="l" r="r" t="t"/>
              <a:pathLst>
                <a:path extrusionOk="0" h="3376" w="188">
                  <a:moveTo>
                    <a:pt x="154" y="0"/>
                  </a:moveTo>
                  <a:cubicBezTo>
                    <a:pt x="110" y="0"/>
                    <a:pt x="38" y="70"/>
                    <a:pt x="38" y="122"/>
                  </a:cubicBezTo>
                  <a:lnTo>
                    <a:pt x="38" y="1762"/>
                  </a:lnTo>
                  <a:lnTo>
                    <a:pt x="38" y="2583"/>
                  </a:lnTo>
                  <a:cubicBezTo>
                    <a:pt x="1" y="2844"/>
                    <a:pt x="1" y="3105"/>
                    <a:pt x="38" y="3366"/>
                  </a:cubicBezTo>
                  <a:cubicBezTo>
                    <a:pt x="38" y="3373"/>
                    <a:pt x="41" y="3376"/>
                    <a:pt x="45" y="3376"/>
                  </a:cubicBezTo>
                  <a:cubicBezTo>
                    <a:pt x="64" y="3376"/>
                    <a:pt x="113" y="3321"/>
                    <a:pt x="113" y="3291"/>
                  </a:cubicBezTo>
                  <a:cubicBezTo>
                    <a:pt x="187" y="3030"/>
                    <a:pt x="187" y="2769"/>
                    <a:pt x="187" y="2508"/>
                  </a:cubicBezTo>
                  <a:lnTo>
                    <a:pt x="187" y="1688"/>
                  </a:lnTo>
                  <a:lnTo>
                    <a:pt x="187" y="48"/>
                  </a:lnTo>
                  <a:cubicBezTo>
                    <a:pt x="187" y="14"/>
                    <a:pt x="173" y="0"/>
                    <a:pt x="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9"/>
            <p:cNvSpPr/>
            <p:nvPr/>
          </p:nvSpPr>
          <p:spPr>
            <a:xfrm>
              <a:off x="5969537" y="2363436"/>
              <a:ext cx="15666" cy="88996"/>
            </a:xfrm>
            <a:custGeom>
              <a:rect b="b" l="l" r="r" t="t"/>
              <a:pathLst>
                <a:path extrusionOk="0" h="2971" w="523">
                  <a:moveTo>
                    <a:pt x="491" y="0"/>
                  </a:moveTo>
                  <a:cubicBezTo>
                    <a:pt x="448" y="0"/>
                    <a:pt x="373" y="53"/>
                    <a:pt x="373" y="106"/>
                  </a:cubicBezTo>
                  <a:cubicBezTo>
                    <a:pt x="299" y="553"/>
                    <a:pt x="224" y="1075"/>
                    <a:pt x="149" y="1560"/>
                  </a:cubicBezTo>
                  <a:lnTo>
                    <a:pt x="75" y="2268"/>
                  </a:lnTo>
                  <a:cubicBezTo>
                    <a:pt x="0" y="2492"/>
                    <a:pt x="0" y="2715"/>
                    <a:pt x="0" y="2939"/>
                  </a:cubicBezTo>
                  <a:cubicBezTo>
                    <a:pt x="0" y="2962"/>
                    <a:pt x="11" y="2971"/>
                    <a:pt x="26" y="2971"/>
                  </a:cubicBezTo>
                  <a:cubicBezTo>
                    <a:pt x="59" y="2971"/>
                    <a:pt x="112" y="2927"/>
                    <a:pt x="112" y="2902"/>
                  </a:cubicBezTo>
                  <a:cubicBezTo>
                    <a:pt x="149" y="2641"/>
                    <a:pt x="187" y="2417"/>
                    <a:pt x="224" y="2156"/>
                  </a:cubicBezTo>
                  <a:cubicBezTo>
                    <a:pt x="261" y="1932"/>
                    <a:pt x="299" y="1671"/>
                    <a:pt x="336" y="1448"/>
                  </a:cubicBezTo>
                  <a:cubicBezTo>
                    <a:pt x="373" y="963"/>
                    <a:pt x="448" y="516"/>
                    <a:pt x="522" y="31"/>
                  </a:cubicBezTo>
                  <a:cubicBezTo>
                    <a:pt x="522" y="9"/>
                    <a:pt x="509" y="0"/>
                    <a:pt x="4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9"/>
            <p:cNvSpPr/>
            <p:nvPr/>
          </p:nvSpPr>
          <p:spPr>
            <a:xfrm>
              <a:off x="5982927" y="2364574"/>
              <a:ext cx="16775" cy="92950"/>
            </a:xfrm>
            <a:custGeom>
              <a:rect b="b" l="l" r="r" t="t"/>
              <a:pathLst>
                <a:path extrusionOk="0" h="3103" w="560">
                  <a:moveTo>
                    <a:pt x="524" y="0"/>
                  </a:moveTo>
                  <a:cubicBezTo>
                    <a:pt x="470" y="0"/>
                    <a:pt x="373" y="62"/>
                    <a:pt x="373" y="142"/>
                  </a:cubicBezTo>
                  <a:cubicBezTo>
                    <a:pt x="336" y="627"/>
                    <a:pt x="262" y="1149"/>
                    <a:pt x="187" y="1633"/>
                  </a:cubicBezTo>
                  <a:cubicBezTo>
                    <a:pt x="150" y="1894"/>
                    <a:pt x="113" y="2118"/>
                    <a:pt x="75" y="2379"/>
                  </a:cubicBezTo>
                  <a:cubicBezTo>
                    <a:pt x="75" y="2491"/>
                    <a:pt x="75" y="2603"/>
                    <a:pt x="38" y="2752"/>
                  </a:cubicBezTo>
                  <a:cubicBezTo>
                    <a:pt x="1" y="2864"/>
                    <a:pt x="1" y="2976"/>
                    <a:pt x="38" y="3087"/>
                  </a:cubicBezTo>
                  <a:cubicBezTo>
                    <a:pt x="38" y="3098"/>
                    <a:pt x="44" y="3103"/>
                    <a:pt x="54" y="3103"/>
                  </a:cubicBezTo>
                  <a:cubicBezTo>
                    <a:pt x="78" y="3103"/>
                    <a:pt x="123" y="3076"/>
                    <a:pt x="150" y="3050"/>
                  </a:cubicBezTo>
                  <a:cubicBezTo>
                    <a:pt x="224" y="2789"/>
                    <a:pt x="262" y="2528"/>
                    <a:pt x="262" y="2267"/>
                  </a:cubicBezTo>
                  <a:cubicBezTo>
                    <a:pt x="299" y="2044"/>
                    <a:pt x="336" y="1783"/>
                    <a:pt x="373" y="1522"/>
                  </a:cubicBezTo>
                  <a:cubicBezTo>
                    <a:pt x="411" y="1037"/>
                    <a:pt x="485" y="552"/>
                    <a:pt x="560" y="30"/>
                  </a:cubicBezTo>
                  <a:cubicBezTo>
                    <a:pt x="560" y="10"/>
                    <a:pt x="545" y="0"/>
                    <a:pt x="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9"/>
            <p:cNvSpPr/>
            <p:nvPr/>
          </p:nvSpPr>
          <p:spPr>
            <a:xfrm>
              <a:off x="6004136" y="2364574"/>
              <a:ext cx="17913" cy="90734"/>
            </a:xfrm>
            <a:custGeom>
              <a:rect b="b" l="l" r="r" t="t"/>
              <a:pathLst>
                <a:path extrusionOk="0" h="3029" w="598">
                  <a:moveTo>
                    <a:pt x="562" y="0"/>
                  </a:moveTo>
                  <a:cubicBezTo>
                    <a:pt x="508" y="0"/>
                    <a:pt x="411" y="62"/>
                    <a:pt x="411" y="142"/>
                  </a:cubicBezTo>
                  <a:cubicBezTo>
                    <a:pt x="337" y="627"/>
                    <a:pt x="262" y="1149"/>
                    <a:pt x="187" y="1633"/>
                  </a:cubicBezTo>
                  <a:cubicBezTo>
                    <a:pt x="150" y="1894"/>
                    <a:pt x="113" y="2155"/>
                    <a:pt x="76" y="2379"/>
                  </a:cubicBezTo>
                  <a:cubicBezTo>
                    <a:pt x="76" y="2491"/>
                    <a:pt x="38" y="2603"/>
                    <a:pt x="38" y="2715"/>
                  </a:cubicBezTo>
                  <a:cubicBezTo>
                    <a:pt x="1" y="2826"/>
                    <a:pt x="1" y="2938"/>
                    <a:pt x="38" y="3013"/>
                  </a:cubicBezTo>
                  <a:cubicBezTo>
                    <a:pt x="38" y="3024"/>
                    <a:pt x="45" y="3028"/>
                    <a:pt x="54" y="3028"/>
                  </a:cubicBezTo>
                  <a:cubicBezTo>
                    <a:pt x="76" y="3028"/>
                    <a:pt x="113" y="3002"/>
                    <a:pt x="113" y="2976"/>
                  </a:cubicBezTo>
                  <a:cubicBezTo>
                    <a:pt x="187" y="2752"/>
                    <a:pt x="262" y="2528"/>
                    <a:pt x="262" y="2305"/>
                  </a:cubicBezTo>
                  <a:cubicBezTo>
                    <a:pt x="299" y="2044"/>
                    <a:pt x="337" y="1783"/>
                    <a:pt x="374" y="1522"/>
                  </a:cubicBezTo>
                  <a:cubicBezTo>
                    <a:pt x="448" y="1037"/>
                    <a:pt x="523" y="552"/>
                    <a:pt x="597" y="30"/>
                  </a:cubicBezTo>
                  <a:cubicBezTo>
                    <a:pt x="597" y="10"/>
                    <a:pt x="583" y="0"/>
                    <a:pt x="5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9"/>
            <p:cNvSpPr/>
            <p:nvPr/>
          </p:nvSpPr>
          <p:spPr>
            <a:xfrm>
              <a:off x="6023127" y="2357834"/>
              <a:ext cx="12312" cy="97474"/>
            </a:xfrm>
            <a:custGeom>
              <a:rect b="b" l="l" r="r" t="t"/>
              <a:pathLst>
                <a:path extrusionOk="0" h="3254" w="411">
                  <a:moveTo>
                    <a:pt x="379" y="1"/>
                  </a:moveTo>
                  <a:cubicBezTo>
                    <a:pt x="333" y="1"/>
                    <a:pt x="251" y="54"/>
                    <a:pt x="224" y="106"/>
                  </a:cubicBezTo>
                  <a:cubicBezTo>
                    <a:pt x="224" y="666"/>
                    <a:pt x="187" y="1187"/>
                    <a:pt x="113" y="1747"/>
                  </a:cubicBezTo>
                  <a:cubicBezTo>
                    <a:pt x="113" y="1970"/>
                    <a:pt x="75" y="2231"/>
                    <a:pt x="75" y="2492"/>
                  </a:cubicBezTo>
                  <a:lnTo>
                    <a:pt x="1" y="2940"/>
                  </a:lnTo>
                  <a:cubicBezTo>
                    <a:pt x="1" y="3014"/>
                    <a:pt x="1" y="3126"/>
                    <a:pt x="1" y="3238"/>
                  </a:cubicBezTo>
                  <a:cubicBezTo>
                    <a:pt x="1" y="3249"/>
                    <a:pt x="7" y="3253"/>
                    <a:pt x="17" y="3253"/>
                  </a:cubicBezTo>
                  <a:cubicBezTo>
                    <a:pt x="41" y="3253"/>
                    <a:pt x="86" y="3227"/>
                    <a:pt x="113" y="3201"/>
                  </a:cubicBezTo>
                  <a:cubicBezTo>
                    <a:pt x="187" y="2977"/>
                    <a:pt x="224" y="2716"/>
                    <a:pt x="224" y="2455"/>
                  </a:cubicBezTo>
                  <a:cubicBezTo>
                    <a:pt x="262" y="2194"/>
                    <a:pt x="299" y="1933"/>
                    <a:pt x="299" y="1672"/>
                  </a:cubicBezTo>
                  <a:cubicBezTo>
                    <a:pt x="336" y="1150"/>
                    <a:pt x="374" y="591"/>
                    <a:pt x="411" y="32"/>
                  </a:cubicBezTo>
                  <a:cubicBezTo>
                    <a:pt x="411" y="10"/>
                    <a:pt x="398" y="1"/>
                    <a:pt x="3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9"/>
            <p:cNvSpPr/>
            <p:nvPr/>
          </p:nvSpPr>
          <p:spPr>
            <a:xfrm>
              <a:off x="6049937" y="2357355"/>
              <a:ext cx="15666" cy="97294"/>
            </a:xfrm>
            <a:custGeom>
              <a:rect b="b" l="l" r="r" t="t"/>
              <a:pathLst>
                <a:path extrusionOk="0" h="3248" w="523">
                  <a:moveTo>
                    <a:pt x="481" y="0"/>
                  </a:moveTo>
                  <a:cubicBezTo>
                    <a:pt x="426" y="0"/>
                    <a:pt x="336" y="70"/>
                    <a:pt x="336" y="122"/>
                  </a:cubicBezTo>
                  <a:cubicBezTo>
                    <a:pt x="336" y="682"/>
                    <a:pt x="224" y="1203"/>
                    <a:pt x="150" y="1725"/>
                  </a:cubicBezTo>
                  <a:cubicBezTo>
                    <a:pt x="112" y="1986"/>
                    <a:pt x="75" y="2210"/>
                    <a:pt x="75" y="2471"/>
                  </a:cubicBezTo>
                  <a:cubicBezTo>
                    <a:pt x="75" y="2583"/>
                    <a:pt x="75" y="2732"/>
                    <a:pt x="38" y="2844"/>
                  </a:cubicBezTo>
                  <a:cubicBezTo>
                    <a:pt x="0" y="2956"/>
                    <a:pt x="0" y="3105"/>
                    <a:pt x="38" y="3217"/>
                  </a:cubicBezTo>
                  <a:cubicBezTo>
                    <a:pt x="49" y="3238"/>
                    <a:pt x="63" y="3247"/>
                    <a:pt x="78" y="3247"/>
                  </a:cubicBezTo>
                  <a:cubicBezTo>
                    <a:pt x="116" y="3247"/>
                    <a:pt x="161" y="3195"/>
                    <a:pt x="187" y="3142"/>
                  </a:cubicBezTo>
                  <a:cubicBezTo>
                    <a:pt x="187" y="3030"/>
                    <a:pt x="224" y="2881"/>
                    <a:pt x="224" y="2769"/>
                  </a:cubicBezTo>
                  <a:cubicBezTo>
                    <a:pt x="224" y="2657"/>
                    <a:pt x="224" y="2546"/>
                    <a:pt x="224" y="2396"/>
                  </a:cubicBezTo>
                  <a:cubicBezTo>
                    <a:pt x="261" y="2135"/>
                    <a:pt x="299" y="1837"/>
                    <a:pt x="336" y="1576"/>
                  </a:cubicBezTo>
                  <a:cubicBezTo>
                    <a:pt x="411" y="1054"/>
                    <a:pt x="485" y="570"/>
                    <a:pt x="522" y="48"/>
                  </a:cubicBezTo>
                  <a:cubicBezTo>
                    <a:pt x="522" y="14"/>
                    <a:pt x="505" y="0"/>
                    <a:pt x="4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9"/>
            <p:cNvSpPr/>
            <p:nvPr/>
          </p:nvSpPr>
          <p:spPr>
            <a:xfrm>
              <a:off x="6073392" y="2342827"/>
              <a:ext cx="20130" cy="106280"/>
            </a:xfrm>
            <a:custGeom>
              <a:rect b="b" l="l" r="r" t="t"/>
              <a:pathLst>
                <a:path extrusionOk="0" h="3548" w="672">
                  <a:moveTo>
                    <a:pt x="630" y="1"/>
                  </a:moveTo>
                  <a:cubicBezTo>
                    <a:pt x="575" y="1"/>
                    <a:pt x="485" y="71"/>
                    <a:pt x="485" y="123"/>
                  </a:cubicBezTo>
                  <a:cubicBezTo>
                    <a:pt x="410" y="719"/>
                    <a:pt x="373" y="1316"/>
                    <a:pt x="261" y="1912"/>
                  </a:cubicBezTo>
                  <a:cubicBezTo>
                    <a:pt x="224" y="2210"/>
                    <a:pt x="187" y="2509"/>
                    <a:pt x="112" y="2770"/>
                  </a:cubicBezTo>
                  <a:lnTo>
                    <a:pt x="75" y="3180"/>
                  </a:lnTo>
                  <a:cubicBezTo>
                    <a:pt x="38" y="3291"/>
                    <a:pt x="0" y="3403"/>
                    <a:pt x="38" y="3515"/>
                  </a:cubicBezTo>
                  <a:cubicBezTo>
                    <a:pt x="38" y="3538"/>
                    <a:pt x="45" y="3547"/>
                    <a:pt x="56" y="3547"/>
                  </a:cubicBezTo>
                  <a:cubicBezTo>
                    <a:pt x="80" y="3547"/>
                    <a:pt x="124" y="3504"/>
                    <a:pt x="149" y="3478"/>
                  </a:cubicBezTo>
                  <a:cubicBezTo>
                    <a:pt x="224" y="3217"/>
                    <a:pt x="299" y="2956"/>
                    <a:pt x="299" y="2658"/>
                  </a:cubicBezTo>
                  <a:cubicBezTo>
                    <a:pt x="373" y="2359"/>
                    <a:pt x="410" y="2061"/>
                    <a:pt x="448" y="1763"/>
                  </a:cubicBezTo>
                  <a:cubicBezTo>
                    <a:pt x="522" y="1204"/>
                    <a:pt x="597" y="645"/>
                    <a:pt x="671" y="48"/>
                  </a:cubicBezTo>
                  <a:cubicBezTo>
                    <a:pt x="671" y="14"/>
                    <a:pt x="654"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9"/>
            <p:cNvSpPr/>
            <p:nvPr/>
          </p:nvSpPr>
          <p:spPr>
            <a:xfrm>
              <a:off x="6059972" y="2355108"/>
              <a:ext cx="51403" cy="276035"/>
            </a:xfrm>
            <a:custGeom>
              <a:rect b="b" l="l" r="r" t="t"/>
              <a:pathLst>
                <a:path extrusionOk="0" h="9215" w="1716">
                  <a:moveTo>
                    <a:pt x="1675" y="1"/>
                  </a:moveTo>
                  <a:cubicBezTo>
                    <a:pt x="1620" y="1"/>
                    <a:pt x="1529" y="71"/>
                    <a:pt x="1529" y="123"/>
                  </a:cubicBezTo>
                  <a:cubicBezTo>
                    <a:pt x="1269" y="3180"/>
                    <a:pt x="747" y="6199"/>
                    <a:pt x="1" y="9182"/>
                  </a:cubicBezTo>
                  <a:cubicBezTo>
                    <a:pt x="1" y="9207"/>
                    <a:pt x="9" y="9215"/>
                    <a:pt x="22" y="9215"/>
                  </a:cubicBezTo>
                  <a:cubicBezTo>
                    <a:pt x="47" y="9215"/>
                    <a:pt x="88" y="9182"/>
                    <a:pt x="113" y="9182"/>
                  </a:cubicBezTo>
                  <a:cubicBezTo>
                    <a:pt x="374" y="8511"/>
                    <a:pt x="597" y="7802"/>
                    <a:pt x="672" y="7057"/>
                  </a:cubicBezTo>
                  <a:cubicBezTo>
                    <a:pt x="858" y="6274"/>
                    <a:pt x="970" y="5491"/>
                    <a:pt x="1119" y="4745"/>
                  </a:cubicBezTo>
                  <a:cubicBezTo>
                    <a:pt x="1343" y="3180"/>
                    <a:pt x="1529" y="1614"/>
                    <a:pt x="1716" y="48"/>
                  </a:cubicBezTo>
                  <a:cubicBezTo>
                    <a:pt x="1716" y="14"/>
                    <a:pt x="1699" y="1"/>
                    <a:pt x="1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9"/>
            <p:cNvSpPr/>
            <p:nvPr/>
          </p:nvSpPr>
          <p:spPr>
            <a:xfrm>
              <a:off x="6081241" y="2342857"/>
              <a:ext cx="60299" cy="280828"/>
            </a:xfrm>
            <a:custGeom>
              <a:rect b="b" l="l" r="r" t="t"/>
              <a:pathLst>
                <a:path extrusionOk="0" h="9375" w="2013">
                  <a:moveTo>
                    <a:pt x="1947" y="1"/>
                  </a:moveTo>
                  <a:cubicBezTo>
                    <a:pt x="1893" y="1"/>
                    <a:pt x="1826" y="55"/>
                    <a:pt x="1826" y="122"/>
                  </a:cubicBezTo>
                  <a:cubicBezTo>
                    <a:pt x="1528" y="2247"/>
                    <a:pt x="1118" y="4372"/>
                    <a:pt x="670" y="6497"/>
                  </a:cubicBezTo>
                  <a:cubicBezTo>
                    <a:pt x="559" y="6981"/>
                    <a:pt x="484" y="7429"/>
                    <a:pt x="372" y="7913"/>
                  </a:cubicBezTo>
                  <a:lnTo>
                    <a:pt x="186" y="8733"/>
                  </a:lnTo>
                  <a:cubicBezTo>
                    <a:pt x="148" y="8882"/>
                    <a:pt x="111" y="9069"/>
                    <a:pt x="74" y="9255"/>
                  </a:cubicBezTo>
                  <a:cubicBezTo>
                    <a:pt x="10" y="9287"/>
                    <a:pt x="1" y="9375"/>
                    <a:pt x="47" y="9375"/>
                  </a:cubicBezTo>
                  <a:cubicBezTo>
                    <a:pt x="54" y="9375"/>
                    <a:pt x="63" y="9372"/>
                    <a:pt x="74" y="9367"/>
                  </a:cubicBezTo>
                  <a:cubicBezTo>
                    <a:pt x="298" y="9255"/>
                    <a:pt x="372" y="8659"/>
                    <a:pt x="409" y="8472"/>
                  </a:cubicBezTo>
                  <a:cubicBezTo>
                    <a:pt x="559" y="7913"/>
                    <a:pt x="633" y="7391"/>
                    <a:pt x="745" y="6869"/>
                  </a:cubicBezTo>
                  <a:cubicBezTo>
                    <a:pt x="1230" y="4595"/>
                    <a:pt x="1677" y="2358"/>
                    <a:pt x="2012" y="84"/>
                  </a:cubicBezTo>
                  <a:cubicBezTo>
                    <a:pt x="2012" y="25"/>
                    <a:pt x="1983" y="1"/>
                    <a:pt x="19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9"/>
            <p:cNvSpPr/>
            <p:nvPr/>
          </p:nvSpPr>
          <p:spPr>
            <a:xfrm>
              <a:off x="6105774" y="2323236"/>
              <a:ext cx="58083" cy="317164"/>
            </a:xfrm>
            <a:custGeom>
              <a:rect b="b" l="l" r="r" t="t"/>
              <a:pathLst>
                <a:path extrusionOk="0" h="10588" w="1939">
                  <a:moveTo>
                    <a:pt x="1908" y="0"/>
                  </a:moveTo>
                  <a:cubicBezTo>
                    <a:pt x="1864" y="0"/>
                    <a:pt x="1790" y="53"/>
                    <a:pt x="1790" y="106"/>
                  </a:cubicBezTo>
                  <a:cubicBezTo>
                    <a:pt x="1492" y="3610"/>
                    <a:pt x="895" y="7114"/>
                    <a:pt x="0" y="10544"/>
                  </a:cubicBezTo>
                  <a:cubicBezTo>
                    <a:pt x="0" y="10576"/>
                    <a:pt x="20" y="10587"/>
                    <a:pt x="46" y="10587"/>
                  </a:cubicBezTo>
                  <a:cubicBezTo>
                    <a:pt x="82" y="10587"/>
                    <a:pt x="128" y="10566"/>
                    <a:pt x="150" y="10544"/>
                  </a:cubicBezTo>
                  <a:cubicBezTo>
                    <a:pt x="746" y="8904"/>
                    <a:pt x="932" y="7114"/>
                    <a:pt x="1231" y="5399"/>
                  </a:cubicBezTo>
                  <a:cubicBezTo>
                    <a:pt x="1566" y="3647"/>
                    <a:pt x="1790" y="1858"/>
                    <a:pt x="1939" y="31"/>
                  </a:cubicBezTo>
                  <a:cubicBezTo>
                    <a:pt x="1939" y="9"/>
                    <a:pt x="1926" y="0"/>
                    <a:pt x="1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9"/>
            <p:cNvSpPr/>
            <p:nvPr/>
          </p:nvSpPr>
          <p:spPr>
            <a:xfrm>
              <a:off x="6137048" y="2314908"/>
              <a:ext cx="55866" cy="362126"/>
            </a:xfrm>
            <a:custGeom>
              <a:rect b="b" l="l" r="r" t="t"/>
              <a:pathLst>
                <a:path extrusionOk="0" h="12089" w="1865">
                  <a:moveTo>
                    <a:pt x="1823" y="1"/>
                  </a:moveTo>
                  <a:cubicBezTo>
                    <a:pt x="1768" y="1"/>
                    <a:pt x="1678" y="71"/>
                    <a:pt x="1678" y="123"/>
                  </a:cubicBezTo>
                  <a:cubicBezTo>
                    <a:pt x="1417" y="2248"/>
                    <a:pt x="1193" y="4410"/>
                    <a:pt x="895" y="6572"/>
                  </a:cubicBezTo>
                  <a:cubicBezTo>
                    <a:pt x="746" y="7579"/>
                    <a:pt x="597" y="8622"/>
                    <a:pt x="410" y="9629"/>
                  </a:cubicBezTo>
                  <a:cubicBezTo>
                    <a:pt x="299" y="10412"/>
                    <a:pt x="187" y="11232"/>
                    <a:pt x="0" y="12015"/>
                  </a:cubicBezTo>
                  <a:cubicBezTo>
                    <a:pt x="0" y="12069"/>
                    <a:pt x="20" y="12088"/>
                    <a:pt x="46" y="12088"/>
                  </a:cubicBezTo>
                  <a:cubicBezTo>
                    <a:pt x="93" y="12088"/>
                    <a:pt x="163" y="12025"/>
                    <a:pt x="187" y="11978"/>
                  </a:cubicBezTo>
                  <a:cubicBezTo>
                    <a:pt x="373" y="11195"/>
                    <a:pt x="522" y="10375"/>
                    <a:pt x="597" y="9592"/>
                  </a:cubicBezTo>
                  <a:cubicBezTo>
                    <a:pt x="783" y="8473"/>
                    <a:pt x="932" y="7392"/>
                    <a:pt x="1081" y="6311"/>
                  </a:cubicBezTo>
                  <a:cubicBezTo>
                    <a:pt x="1342" y="4223"/>
                    <a:pt x="1603" y="2136"/>
                    <a:pt x="1864" y="48"/>
                  </a:cubicBezTo>
                  <a:cubicBezTo>
                    <a:pt x="1864" y="14"/>
                    <a:pt x="1847" y="1"/>
                    <a:pt x="18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9"/>
            <p:cNvSpPr/>
            <p:nvPr/>
          </p:nvSpPr>
          <p:spPr>
            <a:xfrm>
              <a:off x="6155680" y="2346182"/>
              <a:ext cx="59551" cy="344632"/>
            </a:xfrm>
            <a:custGeom>
              <a:rect b="b" l="l" r="r" t="t"/>
              <a:pathLst>
                <a:path extrusionOk="0" h="11505" w="1988">
                  <a:moveTo>
                    <a:pt x="1954" y="1"/>
                  </a:moveTo>
                  <a:cubicBezTo>
                    <a:pt x="1908" y="1"/>
                    <a:pt x="1827" y="71"/>
                    <a:pt x="1801" y="123"/>
                  </a:cubicBezTo>
                  <a:lnTo>
                    <a:pt x="1839" y="123"/>
                  </a:lnTo>
                  <a:cubicBezTo>
                    <a:pt x="1615" y="2061"/>
                    <a:pt x="1429" y="4000"/>
                    <a:pt x="1130" y="5938"/>
                  </a:cubicBezTo>
                  <a:cubicBezTo>
                    <a:pt x="832" y="7877"/>
                    <a:pt x="459" y="9629"/>
                    <a:pt x="12" y="11456"/>
                  </a:cubicBezTo>
                  <a:cubicBezTo>
                    <a:pt x="0" y="11491"/>
                    <a:pt x="7" y="11504"/>
                    <a:pt x="22" y="11504"/>
                  </a:cubicBezTo>
                  <a:cubicBezTo>
                    <a:pt x="54" y="11504"/>
                    <a:pt x="124" y="11444"/>
                    <a:pt x="124" y="11418"/>
                  </a:cubicBezTo>
                  <a:cubicBezTo>
                    <a:pt x="1354" y="7802"/>
                    <a:pt x="1578" y="3813"/>
                    <a:pt x="1988" y="48"/>
                  </a:cubicBezTo>
                  <a:cubicBezTo>
                    <a:pt x="1988" y="14"/>
                    <a:pt x="1974" y="1"/>
                    <a:pt x="19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9"/>
            <p:cNvSpPr/>
            <p:nvPr/>
          </p:nvSpPr>
          <p:spPr>
            <a:xfrm>
              <a:off x="6173893" y="2363825"/>
              <a:ext cx="70394" cy="391242"/>
            </a:xfrm>
            <a:custGeom>
              <a:rect b="b" l="l" r="r" t="t"/>
              <a:pathLst>
                <a:path extrusionOk="0" h="13061" w="2350">
                  <a:moveTo>
                    <a:pt x="2307" y="0"/>
                  </a:moveTo>
                  <a:cubicBezTo>
                    <a:pt x="2263" y="0"/>
                    <a:pt x="2200" y="57"/>
                    <a:pt x="2200" y="130"/>
                  </a:cubicBezTo>
                  <a:cubicBezTo>
                    <a:pt x="1865" y="2330"/>
                    <a:pt x="1492" y="4529"/>
                    <a:pt x="1119" y="6691"/>
                  </a:cubicBezTo>
                  <a:cubicBezTo>
                    <a:pt x="746" y="8816"/>
                    <a:pt x="224" y="10904"/>
                    <a:pt x="1" y="13029"/>
                  </a:cubicBezTo>
                  <a:cubicBezTo>
                    <a:pt x="1" y="13052"/>
                    <a:pt x="11" y="13061"/>
                    <a:pt x="26" y="13061"/>
                  </a:cubicBezTo>
                  <a:cubicBezTo>
                    <a:pt x="59" y="13061"/>
                    <a:pt x="112" y="13017"/>
                    <a:pt x="112" y="12992"/>
                  </a:cubicBezTo>
                  <a:cubicBezTo>
                    <a:pt x="672" y="10904"/>
                    <a:pt x="933" y="8704"/>
                    <a:pt x="1305" y="6542"/>
                  </a:cubicBezTo>
                  <a:cubicBezTo>
                    <a:pt x="1678" y="4417"/>
                    <a:pt x="2051" y="2255"/>
                    <a:pt x="2349" y="55"/>
                  </a:cubicBezTo>
                  <a:cubicBezTo>
                    <a:pt x="2349" y="16"/>
                    <a:pt x="2331" y="0"/>
                    <a:pt x="23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9"/>
            <p:cNvSpPr/>
            <p:nvPr/>
          </p:nvSpPr>
          <p:spPr>
            <a:xfrm>
              <a:off x="6193993" y="2422119"/>
              <a:ext cx="62576" cy="354188"/>
            </a:xfrm>
            <a:custGeom>
              <a:rect b="b" l="l" r="r" t="t"/>
              <a:pathLst>
                <a:path extrusionOk="0" h="11824" w="2089">
                  <a:moveTo>
                    <a:pt x="2047" y="1"/>
                  </a:moveTo>
                  <a:cubicBezTo>
                    <a:pt x="1992" y="1"/>
                    <a:pt x="1902" y="71"/>
                    <a:pt x="1902" y="123"/>
                  </a:cubicBezTo>
                  <a:cubicBezTo>
                    <a:pt x="1641" y="2136"/>
                    <a:pt x="1343" y="4111"/>
                    <a:pt x="1007" y="6087"/>
                  </a:cubicBezTo>
                  <a:cubicBezTo>
                    <a:pt x="672" y="7989"/>
                    <a:pt x="224" y="9890"/>
                    <a:pt x="1" y="11791"/>
                  </a:cubicBezTo>
                  <a:cubicBezTo>
                    <a:pt x="1" y="11814"/>
                    <a:pt x="8" y="11823"/>
                    <a:pt x="19" y="11823"/>
                  </a:cubicBezTo>
                  <a:cubicBezTo>
                    <a:pt x="43" y="11823"/>
                    <a:pt x="87" y="11780"/>
                    <a:pt x="112" y="11754"/>
                  </a:cubicBezTo>
                  <a:cubicBezTo>
                    <a:pt x="597" y="9815"/>
                    <a:pt x="895" y="7802"/>
                    <a:pt x="1231" y="5826"/>
                  </a:cubicBezTo>
                  <a:cubicBezTo>
                    <a:pt x="1566" y="3851"/>
                    <a:pt x="1827" y="1987"/>
                    <a:pt x="2088" y="48"/>
                  </a:cubicBezTo>
                  <a:cubicBezTo>
                    <a:pt x="2088" y="14"/>
                    <a:pt x="2071" y="1"/>
                    <a:pt x="20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9"/>
            <p:cNvSpPr/>
            <p:nvPr/>
          </p:nvSpPr>
          <p:spPr>
            <a:xfrm>
              <a:off x="6215201" y="2573723"/>
              <a:ext cx="45831" cy="224902"/>
            </a:xfrm>
            <a:custGeom>
              <a:rect b="b" l="l" r="r" t="t"/>
              <a:pathLst>
                <a:path extrusionOk="0" h="7508" w="1530">
                  <a:moveTo>
                    <a:pt x="1482" y="0"/>
                  </a:moveTo>
                  <a:cubicBezTo>
                    <a:pt x="1435" y="0"/>
                    <a:pt x="1367" y="47"/>
                    <a:pt x="1343" y="94"/>
                  </a:cubicBezTo>
                  <a:cubicBezTo>
                    <a:pt x="933" y="2555"/>
                    <a:pt x="448" y="5015"/>
                    <a:pt x="1" y="7476"/>
                  </a:cubicBezTo>
                  <a:cubicBezTo>
                    <a:pt x="1" y="7499"/>
                    <a:pt x="8" y="7508"/>
                    <a:pt x="18" y="7508"/>
                  </a:cubicBezTo>
                  <a:cubicBezTo>
                    <a:pt x="40" y="7508"/>
                    <a:pt x="75" y="7464"/>
                    <a:pt x="75" y="7438"/>
                  </a:cubicBezTo>
                  <a:cubicBezTo>
                    <a:pt x="709" y="5015"/>
                    <a:pt x="1082" y="2518"/>
                    <a:pt x="1529" y="57"/>
                  </a:cubicBezTo>
                  <a:cubicBezTo>
                    <a:pt x="1529" y="16"/>
                    <a:pt x="1509" y="0"/>
                    <a:pt x="1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9"/>
            <p:cNvSpPr/>
            <p:nvPr/>
          </p:nvSpPr>
          <p:spPr>
            <a:xfrm>
              <a:off x="6217448" y="2601132"/>
              <a:ext cx="58083" cy="276784"/>
            </a:xfrm>
            <a:custGeom>
              <a:rect b="b" l="l" r="r" t="t"/>
              <a:pathLst>
                <a:path extrusionOk="0" h="9240" w="1939">
                  <a:moveTo>
                    <a:pt x="1884" y="1"/>
                  </a:moveTo>
                  <a:cubicBezTo>
                    <a:pt x="1829" y="1"/>
                    <a:pt x="1753" y="64"/>
                    <a:pt x="1753" y="111"/>
                  </a:cubicBezTo>
                  <a:cubicBezTo>
                    <a:pt x="1529" y="1677"/>
                    <a:pt x="1193" y="3206"/>
                    <a:pt x="895" y="4771"/>
                  </a:cubicBezTo>
                  <a:cubicBezTo>
                    <a:pt x="746" y="5517"/>
                    <a:pt x="560" y="6263"/>
                    <a:pt x="411" y="7045"/>
                  </a:cubicBezTo>
                  <a:cubicBezTo>
                    <a:pt x="261" y="7754"/>
                    <a:pt x="112" y="8462"/>
                    <a:pt x="0" y="9208"/>
                  </a:cubicBezTo>
                  <a:cubicBezTo>
                    <a:pt x="0" y="9231"/>
                    <a:pt x="11" y="9240"/>
                    <a:pt x="26" y="9240"/>
                  </a:cubicBezTo>
                  <a:cubicBezTo>
                    <a:pt x="59" y="9240"/>
                    <a:pt x="112" y="9196"/>
                    <a:pt x="112" y="9170"/>
                  </a:cubicBezTo>
                  <a:cubicBezTo>
                    <a:pt x="336" y="8425"/>
                    <a:pt x="448" y="7642"/>
                    <a:pt x="597" y="6896"/>
                  </a:cubicBezTo>
                  <a:cubicBezTo>
                    <a:pt x="783" y="6151"/>
                    <a:pt x="932" y="5405"/>
                    <a:pt x="1082" y="4622"/>
                  </a:cubicBezTo>
                  <a:cubicBezTo>
                    <a:pt x="1380" y="3131"/>
                    <a:pt x="1678" y="1603"/>
                    <a:pt x="1939" y="74"/>
                  </a:cubicBezTo>
                  <a:cubicBezTo>
                    <a:pt x="1939" y="20"/>
                    <a:pt x="1915" y="1"/>
                    <a:pt x="18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9"/>
            <p:cNvSpPr/>
            <p:nvPr/>
          </p:nvSpPr>
          <p:spPr>
            <a:xfrm>
              <a:off x="6233084" y="2634023"/>
              <a:ext cx="67429" cy="266570"/>
            </a:xfrm>
            <a:custGeom>
              <a:rect b="b" l="l" r="r" t="t"/>
              <a:pathLst>
                <a:path extrusionOk="0" h="8899" w="2251">
                  <a:moveTo>
                    <a:pt x="2208" y="0"/>
                  </a:moveTo>
                  <a:cubicBezTo>
                    <a:pt x="2163" y="0"/>
                    <a:pt x="2088" y="47"/>
                    <a:pt x="2088" y="94"/>
                  </a:cubicBezTo>
                  <a:cubicBezTo>
                    <a:pt x="1790" y="1548"/>
                    <a:pt x="1492" y="3040"/>
                    <a:pt x="1156" y="4493"/>
                  </a:cubicBezTo>
                  <a:cubicBezTo>
                    <a:pt x="1007" y="5239"/>
                    <a:pt x="821" y="5947"/>
                    <a:pt x="634" y="6656"/>
                  </a:cubicBezTo>
                  <a:cubicBezTo>
                    <a:pt x="448" y="7364"/>
                    <a:pt x="187" y="8110"/>
                    <a:pt x="0" y="8855"/>
                  </a:cubicBezTo>
                  <a:cubicBezTo>
                    <a:pt x="0" y="8887"/>
                    <a:pt x="20" y="8898"/>
                    <a:pt x="46" y="8898"/>
                  </a:cubicBezTo>
                  <a:cubicBezTo>
                    <a:pt x="82" y="8898"/>
                    <a:pt x="128" y="8877"/>
                    <a:pt x="149" y="8855"/>
                  </a:cubicBezTo>
                  <a:cubicBezTo>
                    <a:pt x="634" y="7439"/>
                    <a:pt x="1044" y="6022"/>
                    <a:pt x="1305" y="4568"/>
                  </a:cubicBezTo>
                  <a:cubicBezTo>
                    <a:pt x="1678" y="3077"/>
                    <a:pt x="1976" y="1548"/>
                    <a:pt x="2237" y="57"/>
                  </a:cubicBezTo>
                  <a:cubicBezTo>
                    <a:pt x="2251" y="16"/>
                    <a:pt x="2234" y="0"/>
                    <a:pt x="2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9"/>
            <p:cNvSpPr/>
            <p:nvPr/>
          </p:nvSpPr>
          <p:spPr>
            <a:xfrm>
              <a:off x="6275052" y="2685396"/>
              <a:ext cx="48527" cy="197314"/>
            </a:xfrm>
            <a:custGeom>
              <a:rect b="b" l="l" r="r" t="t"/>
              <a:pathLst>
                <a:path extrusionOk="0" h="6587" w="1620">
                  <a:moveTo>
                    <a:pt x="1573" y="0"/>
                  </a:moveTo>
                  <a:cubicBezTo>
                    <a:pt x="1530" y="0"/>
                    <a:pt x="1470" y="47"/>
                    <a:pt x="1470" y="94"/>
                  </a:cubicBezTo>
                  <a:cubicBezTo>
                    <a:pt x="1246" y="1175"/>
                    <a:pt x="1023" y="2257"/>
                    <a:pt x="799" y="3338"/>
                  </a:cubicBezTo>
                  <a:cubicBezTo>
                    <a:pt x="575" y="4419"/>
                    <a:pt x="277" y="5463"/>
                    <a:pt x="16" y="6544"/>
                  </a:cubicBezTo>
                  <a:cubicBezTo>
                    <a:pt x="0" y="6575"/>
                    <a:pt x="18" y="6587"/>
                    <a:pt x="43" y="6587"/>
                  </a:cubicBezTo>
                  <a:cubicBezTo>
                    <a:pt x="78" y="6587"/>
                    <a:pt x="128" y="6565"/>
                    <a:pt x="128" y="6544"/>
                  </a:cubicBezTo>
                  <a:cubicBezTo>
                    <a:pt x="501" y="5500"/>
                    <a:pt x="762" y="4456"/>
                    <a:pt x="948" y="3375"/>
                  </a:cubicBezTo>
                  <a:cubicBezTo>
                    <a:pt x="1209" y="2294"/>
                    <a:pt x="1395" y="1175"/>
                    <a:pt x="1619" y="57"/>
                  </a:cubicBezTo>
                  <a:cubicBezTo>
                    <a:pt x="1619" y="16"/>
                    <a:pt x="1599" y="0"/>
                    <a:pt x="15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9"/>
            <p:cNvSpPr/>
            <p:nvPr/>
          </p:nvSpPr>
          <p:spPr>
            <a:xfrm>
              <a:off x="6317499" y="2709121"/>
              <a:ext cx="38462" cy="181887"/>
            </a:xfrm>
            <a:custGeom>
              <a:rect b="b" l="l" r="r" t="t"/>
              <a:pathLst>
                <a:path extrusionOk="0" h="6072" w="1284">
                  <a:moveTo>
                    <a:pt x="1250" y="1"/>
                  </a:moveTo>
                  <a:cubicBezTo>
                    <a:pt x="1206" y="1"/>
                    <a:pt x="1134" y="71"/>
                    <a:pt x="1134" y="122"/>
                  </a:cubicBezTo>
                  <a:cubicBezTo>
                    <a:pt x="948" y="1129"/>
                    <a:pt x="761" y="2173"/>
                    <a:pt x="575" y="3179"/>
                  </a:cubicBezTo>
                  <a:cubicBezTo>
                    <a:pt x="388" y="4111"/>
                    <a:pt x="239" y="5081"/>
                    <a:pt x="16" y="6013"/>
                  </a:cubicBezTo>
                  <a:cubicBezTo>
                    <a:pt x="1" y="6057"/>
                    <a:pt x="9" y="6072"/>
                    <a:pt x="27" y="6072"/>
                  </a:cubicBezTo>
                  <a:cubicBezTo>
                    <a:pt x="55" y="6072"/>
                    <a:pt x="105" y="6035"/>
                    <a:pt x="127" y="6013"/>
                  </a:cubicBezTo>
                  <a:cubicBezTo>
                    <a:pt x="202" y="5901"/>
                    <a:pt x="239" y="5752"/>
                    <a:pt x="239" y="5603"/>
                  </a:cubicBezTo>
                  <a:cubicBezTo>
                    <a:pt x="277" y="5342"/>
                    <a:pt x="351" y="5081"/>
                    <a:pt x="388" y="4820"/>
                  </a:cubicBezTo>
                  <a:cubicBezTo>
                    <a:pt x="500" y="4298"/>
                    <a:pt x="612" y="3776"/>
                    <a:pt x="687" y="3254"/>
                  </a:cubicBezTo>
                  <a:cubicBezTo>
                    <a:pt x="910" y="2210"/>
                    <a:pt x="1097" y="1129"/>
                    <a:pt x="1283" y="48"/>
                  </a:cubicBezTo>
                  <a:cubicBezTo>
                    <a:pt x="1283" y="14"/>
                    <a:pt x="1269" y="1"/>
                    <a:pt x="12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9"/>
            <p:cNvSpPr/>
            <p:nvPr/>
          </p:nvSpPr>
          <p:spPr>
            <a:xfrm>
              <a:off x="6355931" y="2705796"/>
              <a:ext cx="35766" cy="149775"/>
            </a:xfrm>
            <a:custGeom>
              <a:rect b="b" l="l" r="r" t="t"/>
              <a:pathLst>
                <a:path extrusionOk="0" h="5000" w="1194">
                  <a:moveTo>
                    <a:pt x="1138" y="1"/>
                  </a:moveTo>
                  <a:cubicBezTo>
                    <a:pt x="1092" y="1"/>
                    <a:pt x="1029" y="55"/>
                    <a:pt x="1007" y="122"/>
                  </a:cubicBezTo>
                  <a:cubicBezTo>
                    <a:pt x="858" y="942"/>
                    <a:pt x="671" y="1762"/>
                    <a:pt x="485" y="2582"/>
                  </a:cubicBezTo>
                  <a:cubicBezTo>
                    <a:pt x="410" y="2992"/>
                    <a:pt x="298" y="3402"/>
                    <a:pt x="224" y="3775"/>
                  </a:cubicBezTo>
                  <a:cubicBezTo>
                    <a:pt x="149" y="4185"/>
                    <a:pt x="75" y="4558"/>
                    <a:pt x="0" y="4968"/>
                  </a:cubicBezTo>
                  <a:cubicBezTo>
                    <a:pt x="0" y="4991"/>
                    <a:pt x="11" y="5000"/>
                    <a:pt x="26" y="5000"/>
                  </a:cubicBezTo>
                  <a:cubicBezTo>
                    <a:pt x="59" y="5000"/>
                    <a:pt x="112" y="4956"/>
                    <a:pt x="112" y="4931"/>
                  </a:cubicBezTo>
                  <a:cubicBezTo>
                    <a:pt x="261" y="4521"/>
                    <a:pt x="336" y="4111"/>
                    <a:pt x="410" y="3700"/>
                  </a:cubicBezTo>
                  <a:cubicBezTo>
                    <a:pt x="485" y="3290"/>
                    <a:pt x="597" y="2880"/>
                    <a:pt x="671" y="2508"/>
                  </a:cubicBezTo>
                  <a:cubicBezTo>
                    <a:pt x="858" y="1687"/>
                    <a:pt x="1007" y="867"/>
                    <a:pt x="1193" y="84"/>
                  </a:cubicBezTo>
                  <a:cubicBezTo>
                    <a:pt x="1193" y="25"/>
                    <a:pt x="1169" y="1"/>
                    <a:pt x="11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9"/>
            <p:cNvSpPr/>
            <p:nvPr/>
          </p:nvSpPr>
          <p:spPr>
            <a:xfrm>
              <a:off x="6411768" y="2692076"/>
              <a:ext cx="17883" cy="118831"/>
            </a:xfrm>
            <a:custGeom>
              <a:rect b="b" l="l" r="r" t="t"/>
              <a:pathLst>
                <a:path extrusionOk="0" h="3967" w="597">
                  <a:moveTo>
                    <a:pt x="551" y="1"/>
                  </a:moveTo>
                  <a:cubicBezTo>
                    <a:pt x="507" y="1"/>
                    <a:pt x="447" y="48"/>
                    <a:pt x="447" y="95"/>
                  </a:cubicBezTo>
                  <a:cubicBezTo>
                    <a:pt x="373" y="729"/>
                    <a:pt x="298" y="1363"/>
                    <a:pt x="224" y="1996"/>
                  </a:cubicBezTo>
                  <a:cubicBezTo>
                    <a:pt x="187" y="2332"/>
                    <a:pt x="149" y="2667"/>
                    <a:pt x="112" y="3003"/>
                  </a:cubicBezTo>
                  <a:cubicBezTo>
                    <a:pt x="75" y="3338"/>
                    <a:pt x="0" y="3599"/>
                    <a:pt x="0" y="3935"/>
                  </a:cubicBezTo>
                  <a:cubicBezTo>
                    <a:pt x="0" y="3958"/>
                    <a:pt x="7" y="3967"/>
                    <a:pt x="17" y="3967"/>
                  </a:cubicBezTo>
                  <a:cubicBezTo>
                    <a:pt x="39" y="3967"/>
                    <a:pt x="75" y="3923"/>
                    <a:pt x="75" y="3898"/>
                  </a:cubicBezTo>
                  <a:cubicBezTo>
                    <a:pt x="261" y="3264"/>
                    <a:pt x="373" y="2667"/>
                    <a:pt x="410" y="2034"/>
                  </a:cubicBezTo>
                  <a:cubicBezTo>
                    <a:pt x="485" y="1363"/>
                    <a:pt x="522" y="729"/>
                    <a:pt x="597" y="58"/>
                  </a:cubicBezTo>
                  <a:cubicBezTo>
                    <a:pt x="597" y="17"/>
                    <a:pt x="576" y="1"/>
                    <a:pt x="5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9"/>
            <p:cNvSpPr/>
            <p:nvPr/>
          </p:nvSpPr>
          <p:spPr>
            <a:xfrm>
              <a:off x="6198456" y="1875223"/>
              <a:ext cx="30" cy="30"/>
            </a:xfrm>
            <a:custGeom>
              <a:rect b="b" l="l" r="r" t="t"/>
              <a:pathLst>
                <a:path extrusionOk="0" h="1" w="1">
                  <a:moveTo>
                    <a:pt x="1" y="1"/>
                  </a:move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9"/>
            <p:cNvSpPr/>
            <p:nvPr/>
          </p:nvSpPr>
          <p:spPr>
            <a:xfrm>
              <a:off x="5948329" y="2175047"/>
              <a:ext cx="23455" cy="88996"/>
            </a:xfrm>
            <a:custGeom>
              <a:rect b="b" l="l" r="r" t="t"/>
              <a:pathLst>
                <a:path extrusionOk="0" h="2971" w="783">
                  <a:moveTo>
                    <a:pt x="737" y="0"/>
                  </a:moveTo>
                  <a:cubicBezTo>
                    <a:pt x="693" y="0"/>
                    <a:pt x="634" y="47"/>
                    <a:pt x="634" y="94"/>
                  </a:cubicBezTo>
                  <a:lnTo>
                    <a:pt x="634" y="57"/>
                  </a:lnTo>
                  <a:cubicBezTo>
                    <a:pt x="522" y="505"/>
                    <a:pt x="410" y="1026"/>
                    <a:pt x="336" y="1511"/>
                  </a:cubicBezTo>
                  <a:cubicBezTo>
                    <a:pt x="261" y="1735"/>
                    <a:pt x="224" y="1958"/>
                    <a:pt x="186" y="2219"/>
                  </a:cubicBezTo>
                  <a:cubicBezTo>
                    <a:pt x="112" y="2443"/>
                    <a:pt x="37" y="2667"/>
                    <a:pt x="0" y="2928"/>
                  </a:cubicBezTo>
                  <a:cubicBezTo>
                    <a:pt x="0" y="2959"/>
                    <a:pt x="20" y="2971"/>
                    <a:pt x="43" y="2971"/>
                  </a:cubicBezTo>
                  <a:cubicBezTo>
                    <a:pt x="75" y="2971"/>
                    <a:pt x="112" y="2949"/>
                    <a:pt x="112" y="2928"/>
                  </a:cubicBezTo>
                  <a:cubicBezTo>
                    <a:pt x="298" y="2480"/>
                    <a:pt x="410" y="1996"/>
                    <a:pt x="485" y="1511"/>
                  </a:cubicBezTo>
                  <a:cubicBezTo>
                    <a:pt x="596" y="1026"/>
                    <a:pt x="671" y="542"/>
                    <a:pt x="783" y="57"/>
                  </a:cubicBezTo>
                  <a:cubicBezTo>
                    <a:pt x="783" y="16"/>
                    <a:pt x="763" y="0"/>
                    <a:pt x="7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9"/>
            <p:cNvSpPr/>
            <p:nvPr/>
          </p:nvSpPr>
          <p:spPr>
            <a:xfrm>
              <a:off x="5971754" y="2154947"/>
              <a:ext cx="21657" cy="87588"/>
            </a:xfrm>
            <a:custGeom>
              <a:rect b="b" l="l" r="r" t="t"/>
              <a:pathLst>
                <a:path extrusionOk="0" h="2924" w="723">
                  <a:moveTo>
                    <a:pt x="680" y="0"/>
                  </a:moveTo>
                  <a:cubicBezTo>
                    <a:pt x="635" y="0"/>
                    <a:pt x="560" y="47"/>
                    <a:pt x="560" y="94"/>
                  </a:cubicBezTo>
                  <a:lnTo>
                    <a:pt x="560" y="57"/>
                  </a:lnTo>
                  <a:cubicBezTo>
                    <a:pt x="448" y="542"/>
                    <a:pt x="336" y="989"/>
                    <a:pt x="262" y="1511"/>
                  </a:cubicBezTo>
                  <a:cubicBezTo>
                    <a:pt x="187" y="1735"/>
                    <a:pt x="150" y="1958"/>
                    <a:pt x="113" y="2219"/>
                  </a:cubicBezTo>
                  <a:lnTo>
                    <a:pt x="38" y="2555"/>
                  </a:lnTo>
                  <a:cubicBezTo>
                    <a:pt x="1" y="2667"/>
                    <a:pt x="1" y="2779"/>
                    <a:pt x="1" y="2890"/>
                  </a:cubicBezTo>
                  <a:cubicBezTo>
                    <a:pt x="1" y="2915"/>
                    <a:pt x="9" y="2924"/>
                    <a:pt x="22" y="2924"/>
                  </a:cubicBezTo>
                  <a:cubicBezTo>
                    <a:pt x="46" y="2924"/>
                    <a:pt x="88" y="2890"/>
                    <a:pt x="113" y="2890"/>
                  </a:cubicBezTo>
                  <a:cubicBezTo>
                    <a:pt x="187" y="2667"/>
                    <a:pt x="225" y="2443"/>
                    <a:pt x="262" y="2219"/>
                  </a:cubicBezTo>
                  <a:lnTo>
                    <a:pt x="411" y="1474"/>
                  </a:lnTo>
                  <a:cubicBezTo>
                    <a:pt x="523" y="1026"/>
                    <a:pt x="635" y="542"/>
                    <a:pt x="709" y="57"/>
                  </a:cubicBezTo>
                  <a:cubicBezTo>
                    <a:pt x="723" y="16"/>
                    <a:pt x="706" y="0"/>
                    <a:pt x="6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9"/>
            <p:cNvSpPr/>
            <p:nvPr/>
          </p:nvSpPr>
          <p:spPr>
            <a:xfrm>
              <a:off x="5991854" y="2157163"/>
              <a:ext cx="17194" cy="75906"/>
            </a:xfrm>
            <a:custGeom>
              <a:rect b="b" l="l" r="r" t="t"/>
              <a:pathLst>
                <a:path extrusionOk="0" h="2534" w="574">
                  <a:moveTo>
                    <a:pt x="531" y="1"/>
                  </a:moveTo>
                  <a:cubicBezTo>
                    <a:pt x="486" y="1"/>
                    <a:pt x="411" y="48"/>
                    <a:pt x="411" y="95"/>
                  </a:cubicBezTo>
                  <a:cubicBezTo>
                    <a:pt x="336" y="505"/>
                    <a:pt x="262" y="915"/>
                    <a:pt x="187" y="1325"/>
                  </a:cubicBezTo>
                  <a:cubicBezTo>
                    <a:pt x="113" y="1735"/>
                    <a:pt x="38" y="2108"/>
                    <a:pt x="1" y="2518"/>
                  </a:cubicBezTo>
                  <a:cubicBezTo>
                    <a:pt x="1" y="2529"/>
                    <a:pt x="7" y="2534"/>
                    <a:pt x="16" y="2534"/>
                  </a:cubicBezTo>
                  <a:cubicBezTo>
                    <a:pt x="38" y="2534"/>
                    <a:pt x="75" y="2507"/>
                    <a:pt x="75" y="2481"/>
                  </a:cubicBezTo>
                  <a:cubicBezTo>
                    <a:pt x="225" y="2108"/>
                    <a:pt x="299" y="1698"/>
                    <a:pt x="374" y="1288"/>
                  </a:cubicBezTo>
                  <a:cubicBezTo>
                    <a:pt x="411" y="878"/>
                    <a:pt x="486" y="468"/>
                    <a:pt x="560" y="58"/>
                  </a:cubicBezTo>
                  <a:cubicBezTo>
                    <a:pt x="574" y="17"/>
                    <a:pt x="557" y="1"/>
                    <a:pt x="5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9"/>
            <p:cNvSpPr/>
            <p:nvPr/>
          </p:nvSpPr>
          <p:spPr>
            <a:xfrm>
              <a:off x="6000811" y="2164982"/>
              <a:ext cx="29476" cy="104303"/>
            </a:xfrm>
            <a:custGeom>
              <a:rect b="b" l="l" r="r" t="t"/>
              <a:pathLst>
                <a:path extrusionOk="0" h="3482" w="984">
                  <a:moveTo>
                    <a:pt x="938" y="1"/>
                  </a:moveTo>
                  <a:cubicBezTo>
                    <a:pt x="890" y="1"/>
                    <a:pt x="807" y="48"/>
                    <a:pt x="783" y="95"/>
                  </a:cubicBezTo>
                  <a:cubicBezTo>
                    <a:pt x="597" y="654"/>
                    <a:pt x="448" y="1251"/>
                    <a:pt x="298" y="1810"/>
                  </a:cubicBezTo>
                  <a:cubicBezTo>
                    <a:pt x="224" y="2108"/>
                    <a:pt x="187" y="2406"/>
                    <a:pt x="112" y="2704"/>
                  </a:cubicBezTo>
                  <a:cubicBezTo>
                    <a:pt x="75" y="2854"/>
                    <a:pt x="75" y="2965"/>
                    <a:pt x="37" y="3115"/>
                  </a:cubicBezTo>
                  <a:cubicBezTo>
                    <a:pt x="0" y="3226"/>
                    <a:pt x="0" y="3338"/>
                    <a:pt x="37" y="3450"/>
                  </a:cubicBezTo>
                  <a:cubicBezTo>
                    <a:pt x="37" y="3473"/>
                    <a:pt x="48" y="3482"/>
                    <a:pt x="63" y="3482"/>
                  </a:cubicBezTo>
                  <a:cubicBezTo>
                    <a:pt x="96" y="3482"/>
                    <a:pt x="149" y="3439"/>
                    <a:pt x="149" y="3413"/>
                  </a:cubicBezTo>
                  <a:cubicBezTo>
                    <a:pt x="224" y="3152"/>
                    <a:pt x="298" y="2854"/>
                    <a:pt x="336" y="2593"/>
                  </a:cubicBezTo>
                  <a:cubicBezTo>
                    <a:pt x="373" y="2294"/>
                    <a:pt x="448" y="2033"/>
                    <a:pt x="522" y="1735"/>
                  </a:cubicBezTo>
                  <a:cubicBezTo>
                    <a:pt x="634" y="1176"/>
                    <a:pt x="820" y="617"/>
                    <a:pt x="969" y="58"/>
                  </a:cubicBezTo>
                  <a:cubicBezTo>
                    <a:pt x="983" y="17"/>
                    <a:pt x="967" y="1"/>
                    <a:pt x="9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9"/>
            <p:cNvSpPr/>
            <p:nvPr/>
          </p:nvSpPr>
          <p:spPr>
            <a:xfrm>
              <a:off x="6037656" y="2144402"/>
              <a:ext cx="26121" cy="114847"/>
            </a:xfrm>
            <a:custGeom>
              <a:rect b="b" l="l" r="r" t="t"/>
              <a:pathLst>
                <a:path extrusionOk="0" h="3834" w="872">
                  <a:moveTo>
                    <a:pt x="829" y="0"/>
                  </a:moveTo>
                  <a:cubicBezTo>
                    <a:pt x="780" y="0"/>
                    <a:pt x="695" y="63"/>
                    <a:pt x="671" y="111"/>
                  </a:cubicBezTo>
                  <a:cubicBezTo>
                    <a:pt x="560" y="745"/>
                    <a:pt x="410" y="1378"/>
                    <a:pt x="299" y="1975"/>
                  </a:cubicBezTo>
                  <a:cubicBezTo>
                    <a:pt x="261" y="2273"/>
                    <a:pt x="187" y="2571"/>
                    <a:pt x="112" y="2907"/>
                  </a:cubicBezTo>
                  <a:cubicBezTo>
                    <a:pt x="38" y="3205"/>
                    <a:pt x="0" y="3503"/>
                    <a:pt x="0" y="3802"/>
                  </a:cubicBezTo>
                  <a:cubicBezTo>
                    <a:pt x="0" y="3825"/>
                    <a:pt x="8" y="3833"/>
                    <a:pt x="19" y="3833"/>
                  </a:cubicBezTo>
                  <a:cubicBezTo>
                    <a:pt x="43" y="3833"/>
                    <a:pt x="87" y="3790"/>
                    <a:pt x="112" y="3764"/>
                  </a:cubicBezTo>
                  <a:cubicBezTo>
                    <a:pt x="187" y="3466"/>
                    <a:pt x="261" y="3168"/>
                    <a:pt x="299" y="2870"/>
                  </a:cubicBezTo>
                  <a:cubicBezTo>
                    <a:pt x="373" y="2571"/>
                    <a:pt x="448" y="2236"/>
                    <a:pt x="485" y="1938"/>
                  </a:cubicBezTo>
                  <a:cubicBezTo>
                    <a:pt x="597" y="1304"/>
                    <a:pt x="709" y="670"/>
                    <a:pt x="858" y="74"/>
                  </a:cubicBezTo>
                  <a:cubicBezTo>
                    <a:pt x="871" y="20"/>
                    <a:pt x="856" y="0"/>
                    <a:pt x="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9"/>
            <p:cNvSpPr/>
            <p:nvPr/>
          </p:nvSpPr>
          <p:spPr>
            <a:xfrm>
              <a:off x="6072284" y="2140478"/>
              <a:ext cx="22346" cy="98702"/>
            </a:xfrm>
            <a:custGeom>
              <a:rect b="b" l="l" r="r" t="t"/>
              <a:pathLst>
                <a:path extrusionOk="0" h="3295" w="746">
                  <a:moveTo>
                    <a:pt x="702" y="0"/>
                  </a:moveTo>
                  <a:cubicBezTo>
                    <a:pt x="655" y="0"/>
                    <a:pt x="584" y="57"/>
                    <a:pt x="559" y="130"/>
                  </a:cubicBezTo>
                  <a:lnTo>
                    <a:pt x="559" y="93"/>
                  </a:lnTo>
                  <a:cubicBezTo>
                    <a:pt x="485" y="615"/>
                    <a:pt x="410" y="1137"/>
                    <a:pt x="298" y="1659"/>
                  </a:cubicBezTo>
                  <a:cubicBezTo>
                    <a:pt x="261" y="1919"/>
                    <a:pt x="224" y="2180"/>
                    <a:pt x="149" y="2441"/>
                  </a:cubicBezTo>
                  <a:cubicBezTo>
                    <a:pt x="112" y="2702"/>
                    <a:pt x="37" y="2963"/>
                    <a:pt x="0" y="3262"/>
                  </a:cubicBezTo>
                  <a:cubicBezTo>
                    <a:pt x="0" y="3286"/>
                    <a:pt x="8" y="3295"/>
                    <a:pt x="21" y="3295"/>
                  </a:cubicBezTo>
                  <a:cubicBezTo>
                    <a:pt x="46" y="3295"/>
                    <a:pt x="87" y="3262"/>
                    <a:pt x="112" y="3262"/>
                  </a:cubicBezTo>
                  <a:cubicBezTo>
                    <a:pt x="298" y="2740"/>
                    <a:pt x="410" y="2218"/>
                    <a:pt x="485" y="1659"/>
                  </a:cubicBezTo>
                  <a:cubicBezTo>
                    <a:pt x="597" y="1137"/>
                    <a:pt x="671" y="615"/>
                    <a:pt x="746" y="55"/>
                  </a:cubicBezTo>
                  <a:cubicBezTo>
                    <a:pt x="746" y="16"/>
                    <a:pt x="728" y="0"/>
                    <a:pt x="7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9"/>
            <p:cNvSpPr/>
            <p:nvPr/>
          </p:nvSpPr>
          <p:spPr>
            <a:xfrm>
              <a:off x="6093492" y="2147158"/>
              <a:ext cx="23874" cy="111463"/>
            </a:xfrm>
            <a:custGeom>
              <a:rect b="b" l="l" r="r" t="t"/>
              <a:pathLst>
                <a:path extrusionOk="0" h="3721" w="797">
                  <a:moveTo>
                    <a:pt x="758" y="1"/>
                  </a:moveTo>
                  <a:cubicBezTo>
                    <a:pt x="713" y="1"/>
                    <a:pt x="634" y="58"/>
                    <a:pt x="634" y="131"/>
                  </a:cubicBezTo>
                  <a:cubicBezTo>
                    <a:pt x="522" y="727"/>
                    <a:pt x="410" y="1324"/>
                    <a:pt x="299" y="1920"/>
                  </a:cubicBezTo>
                  <a:cubicBezTo>
                    <a:pt x="224" y="2218"/>
                    <a:pt x="150" y="2517"/>
                    <a:pt x="112" y="2815"/>
                  </a:cubicBezTo>
                  <a:cubicBezTo>
                    <a:pt x="38" y="3113"/>
                    <a:pt x="0" y="3374"/>
                    <a:pt x="0" y="3672"/>
                  </a:cubicBezTo>
                  <a:cubicBezTo>
                    <a:pt x="0" y="3708"/>
                    <a:pt x="12" y="3721"/>
                    <a:pt x="28" y="3721"/>
                  </a:cubicBezTo>
                  <a:cubicBezTo>
                    <a:pt x="64" y="3721"/>
                    <a:pt x="124" y="3660"/>
                    <a:pt x="150" y="3635"/>
                  </a:cubicBezTo>
                  <a:cubicBezTo>
                    <a:pt x="224" y="3337"/>
                    <a:pt x="261" y="3039"/>
                    <a:pt x="299" y="2740"/>
                  </a:cubicBezTo>
                  <a:cubicBezTo>
                    <a:pt x="373" y="2442"/>
                    <a:pt x="410" y="2144"/>
                    <a:pt x="485" y="1846"/>
                  </a:cubicBezTo>
                  <a:cubicBezTo>
                    <a:pt x="597" y="1249"/>
                    <a:pt x="709" y="653"/>
                    <a:pt x="783" y="56"/>
                  </a:cubicBezTo>
                  <a:cubicBezTo>
                    <a:pt x="796" y="17"/>
                    <a:pt x="782" y="1"/>
                    <a:pt x="7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9"/>
            <p:cNvSpPr/>
            <p:nvPr/>
          </p:nvSpPr>
          <p:spPr>
            <a:xfrm>
              <a:off x="6108021" y="2141587"/>
              <a:ext cx="29056" cy="154478"/>
            </a:xfrm>
            <a:custGeom>
              <a:rect b="b" l="l" r="r" t="t"/>
              <a:pathLst>
                <a:path extrusionOk="0" h="5157" w="970">
                  <a:moveTo>
                    <a:pt x="928" y="0"/>
                  </a:moveTo>
                  <a:cubicBezTo>
                    <a:pt x="883" y="0"/>
                    <a:pt x="820" y="57"/>
                    <a:pt x="820" y="130"/>
                  </a:cubicBezTo>
                  <a:cubicBezTo>
                    <a:pt x="671" y="950"/>
                    <a:pt x="559" y="1808"/>
                    <a:pt x="410" y="2665"/>
                  </a:cubicBezTo>
                  <a:cubicBezTo>
                    <a:pt x="261" y="3523"/>
                    <a:pt x="112" y="4306"/>
                    <a:pt x="0" y="5126"/>
                  </a:cubicBezTo>
                  <a:cubicBezTo>
                    <a:pt x="0" y="5148"/>
                    <a:pt x="10" y="5157"/>
                    <a:pt x="24" y="5157"/>
                  </a:cubicBezTo>
                  <a:cubicBezTo>
                    <a:pt x="59" y="5157"/>
                    <a:pt x="123" y="5104"/>
                    <a:pt x="149" y="5051"/>
                  </a:cubicBezTo>
                  <a:cubicBezTo>
                    <a:pt x="336" y="4231"/>
                    <a:pt x="485" y="3411"/>
                    <a:pt x="596" y="2591"/>
                  </a:cubicBezTo>
                  <a:cubicBezTo>
                    <a:pt x="746" y="1733"/>
                    <a:pt x="857" y="913"/>
                    <a:pt x="969" y="56"/>
                  </a:cubicBezTo>
                  <a:cubicBezTo>
                    <a:pt x="969" y="17"/>
                    <a:pt x="951" y="0"/>
                    <a:pt x="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9"/>
            <p:cNvSpPr/>
            <p:nvPr/>
          </p:nvSpPr>
          <p:spPr>
            <a:xfrm>
              <a:off x="6124766" y="2106089"/>
              <a:ext cx="35766" cy="210853"/>
            </a:xfrm>
            <a:custGeom>
              <a:rect b="b" l="l" r="r" t="t"/>
              <a:pathLst>
                <a:path extrusionOk="0" h="7039" w="1194">
                  <a:moveTo>
                    <a:pt x="1160" y="0"/>
                  </a:moveTo>
                  <a:cubicBezTo>
                    <a:pt x="1116" y="0"/>
                    <a:pt x="1044" y="70"/>
                    <a:pt x="1044" y="122"/>
                  </a:cubicBezTo>
                  <a:cubicBezTo>
                    <a:pt x="746" y="2434"/>
                    <a:pt x="298" y="4708"/>
                    <a:pt x="0" y="6982"/>
                  </a:cubicBezTo>
                  <a:cubicBezTo>
                    <a:pt x="0" y="7023"/>
                    <a:pt x="20" y="7039"/>
                    <a:pt x="46" y="7039"/>
                  </a:cubicBezTo>
                  <a:cubicBezTo>
                    <a:pt x="90" y="7039"/>
                    <a:pt x="149" y="6992"/>
                    <a:pt x="149" y="6945"/>
                  </a:cubicBezTo>
                  <a:cubicBezTo>
                    <a:pt x="634" y="4670"/>
                    <a:pt x="932" y="2359"/>
                    <a:pt x="1193" y="48"/>
                  </a:cubicBezTo>
                  <a:cubicBezTo>
                    <a:pt x="1193" y="14"/>
                    <a:pt x="1179" y="0"/>
                    <a:pt x="11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9"/>
            <p:cNvSpPr/>
            <p:nvPr/>
          </p:nvSpPr>
          <p:spPr>
            <a:xfrm>
              <a:off x="6171646" y="1852607"/>
              <a:ext cx="20130" cy="204503"/>
            </a:xfrm>
            <a:custGeom>
              <a:rect b="b" l="l" r="r" t="t"/>
              <a:pathLst>
                <a:path extrusionOk="0" h="6827" w="672">
                  <a:moveTo>
                    <a:pt x="633" y="1"/>
                  </a:moveTo>
                  <a:cubicBezTo>
                    <a:pt x="579" y="1"/>
                    <a:pt x="486" y="80"/>
                    <a:pt x="486" y="159"/>
                  </a:cubicBezTo>
                  <a:cubicBezTo>
                    <a:pt x="448" y="1240"/>
                    <a:pt x="411" y="2359"/>
                    <a:pt x="336" y="3477"/>
                  </a:cubicBezTo>
                  <a:cubicBezTo>
                    <a:pt x="225" y="4595"/>
                    <a:pt x="76" y="5714"/>
                    <a:pt x="1" y="6795"/>
                  </a:cubicBezTo>
                  <a:cubicBezTo>
                    <a:pt x="1" y="6818"/>
                    <a:pt x="12" y="6827"/>
                    <a:pt x="28" y="6827"/>
                  </a:cubicBezTo>
                  <a:cubicBezTo>
                    <a:pt x="63" y="6827"/>
                    <a:pt x="124" y="6783"/>
                    <a:pt x="150" y="6758"/>
                  </a:cubicBezTo>
                  <a:cubicBezTo>
                    <a:pt x="336" y="5677"/>
                    <a:pt x="448" y="4558"/>
                    <a:pt x="486" y="3440"/>
                  </a:cubicBezTo>
                  <a:cubicBezTo>
                    <a:pt x="597" y="2321"/>
                    <a:pt x="635" y="1203"/>
                    <a:pt x="672" y="47"/>
                  </a:cubicBezTo>
                  <a:cubicBezTo>
                    <a:pt x="672" y="15"/>
                    <a:pt x="656" y="1"/>
                    <a:pt x="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9"/>
            <p:cNvSpPr/>
            <p:nvPr/>
          </p:nvSpPr>
          <p:spPr>
            <a:xfrm>
              <a:off x="6192884" y="1849731"/>
              <a:ext cx="23485" cy="241377"/>
            </a:xfrm>
            <a:custGeom>
              <a:rect b="b" l="l" r="r" t="t"/>
              <a:pathLst>
                <a:path extrusionOk="0" h="8058" w="784">
                  <a:moveTo>
                    <a:pt x="752" y="1"/>
                  </a:moveTo>
                  <a:cubicBezTo>
                    <a:pt x="709" y="1"/>
                    <a:pt x="634" y="53"/>
                    <a:pt x="634" y="106"/>
                  </a:cubicBezTo>
                  <a:lnTo>
                    <a:pt x="634" y="143"/>
                  </a:lnTo>
                  <a:cubicBezTo>
                    <a:pt x="597" y="1448"/>
                    <a:pt x="559" y="2790"/>
                    <a:pt x="448" y="4095"/>
                  </a:cubicBezTo>
                  <a:cubicBezTo>
                    <a:pt x="336" y="5400"/>
                    <a:pt x="112" y="6705"/>
                    <a:pt x="0" y="8009"/>
                  </a:cubicBezTo>
                  <a:cubicBezTo>
                    <a:pt x="0" y="8045"/>
                    <a:pt x="12" y="8058"/>
                    <a:pt x="28" y="8058"/>
                  </a:cubicBezTo>
                  <a:cubicBezTo>
                    <a:pt x="64" y="8058"/>
                    <a:pt x="124" y="7998"/>
                    <a:pt x="149" y="7972"/>
                  </a:cubicBezTo>
                  <a:cubicBezTo>
                    <a:pt x="410" y="6667"/>
                    <a:pt x="559" y="5400"/>
                    <a:pt x="634" y="4095"/>
                  </a:cubicBezTo>
                  <a:cubicBezTo>
                    <a:pt x="709" y="2753"/>
                    <a:pt x="746" y="1411"/>
                    <a:pt x="783" y="31"/>
                  </a:cubicBezTo>
                  <a:cubicBezTo>
                    <a:pt x="783" y="10"/>
                    <a:pt x="770" y="1"/>
                    <a:pt x="7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9"/>
            <p:cNvSpPr/>
            <p:nvPr/>
          </p:nvSpPr>
          <p:spPr>
            <a:xfrm>
              <a:off x="6214093" y="1848653"/>
              <a:ext cx="32411" cy="248656"/>
            </a:xfrm>
            <a:custGeom>
              <a:rect b="b" l="l" r="r" t="t"/>
              <a:pathLst>
                <a:path extrusionOk="0" h="8301" w="1082">
                  <a:moveTo>
                    <a:pt x="1046" y="0"/>
                  </a:moveTo>
                  <a:cubicBezTo>
                    <a:pt x="992" y="0"/>
                    <a:pt x="895" y="61"/>
                    <a:pt x="895" y="142"/>
                  </a:cubicBezTo>
                  <a:cubicBezTo>
                    <a:pt x="783" y="1484"/>
                    <a:pt x="672" y="2863"/>
                    <a:pt x="523" y="4205"/>
                  </a:cubicBezTo>
                  <a:cubicBezTo>
                    <a:pt x="411" y="5585"/>
                    <a:pt x="150" y="6927"/>
                    <a:pt x="1" y="8269"/>
                  </a:cubicBezTo>
                  <a:cubicBezTo>
                    <a:pt x="1" y="8292"/>
                    <a:pt x="11" y="8301"/>
                    <a:pt x="26" y="8301"/>
                  </a:cubicBezTo>
                  <a:cubicBezTo>
                    <a:pt x="59" y="8301"/>
                    <a:pt x="112" y="8257"/>
                    <a:pt x="112" y="8232"/>
                  </a:cubicBezTo>
                  <a:cubicBezTo>
                    <a:pt x="411" y="6890"/>
                    <a:pt x="597" y="5548"/>
                    <a:pt x="709" y="4205"/>
                  </a:cubicBezTo>
                  <a:cubicBezTo>
                    <a:pt x="858" y="2826"/>
                    <a:pt x="970" y="1410"/>
                    <a:pt x="1082" y="30"/>
                  </a:cubicBezTo>
                  <a:cubicBezTo>
                    <a:pt x="1082" y="9"/>
                    <a:pt x="1067" y="0"/>
                    <a:pt x="10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9"/>
            <p:cNvSpPr/>
            <p:nvPr/>
          </p:nvSpPr>
          <p:spPr>
            <a:xfrm>
              <a:off x="6234193" y="1834724"/>
              <a:ext cx="25731" cy="264323"/>
            </a:xfrm>
            <a:custGeom>
              <a:rect b="b" l="l" r="r" t="t"/>
              <a:pathLst>
                <a:path extrusionOk="0" h="8824" w="859">
                  <a:moveTo>
                    <a:pt x="780" y="0"/>
                  </a:moveTo>
                  <a:cubicBezTo>
                    <a:pt x="725" y="0"/>
                    <a:pt x="634" y="70"/>
                    <a:pt x="634" y="122"/>
                  </a:cubicBezTo>
                  <a:cubicBezTo>
                    <a:pt x="634" y="1576"/>
                    <a:pt x="634" y="3030"/>
                    <a:pt x="523" y="4484"/>
                  </a:cubicBezTo>
                  <a:cubicBezTo>
                    <a:pt x="411" y="5938"/>
                    <a:pt x="187" y="7355"/>
                    <a:pt x="1" y="8809"/>
                  </a:cubicBezTo>
                  <a:cubicBezTo>
                    <a:pt x="1" y="8819"/>
                    <a:pt x="7" y="8824"/>
                    <a:pt x="17" y="8824"/>
                  </a:cubicBezTo>
                  <a:cubicBezTo>
                    <a:pt x="41" y="8824"/>
                    <a:pt x="86" y="8798"/>
                    <a:pt x="112" y="8771"/>
                  </a:cubicBezTo>
                  <a:cubicBezTo>
                    <a:pt x="448" y="7355"/>
                    <a:pt x="634" y="5901"/>
                    <a:pt x="709" y="4484"/>
                  </a:cubicBezTo>
                  <a:cubicBezTo>
                    <a:pt x="821" y="2993"/>
                    <a:pt x="858" y="1539"/>
                    <a:pt x="821" y="48"/>
                  </a:cubicBezTo>
                  <a:cubicBezTo>
                    <a:pt x="821" y="14"/>
                    <a:pt x="804" y="0"/>
                    <a:pt x="7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9"/>
            <p:cNvSpPr/>
            <p:nvPr/>
          </p:nvSpPr>
          <p:spPr>
            <a:xfrm>
              <a:off x="6258756" y="1844789"/>
              <a:ext cx="27948" cy="258152"/>
            </a:xfrm>
            <a:custGeom>
              <a:rect b="b" l="l" r="r" t="t"/>
              <a:pathLst>
                <a:path extrusionOk="0" h="8618" w="933">
                  <a:moveTo>
                    <a:pt x="892" y="0"/>
                  </a:moveTo>
                  <a:cubicBezTo>
                    <a:pt x="837" y="0"/>
                    <a:pt x="746" y="70"/>
                    <a:pt x="746" y="122"/>
                  </a:cubicBezTo>
                  <a:lnTo>
                    <a:pt x="746" y="159"/>
                  </a:lnTo>
                  <a:cubicBezTo>
                    <a:pt x="672" y="1539"/>
                    <a:pt x="560" y="2992"/>
                    <a:pt x="448" y="4409"/>
                  </a:cubicBezTo>
                  <a:cubicBezTo>
                    <a:pt x="374" y="5080"/>
                    <a:pt x="336" y="5788"/>
                    <a:pt x="262" y="6459"/>
                  </a:cubicBezTo>
                  <a:cubicBezTo>
                    <a:pt x="150" y="7130"/>
                    <a:pt x="38" y="7876"/>
                    <a:pt x="1" y="8584"/>
                  </a:cubicBezTo>
                  <a:cubicBezTo>
                    <a:pt x="1" y="8609"/>
                    <a:pt x="13" y="8618"/>
                    <a:pt x="30" y="8618"/>
                  </a:cubicBezTo>
                  <a:cubicBezTo>
                    <a:pt x="63" y="8618"/>
                    <a:pt x="113" y="8584"/>
                    <a:pt x="113" y="8584"/>
                  </a:cubicBezTo>
                  <a:cubicBezTo>
                    <a:pt x="411" y="7168"/>
                    <a:pt x="560" y="5788"/>
                    <a:pt x="635" y="4372"/>
                  </a:cubicBezTo>
                  <a:cubicBezTo>
                    <a:pt x="746" y="2918"/>
                    <a:pt x="858" y="1501"/>
                    <a:pt x="933" y="47"/>
                  </a:cubicBezTo>
                  <a:cubicBezTo>
                    <a:pt x="933" y="13"/>
                    <a:pt x="916" y="0"/>
                    <a:pt x="8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9"/>
            <p:cNvSpPr/>
            <p:nvPr/>
          </p:nvSpPr>
          <p:spPr>
            <a:xfrm>
              <a:off x="6275501" y="1858209"/>
              <a:ext cx="35766" cy="321747"/>
            </a:xfrm>
            <a:custGeom>
              <a:rect b="b" l="l" r="r" t="t"/>
              <a:pathLst>
                <a:path extrusionOk="0" h="10741" w="1194">
                  <a:moveTo>
                    <a:pt x="1155" y="0"/>
                  </a:moveTo>
                  <a:cubicBezTo>
                    <a:pt x="1101" y="0"/>
                    <a:pt x="1008" y="79"/>
                    <a:pt x="1008" y="159"/>
                  </a:cubicBezTo>
                  <a:cubicBezTo>
                    <a:pt x="896" y="1911"/>
                    <a:pt x="747" y="3663"/>
                    <a:pt x="560" y="5452"/>
                  </a:cubicBezTo>
                  <a:cubicBezTo>
                    <a:pt x="486" y="6310"/>
                    <a:pt x="374" y="7167"/>
                    <a:pt x="262" y="8025"/>
                  </a:cubicBezTo>
                  <a:cubicBezTo>
                    <a:pt x="150" y="8919"/>
                    <a:pt x="38" y="9814"/>
                    <a:pt x="1" y="10709"/>
                  </a:cubicBezTo>
                  <a:cubicBezTo>
                    <a:pt x="1" y="10732"/>
                    <a:pt x="12" y="10741"/>
                    <a:pt x="27" y="10741"/>
                  </a:cubicBezTo>
                  <a:cubicBezTo>
                    <a:pt x="60" y="10741"/>
                    <a:pt x="113" y="10697"/>
                    <a:pt x="113" y="10671"/>
                  </a:cubicBezTo>
                  <a:cubicBezTo>
                    <a:pt x="262" y="9814"/>
                    <a:pt x="374" y="8994"/>
                    <a:pt x="448" y="8136"/>
                  </a:cubicBezTo>
                  <a:cubicBezTo>
                    <a:pt x="560" y="7242"/>
                    <a:pt x="672" y="6347"/>
                    <a:pt x="747" y="5452"/>
                  </a:cubicBezTo>
                  <a:cubicBezTo>
                    <a:pt x="933" y="3663"/>
                    <a:pt x="1082" y="1836"/>
                    <a:pt x="1194" y="47"/>
                  </a:cubicBezTo>
                  <a:cubicBezTo>
                    <a:pt x="1194" y="14"/>
                    <a:pt x="1178" y="0"/>
                    <a:pt x="1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9"/>
            <p:cNvSpPr/>
            <p:nvPr/>
          </p:nvSpPr>
          <p:spPr>
            <a:xfrm>
              <a:off x="6314593" y="1845927"/>
              <a:ext cx="22376" cy="258062"/>
            </a:xfrm>
            <a:custGeom>
              <a:rect b="b" l="l" r="r" t="t"/>
              <a:pathLst>
                <a:path extrusionOk="0" h="8615" w="747">
                  <a:moveTo>
                    <a:pt x="708" y="0"/>
                  </a:moveTo>
                  <a:cubicBezTo>
                    <a:pt x="653" y="0"/>
                    <a:pt x="560" y="79"/>
                    <a:pt x="560" y="158"/>
                  </a:cubicBezTo>
                  <a:cubicBezTo>
                    <a:pt x="485" y="1538"/>
                    <a:pt x="411" y="2992"/>
                    <a:pt x="299" y="4371"/>
                  </a:cubicBezTo>
                  <a:cubicBezTo>
                    <a:pt x="262" y="5079"/>
                    <a:pt x="187" y="5788"/>
                    <a:pt x="150" y="6459"/>
                  </a:cubicBezTo>
                  <a:cubicBezTo>
                    <a:pt x="38" y="7167"/>
                    <a:pt x="1" y="7875"/>
                    <a:pt x="1" y="8584"/>
                  </a:cubicBezTo>
                  <a:cubicBezTo>
                    <a:pt x="1" y="8606"/>
                    <a:pt x="10" y="8615"/>
                    <a:pt x="25" y="8615"/>
                  </a:cubicBezTo>
                  <a:cubicBezTo>
                    <a:pt x="60" y="8615"/>
                    <a:pt x="124" y="8562"/>
                    <a:pt x="150" y="8509"/>
                  </a:cubicBezTo>
                  <a:cubicBezTo>
                    <a:pt x="262" y="7875"/>
                    <a:pt x="336" y="7204"/>
                    <a:pt x="336" y="6533"/>
                  </a:cubicBezTo>
                  <a:cubicBezTo>
                    <a:pt x="374" y="5788"/>
                    <a:pt x="448" y="5079"/>
                    <a:pt x="485" y="4371"/>
                  </a:cubicBezTo>
                  <a:cubicBezTo>
                    <a:pt x="597" y="2954"/>
                    <a:pt x="672" y="1501"/>
                    <a:pt x="746" y="47"/>
                  </a:cubicBezTo>
                  <a:cubicBezTo>
                    <a:pt x="746" y="14"/>
                    <a:pt x="730" y="0"/>
                    <a:pt x="7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9"/>
            <p:cNvSpPr/>
            <p:nvPr/>
          </p:nvSpPr>
          <p:spPr>
            <a:xfrm>
              <a:off x="6351468" y="1820195"/>
              <a:ext cx="16775" cy="270404"/>
            </a:xfrm>
            <a:custGeom>
              <a:rect b="b" l="l" r="r" t="t"/>
              <a:pathLst>
                <a:path extrusionOk="0" h="9027" w="560">
                  <a:moveTo>
                    <a:pt x="518" y="1"/>
                  </a:moveTo>
                  <a:cubicBezTo>
                    <a:pt x="463" y="1"/>
                    <a:pt x="373" y="71"/>
                    <a:pt x="373" y="123"/>
                  </a:cubicBezTo>
                  <a:cubicBezTo>
                    <a:pt x="336" y="1614"/>
                    <a:pt x="336" y="3105"/>
                    <a:pt x="261" y="4559"/>
                  </a:cubicBezTo>
                  <a:cubicBezTo>
                    <a:pt x="261" y="5305"/>
                    <a:pt x="224" y="6050"/>
                    <a:pt x="149" y="6796"/>
                  </a:cubicBezTo>
                  <a:cubicBezTo>
                    <a:pt x="112" y="7541"/>
                    <a:pt x="0" y="8250"/>
                    <a:pt x="0" y="8995"/>
                  </a:cubicBezTo>
                  <a:cubicBezTo>
                    <a:pt x="0" y="9017"/>
                    <a:pt x="10" y="9026"/>
                    <a:pt x="23" y="9026"/>
                  </a:cubicBezTo>
                  <a:cubicBezTo>
                    <a:pt x="56" y="9026"/>
                    <a:pt x="112" y="8973"/>
                    <a:pt x="112" y="8921"/>
                  </a:cubicBezTo>
                  <a:cubicBezTo>
                    <a:pt x="261" y="8250"/>
                    <a:pt x="336" y="7579"/>
                    <a:pt x="373" y="6870"/>
                  </a:cubicBezTo>
                  <a:cubicBezTo>
                    <a:pt x="447" y="6087"/>
                    <a:pt x="485" y="5342"/>
                    <a:pt x="485" y="4559"/>
                  </a:cubicBezTo>
                  <a:cubicBezTo>
                    <a:pt x="559" y="3068"/>
                    <a:pt x="522" y="1539"/>
                    <a:pt x="559" y="48"/>
                  </a:cubicBezTo>
                  <a:cubicBezTo>
                    <a:pt x="559" y="14"/>
                    <a:pt x="542" y="1"/>
                    <a:pt x="5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9"/>
            <p:cNvSpPr/>
            <p:nvPr/>
          </p:nvSpPr>
          <p:spPr>
            <a:xfrm>
              <a:off x="6379386" y="1785597"/>
              <a:ext cx="10065" cy="122516"/>
            </a:xfrm>
            <a:custGeom>
              <a:rect b="b" l="l" r="r" t="t"/>
              <a:pathLst>
                <a:path extrusionOk="0" h="4090" w="336">
                  <a:moveTo>
                    <a:pt x="257" y="0"/>
                  </a:moveTo>
                  <a:cubicBezTo>
                    <a:pt x="202" y="0"/>
                    <a:pt x="112" y="70"/>
                    <a:pt x="112" y="122"/>
                  </a:cubicBezTo>
                  <a:cubicBezTo>
                    <a:pt x="112" y="793"/>
                    <a:pt x="149" y="1464"/>
                    <a:pt x="149" y="2135"/>
                  </a:cubicBezTo>
                  <a:cubicBezTo>
                    <a:pt x="149" y="2471"/>
                    <a:pt x="149" y="2806"/>
                    <a:pt x="112" y="3142"/>
                  </a:cubicBezTo>
                  <a:cubicBezTo>
                    <a:pt x="75" y="3440"/>
                    <a:pt x="37" y="3738"/>
                    <a:pt x="0" y="4074"/>
                  </a:cubicBezTo>
                  <a:cubicBezTo>
                    <a:pt x="0" y="4085"/>
                    <a:pt x="6" y="4089"/>
                    <a:pt x="16" y="4089"/>
                  </a:cubicBezTo>
                  <a:cubicBezTo>
                    <a:pt x="40" y="4089"/>
                    <a:pt x="85" y="4063"/>
                    <a:pt x="112" y="4036"/>
                  </a:cubicBezTo>
                  <a:cubicBezTo>
                    <a:pt x="224" y="3738"/>
                    <a:pt x="298" y="3440"/>
                    <a:pt x="298" y="3104"/>
                  </a:cubicBezTo>
                  <a:cubicBezTo>
                    <a:pt x="336" y="2769"/>
                    <a:pt x="336" y="2433"/>
                    <a:pt x="336" y="2098"/>
                  </a:cubicBezTo>
                  <a:cubicBezTo>
                    <a:pt x="336" y="1427"/>
                    <a:pt x="298" y="719"/>
                    <a:pt x="298" y="47"/>
                  </a:cubicBezTo>
                  <a:cubicBezTo>
                    <a:pt x="298" y="13"/>
                    <a:pt x="281" y="0"/>
                    <a:pt x="2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9"/>
            <p:cNvSpPr/>
            <p:nvPr/>
          </p:nvSpPr>
          <p:spPr>
            <a:xfrm>
              <a:off x="6364858" y="1901764"/>
              <a:ext cx="20130" cy="211692"/>
            </a:xfrm>
            <a:custGeom>
              <a:rect b="b" l="l" r="r" t="t"/>
              <a:pathLst>
                <a:path extrusionOk="0" h="7067" w="672">
                  <a:moveTo>
                    <a:pt x="633" y="0"/>
                  </a:moveTo>
                  <a:cubicBezTo>
                    <a:pt x="578" y="0"/>
                    <a:pt x="485" y="79"/>
                    <a:pt x="485" y="158"/>
                  </a:cubicBezTo>
                  <a:cubicBezTo>
                    <a:pt x="448" y="1314"/>
                    <a:pt x="373" y="2470"/>
                    <a:pt x="336" y="3625"/>
                  </a:cubicBezTo>
                  <a:cubicBezTo>
                    <a:pt x="299" y="4185"/>
                    <a:pt x="224" y="4744"/>
                    <a:pt x="187" y="5340"/>
                  </a:cubicBezTo>
                  <a:cubicBezTo>
                    <a:pt x="112" y="5937"/>
                    <a:pt x="0" y="6459"/>
                    <a:pt x="0" y="7018"/>
                  </a:cubicBezTo>
                  <a:cubicBezTo>
                    <a:pt x="0" y="7053"/>
                    <a:pt x="12" y="7066"/>
                    <a:pt x="27" y="7066"/>
                  </a:cubicBezTo>
                  <a:cubicBezTo>
                    <a:pt x="60" y="7066"/>
                    <a:pt x="112" y="7006"/>
                    <a:pt x="112" y="6981"/>
                  </a:cubicBezTo>
                  <a:cubicBezTo>
                    <a:pt x="261" y="6459"/>
                    <a:pt x="336" y="5900"/>
                    <a:pt x="373" y="5378"/>
                  </a:cubicBezTo>
                  <a:cubicBezTo>
                    <a:pt x="448" y="4781"/>
                    <a:pt x="485" y="4185"/>
                    <a:pt x="522" y="3588"/>
                  </a:cubicBezTo>
                  <a:cubicBezTo>
                    <a:pt x="597" y="2395"/>
                    <a:pt x="634" y="1240"/>
                    <a:pt x="671" y="47"/>
                  </a:cubicBezTo>
                  <a:cubicBezTo>
                    <a:pt x="671" y="14"/>
                    <a:pt x="655" y="0"/>
                    <a:pt x="6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9"/>
            <p:cNvSpPr/>
            <p:nvPr/>
          </p:nvSpPr>
          <p:spPr>
            <a:xfrm>
              <a:off x="6380495" y="1905119"/>
              <a:ext cx="23485" cy="240718"/>
            </a:xfrm>
            <a:custGeom>
              <a:rect b="b" l="l" r="r" t="t"/>
              <a:pathLst>
                <a:path extrusionOk="0" h="8036" w="784">
                  <a:moveTo>
                    <a:pt x="745" y="0"/>
                  </a:moveTo>
                  <a:cubicBezTo>
                    <a:pt x="690" y="0"/>
                    <a:pt x="597" y="79"/>
                    <a:pt x="597" y="158"/>
                  </a:cubicBezTo>
                  <a:cubicBezTo>
                    <a:pt x="597" y="1463"/>
                    <a:pt x="485" y="2768"/>
                    <a:pt x="373" y="4110"/>
                  </a:cubicBezTo>
                  <a:cubicBezTo>
                    <a:pt x="261" y="5415"/>
                    <a:pt x="38" y="6720"/>
                    <a:pt x="0" y="7987"/>
                  </a:cubicBezTo>
                  <a:cubicBezTo>
                    <a:pt x="0" y="8022"/>
                    <a:pt x="12" y="8035"/>
                    <a:pt x="27" y="8035"/>
                  </a:cubicBezTo>
                  <a:cubicBezTo>
                    <a:pt x="60" y="8035"/>
                    <a:pt x="112" y="7975"/>
                    <a:pt x="112" y="7950"/>
                  </a:cubicBezTo>
                  <a:cubicBezTo>
                    <a:pt x="373" y="6682"/>
                    <a:pt x="522" y="5377"/>
                    <a:pt x="597" y="4073"/>
                  </a:cubicBezTo>
                  <a:cubicBezTo>
                    <a:pt x="709" y="2731"/>
                    <a:pt x="783" y="1389"/>
                    <a:pt x="783" y="46"/>
                  </a:cubicBezTo>
                  <a:cubicBezTo>
                    <a:pt x="783" y="14"/>
                    <a:pt x="767" y="0"/>
                    <a:pt x="7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9"/>
            <p:cNvSpPr/>
            <p:nvPr/>
          </p:nvSpPr>
          <p:spPr>
            <a:xfrm>
              <a:off x="6400595" y="1896761"/>
              <a:ext cx="22346" cy="227358"/>
            </a:xfrm>
            <a:custGeom>
              <a:rect b="b" l="l" r="r" t="t"/>
              <a:pathLst>
                <a:path extrusionOk="0" h="7590" w="746">
                  <a:moveTo>
                    <a:pt x="703" y="1"/>
                  </a:moveTo>
                  <a:cubicBezTo>
                    <a:pt x="648" y="1"/>
                    <a:pt x="560" y="88"/>
                    <a:pt x="560" y="139"/>
                  </a:cubicBezTo>
                  <a:cubicBezTo>
                    <a:pt x="448" y="2637"/>
                    <a:pt x="187" y="5097"/>
                    <a:pt x="0" y="7558"/>
                  </a:cubicBezTo>
                  <a:cubicBezTo>
                    <a:pt x="0" y="7581"/>
                    <a:pt x="11" y="7590"/>
                    <a:pt x="27" y="7590"/>
                  </a:cubicBezTo>
                  <a:cubicBezTo>
                    <a:pt x="63" y="7590"/>
                    <a:pt x="124" y="7546"/>
                    <a:pt x="149" y="7520"/>
                  </a:cubicBezTo>
                  <a:cubicBezTo>
                    <a:pt x="448" y="5023"/>
                    <a:pt x="634" y="2525"/>
                    <a:pt x="746" y="64"/>
                  </a:cubicBezTo>
                  <a:cubicBezTo>
                    <a:pt x="746" y="18"/>
                    <a:pt x="728" y="1"/>
                    <a:pt x="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9"/>
            <p:cNvSpPr/>
            <p:nvPr/>
          </p:nvSpPr>
          <p:spPr>
            <a:xfrm>
              <a:off x="6435223" y="1848114"/>
              <a:ext cx="21238" cy="263724"/>
            </a:xfrm>
            <a:custGeom>
              <a:rect b="b" l="l" r="r" t="t"/>
              <a:pathLst>
                <a:path extrusionOk="0" h="8804" w="709">
                  <a:moveTo>
                    <a:pt x="667" y="1"/>
                  </a:moveTo>
                  <a:cubicBezTo>
                    <a:pt x="612" y="1"/>
                    <a:pt x="522" y="71"/>
                    <a:pt x="522" y="123"/>
                  </a:cubicBezTo>
                  <a:cubicBezTo>
                    <a:pt x="410" y="1577"/>
                    <a:pt x="298" y="3031"/>
                    <a:pt x="224" y="4484"/>
                  </a:cubicBezTo>
                  <a:cubicBezTo>
                    <a:pt x="186" y="5193"/>
                    <a:pt x="149" y="5864"/>
                    <a:pt x="75" y="6609"/>
                  </a:cubicBezTo>
                  <a:cubicBezTo>
                    <a:pt x="0" y="7318"/>
                    <a:pt x="0" y="8063"/>
                    <a:pt x="0" y="8772"/>
                  </a:cubicBezTo>
                  <a:cubicBezTo>
                    <a:pt x="0" y="8795"/>
                    <a:pt x="11" y="8804"/>
                    <a:pt x="26" y="8804"/>
                  </a:cubicBezTo>
                  <a:cubicBezTo>
                    <a:pt x="59" y="8804"/>
                    <a:pt x="112" y="8760"/>
                    <a:pt x="112" y="8734"/>
                  </a:cubicBezTo>
                  <a:cubicBezTo>
                    <a:pt x="336" y="7355"/>
                    <a:pt x="298" y="5864"/>
                    <a:pt x="410" y="4484"/>
                  </a:cubicBezTo>
                  <a:cubicBezTo>
                    <a:pt x="485" y="3068"/>
                    <a:pt x="596" y="1502"/>
                    <a:pt x="708" y="48"/>
                  </a:cubicBezTo>
                  <a:cubicBezTo>
                    <a:pt x="708" y="14"/>
                    <a:pt x="691" y="1"/>
                    <a:pt x="6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9"/>
            <p:cNvSpPr/>
            <p:nvPr/>
          </p:nvSpPr>
          <p:spPr>
            <a:xfrm>
              <a:off x="6454185" y="1772477"/>
              <a:ext cx="5632" cy="6740"/>
            </a:xfrm>
            <a:custGeom>
              <a:rect b="b" l="l" r="r" t="t"/>
              <a:pathLst>
                <a:path extrusionOk="0" h="225" w="188">
                  <a:moveTo>
                    <a:pt x="38" y="1"/>
                  </a:moveTo>
                  <a:cubicBezTo>
                    <a:pt x="38" y="38"/>
                    <a:pt x="1" y="38"/>
                    <a:pt x="1" y="38"/>
                  </a:cubicBezTo>
                  <a:cubicBezTo>
                    <a:pt x="1" y="75"/>
                    <a:pt x="1" y="75"/>
                    <a:pt x="1" y="75"/>
                  </a:cubicBezTo>
                  <a:cubicBezTo>
                    <a:pt x="1" y="113"/>
                    <a:pt x="1" y="113"/>
                    <a:pt x="1" y="150"/>
                  </a:cubicBezTo>
                  <a:lnTo>
                    <a:pt x="1" y="225"/>
                  </a:lnTo>
                  <a:lnTo>
                    <a:pt x="150" y="225"/>
                  </a:lnTo>
                  <a:cubicBezTo>
                    <a:pt x="150" y="225"/>
                    <a:pt x="187" y="187"/>
                    <a:pt x="150" y="187"/>
                  </a:cubicBezTo>
                  <a:lnTo>
                    <a:pt x="150" y="150"/>
                  </a:lnTo>
                  <a:lnTo>
                    <a:pt x="150" y="113"/>
                  </a:lnTo>
                  <a:cubicBezTo>
                    <a:pt x="150" y="75"/>
                    <a:pt x="150" y="38"/>
                    <a:pt x="150" y="38"/>
                  </a:cubicBezTo>
                  <a:lnTo>
                    <a:pt x="113" y="38"/>
                  </a:lnTo>
                  <a:cubicBezTo>
                    <a:pt x="113" y="1"/>
                    <a:pt x="113" y="1"/>
                    <a:pt x="113" y="1"/>
                  </a:cubicBezTo>
                  <a:lnTo>
                    <a:pt x="75" y="1"/>
                  </a:lnTo>
                  <a:cubicBezTo>
                    <a:pt x="38" y="1"/>
                    <a:pt x="38" y="38"/>
                    <a:pt x="38" y="38"/>
                  </a:cubicBezTo>
                  <a:lnTo>
                    <a:pt x="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9"/>
            <p:cNvSpPr/>
            <p:nvPr/>
          </p:nvSpPr>
          <p:spPr>
            <a:xfrm>
              <a:off x="6448613" y="1763550"/>
              <a:ext cx="14528" cy="47898"/>
            </a:xfrm>
            <a:custGeom>
              <a:rect b="b" l="l" r="r" t="t"/>
              <a:pathLst>
                <a:path extrusionOk="0" h="1599" w="485">
                  <a:moveTo>
                    <a:pt x="373" y="1"/>
                  </a:moveTo>
                  <a:cubicBezTo>
                    <a:pt x="336" y="1"/>
                    <a:pt x="261" y="38"/>
                    <a:pt x="261" y="75"/>
                  </a:cubicBezTo>
                  <a:lnTo>
                    <a:pt x="299" y="112"/>
                  </a:lnTo>
                  <a:cubicBezTo>
                    <a:pt x="299" y="112"/>
                    <a:pt x="299" y="150"/>
                    <a:pt x="299" y="150"/>
                  </a:cubicBezTo>
                  <a:cubicBezTo>
                    <a:pt x="299" y="187"/>
                    <a:pt x="299" y="224"/>
                    <a:pt x="299" y="224"/>
                  </a:cubicBezTo>
                  <a:cubicBezTo>
                    <a:pt x="299" y="299"/>
                    <a:pt x="299" y="336"/>
                    <a:pt x="299" y="411"/>
                  </a:cubicBezTo>
                  <a:cubicBezTo>
                    <a:pt x="261" y="560"/>
                    <a:pt x="261" y="672"/>
                    <a:pt x="224" y="821"/>
                  </a:cubicBezTo>
                  <a:lnTo>
                    <a:pt x="112" y="1231"/>
                  </a:lnTo>
                  <a:cubicBezTo>
                    <a:pt x="75" y="1305"/>
                    <a:pt x="0" y="1529"/>
                    <a:pt x="112" y="1566"/>
                  </a:cubicBezTo>
                  <a:cubicBezTo>
                    <a:pt x="135" y="1589"/>
                    <a:pt x="151" y="1598"/>
                    <a:pt x="162" y="1598"/>
                  </a:cubicBezTo>
                  <a:cubicBezTo>
                    <a:pt x="187" y="1598"/>
                    <a:pt x="187" y="1555"/>
                    <a:pt x="187" y="1529"/>
                  </a:cubicBezTo>
                  <a:cubicBezTo>
                    <a:pt x="261" y="1417"/>
                    <a:pt x="299" y="1305"/>
                    <a:pt x="299" y="1156"/>
                  </a:cubicBezTo>
                  <a:cubicBezTo>
                    <a:pt x="336" y="1007"/>
                    <a:pt x="373" y="858"/>
                    <a:pt x="410" y="709"/>
                  </a:cubicBezTo>
                  <a:cubicBezTo>
                    <a:pt x="448" y="560"/>
                    <a:pt x="485" y="411"/>
                    <a:pt x="485" y="262"/>
                  </a:cubicBezTo>
                  <a:cubicBezTo>
                    <a:pt x="485" y="224"/>
                    <a:pt x="485" y="150"/>
                    <a:pt x="448" y="112"/>
                  </a:cubicBezTo>
                  <a:cubicBezTo>
                    <a:pt x="448" y="75"/>
                    <a:pt x="448" y="75"/>
                    <a:pt x="410" y="38"/>
                  </a:cubicBezTo>
                  <a:cubicBezTo>
                    <a:pt x="410" y="1"/>
                    <a:pt x="373" y="1"/>
                    <a:pt x="3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9"/>
            <p:cNvSpPr/>
            <p:nvPr/>
          </p:nvSpPr>
          <p:spPr>
            <a:xfrm>
              <a:off x="6470930" y="1759925"/>
              <a:ext cx="14558" cy="243594"/>
            </a:xfrm>
            <a:custGeom>
              <a:rect b="b" l="l" r="r" t="t"/>
              <a:pathLst>
                <a:path extrusionOk="0" h="8132" w="486">
                  <a:moveTo>
                    <a:pt x="261" y="1"/>
                  </a:moveTo>
                  <a:cubicBezTo>
                    <a:pt x="206" y="1"/>
                    <a:pt x="113" y="80"/>
                    <a:pt x="113" y="159"/>
                  </a:cubicBezTo>
                  <a:lnTo>
                    <a:pt x="150" y="159"/>
                  </a:lnTo>
                  <a:cubicBezTo>
                    <a:pt x="150" y="1501"/>
                    <a:pt x="187" y="2806"/>
                    <a:pt x="150" y="4148"/>
                  </a:cubicBezTo>
                  <a:cubicBezTo>
                    <a:pt x="113" y="5453"/>
                    <a:pt x="38" y="6795"/>
                    <a:pt x="1" y="8099"/>
                  </a:cubicBezTo>
                  <a:cubicBezTo>
                    <a:pt x="1" y="8123"/>
                    <a:pt x="12" y="8131"/>
                    <a:pt x="28" y="8131"/>
                  </a:cubicBezTo>
                  <a:cubicBezTo>
                    <a:pt x="63" y="8131"/>
                    <a:pt x="124" y="8088"/>
                    <a:pt x="150" y="8062"/>
                  </a:cubicBezTo>
                  <a:cubicBezTo>
                    <a:pt x="486" y="5415"/>
                    <a:pt x="336" y="2694"/>
                    <a:pt x="299" y="47"/>
                  </a:cubicBezTo>
                  <a:cubicBezTo>
                    <a:pt x="299" y="14"/>
                    <a:pt x="283" y="1"/>
                    <a:pt x="2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9"/>
            <p:cNvSpPr/>
            <p:nvPr/>
          </p:nvSpPr>
          <p:spPr>
            <a:xfrm>
              <a:off x="6489922" y="1772177"/>
              <a:ext cx="16775" cy="317793"/>
            </a:xfrm>
            <a:custGeom>
              <a:rect b="b" l="l" r="r" t="t"/>
              <a:pathLst>
                <a:path extrusionOk="0" h="10609" w="560">
                  <a:moveTo>
                    <a:pt x="481" y="1"/>
                  </a:moveTo>
                  <a:cubicBezTo>
                    <a:pt x="427" y="1"/>
                    <a:pt x="336" y="71"/>
                    <a:pt x="336" y="123"/>
                  </a:cubicBezTo>
                  <a:cubicBezTo>
                    <a:pt x="336" y="3627"/>
                    <a:pt x="113" y="7094"/>
                    <a:pt x="1" y="10561"/>
                  </a:cubicBezTo>
                  <a:cubicBezTo>
                    <a:pt x="1" y="10595"/>
                    <a:pt x="14" y="10608"/>
                    <a:pt x="34" y="10608"/>
                  </a:cubicBezTo>
                  <a:cubicBezTo>
                    <a:pt x="78" y="10608"/>
                    <a:pt x="150" y="10538"/>
                    <a:pt x="150" y="10486"/>
                  </a:cubicBezTo>
                  <a:cubicBezTo>
                    <a:pt x="448" y="7019"/>
                    <a:pt x="560" y="3552"/>
                    <a:pt x="523" y="48"/>
                  </a:cubicBezTo>
                  <a:cubicBezTo>
                    <a:pt x="523" y="14"/>
                    <a:pt x="505" y="1"/>
                    <a:pt x="4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9"/>
            <p:cNvSpPr/>
            <p:nvPr/>
          </p:nvSpPr>
          <p:spPr>
            <a:xfrm>
              <a:off x="6511160" y="1759925"/>
              <a:ext cx="15637" cy="353020"/>
            </a:xfrm>
            <a:custGeom>
              <a:rect b="b" l="l" r="r" t="t"/>
              <a:pathLst>
                <a:path extrusionOk="0" h="11785" w="522">
                  <a:moveTo>
                    <a:pt x="483" y="1"/>
                  </a:moveTo>
                  <a:cubicBezTo>
                    <a:pt x="429" y="1"/>
                    <a:pt x="336" y="80"/>
                    <a:pt x="336" y="159"/>
                  </a:cubicBezTo>
                  <a:cubicBezTo>
                    <a:pt x="336" y="2097"/>
                    <a:pt x="298" y="4036"/>
                    <a:pt x="261" y="5975"/>
                  </a:cubicBezTo>
                  <a:lnTo>
                    <a:pt x="149" y="8808"/>
                  </a:lnTo>
                  <a:cubicBezTo>
                    <a:pt x="112" y="9777"/>
                    <a:pt x="0" y="10784"/>
                    <a:pt x="37" y="11753"/>
                  </a:cubicBezTo>
                  <a:cubicBezTo>
                    <a:pt x="37" y="11776"/>
                    <a:pt x="48" y="11785"/>
                    <a:pt x="63" y="11785"/>
                  </a:cubicBezTo>
                  <a:cubicBezTo>
                    <a:pt x="96" y="11785"/>
                    <a:pt x="149" y="11741"/>
                    <a:pt x="149" y="11716"/>
                  </a:cubicBezTo>
                  <a:cubicBezTo>
                    <a:pt x="373" y="9814"/>
                    <a:pt x="447" y="7913"/>
                    <a:pt x="447" y="5975"/>
                  </a:cubicBezTo>
                  <a:cubicBezTo>
                    <a:pt x="485" y="3999"/>
                    <a:pt x="522" y="2023"/>
                    <a:pt x="522" y="47"/>
                  </a:cubicBezTo>
                  <a:cubicBezTo>
                    <a:pt x="522" y="14"/>
                    <a:pt x="506" y="1"/>
                    <a:pt x="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9"/>
            <p:cNvSpPr/>
            <p:nvPr/>
          </p:nvSpPr>
          <p:spPr>
            <a:xfrm>
              <a:off x="6545758" y="1756570"/>
              <a:ext cx="8957" cy="323993"/>
            </a:xfrm>
            <a:custGeom>
              <a:rect b="b" l="l" r="r" t="t"/>
              <a:pathLst>
                <a:path extrusionOk="0" h="10816" w="299">
                  <a:moveTo>
                    <a:pt x="260" y="1"/>
                  </a:moveTo>
                  <a:cubicBezTo>
                    <a:pt x="206" y="1"/>
                    <a:pt x="113" y="80"/>
                    <a:pt x="113" y="159"/>
                  </a:cubicBezTo>
                  <a:lnTo>
                    <a:pt x="75" y="159"/>
                  </a:lnTo>
                  <a:cubicBezTo>
                    <a:pt x="38" y="1948"/>
                    <a:pt x="38" y="3701"/>
                    <a:pt x="38" y="5490"/>
                  </a:cubicBezTo>
                  <a:lnTo>
                    <a:pt x="38" y="8100"/>
                  </a:lnTo>
                  <a:cubicBezTo>
                    <a:pt x="1" y="8994"/>
                    <a:pt x="1" y="9889"/>
                    <a:pt x="38" y="10784"/>
                  </a:cubicBezTo>
                  <a:cubicBezTo>
                    <a:pt x="38" y="10807"/>
                    <a:pt x="49" y="10816"/>
                    <a:pt x="64" y="10816"/>
                  </a:cubicBezTo>
                  <a:cubicBezTo>
                    <a:pt x="97" y="10816"/>
                    <a:pt x="150" y="10772"/>
                    <a:pt x="150" y="10747"/>
                  </a:cubicBezTo>
                  <a:cubicBezTo>
                    <a:pt x="262" y="9926"/>
                    <a:pt x="299" y="9069"/>
                    <a:pt x="262" y="8211"/>
                  </a:cubicBezTo>
                  <a:lnTo>
                    <a:pt x="262" y="5490"/>
                  </a:lnTo>
                  <a:cubicBezTo>
                    <a:pt x="262" y="3701"/>
                    <a:pt x="262" y="1874"/>
                    <a:pt x="299" y="47"/>
                  </a:cubicBezTo>
                  <a:cubicBezTo>
                    <a:pt x="299" y="14"/>
                    <a:pt x="283" y="1"/>
                    <a:pt x="2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9"/>
            <p:cNvSpPr/>
            <p:nvPr/>
          </p:nvSpPr>
          <p:spPr>
            <a:xfrm>
              <a:off x="6156039" y="2110253"/>
              <a:ext cx="26810" cy="168796"/>
            </a:xfrm>
            <a:custGeom>
              <a:rect b="b" l="l" r="r" t="t"/>
              <a:pathLst>
                <a:path extrusionOk="0" h="5635" w="895">
                  <a:moveTo>
                    <a:pt x="849" y="1"/>
                  </a:moveTo>
                  <a:cubicBezTo>
                    <a:pt x="805" y="1"/>
                    <a:pt x="746" y="48"/>
                    <a:pt x="746" y="95"/>
                  </a:cubicBezTo>
                  <a:lnTo>
                    <a:pt x="746" y="58"/>
                  </a:lnTo>
                  <a:cubicBezTo>
                    <a:pt x="559" y="990"/>
                    <a:pt x="447" y="1922"/>
                    <a:pt x="336" y="2854"/>
                  </a:cubicBezTo>
                  <a:cubicBezTo>
                    <a:pt x="298" y="3339"/>
                    <a:pt x="224" y="3749"/>
                    <a:pt x="186" y="4196"/>
                  </a:cubicBezTo>
                  <a:cubicBezTo>
                    <a:pt x="112" y="4606"/>
                    <a:pt x="37" y="5128"/>
                    <a:pt x="0" y="5575"/>
                  </a:cubicBezTo>
                  <a:cubicBezTo>
                    <a:pt x="0" y="5619"/>
                    <a:pt x="17" y="5634"/>
                    <a:pt x="38" y="5634"/>
                  </a:cubicBezTo>
                  <a:cubicBezTo>
                    <a:pt x="71" y="5634"/>
                    <a:pt x="112" y="5598"/>
                    <a:pt x="112" y="5575"/>
                  </a:cubicBezTo>
                  <a:cubicBezTo>
                    <a:pt x="261" y="5203"/>
                    <a:pt x="336" y="4792"/>
                    <a:pt x="336" y="4382"/>
                  </a:cubicBezTo>
                  <a:cubicBezTo>
                    <a:pt x="410" y="3935"/>
                    <a:pt x="447" y="3488"/>
                    <a:pt x="522" y="3040"/>
                  </a:cubicBezTo>
                  <a:cubicBezTo>
                    <a:pt x="634" y="2071"/>
                    <a:pt x="746" y="1064"/>
                    <a:pt x="895" y="58"/>
                  </a:cubicBezTo>
                  <a:cubicBezTo>
                    <a:pt x="895" y="17"/>
                    <a:pt x="875" y="1"/>
                    <a:pt x="8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9"/>
            <p:cNvSpPr/>
            <p:nvPr/>
          </p:nvSpPr>
          <p:spPr>
            <a:xfrm>
              <a:off x="6176139" y="2113309"/>
              <a:ext cx="24593" cy="176585"/>
            </a:xfrm>
            <a:custGeom>
              <a:rect b="b" l="l" r="r" t="t"/>
              <a:pathLst>
                <a:path extrusionOk="0" h="5895" w="821">
                  <a:moveTo>
                    <a:pt x="792" y="0"/>
                  </a:moveTo>
                  <a:cubicBezTo>
                    <a:pt x="749" y="0"/>
                    <a:pt x="671" y="62"/>
                    <a:pt x="671" y="142"/>
                  </a:cubicBezTo>
                  <a:cubicBezTo>
                    <a:pt x="597" y="1112"/>
                    <a:pt x="485" y="2118"/>
                    <a:pt x="336" y="3087"/>
                  </a:cubicBezTo>
                  <a:cubicBezTo>
                    <a:pt x="298" y="3572"/>
                    <a:pt x="224" y="4019"/>
                    <a:pt x="149" y="4504"/>
                  </a:cubicBezTo>
                  <a:cubicBezTo>
                    <a:pt x="75" y="4951"/>
                    <a:pt x="37" y="5399"/>
                    <a:pt x="0" y="5846"/>
                  </a:cubicBezTo>
                  <a:cubicBezTo>
                    <a:pt x="0" y="5882"/>
                    <a:pt x="11" y="5895"/>
                    <a:pt x="28" y="5895"/>
                  </a:cubicBezTo>
                  <a:cubicBezTo>
                    <a:pt x="64" y="5895"/>
                    <a:pt x="124" y="5834"/>
                    <a:pt x="149" y="5809"/>
                  </a:cubicBezTo>
                  <a:cubicBezTo>
                    <a:pt x="224" y="5324"/>
                    <a:pt x="298" y="4840"/>
                    <a:pt x="336" y="4355"/>
                  </a:cubicBezTo>
                  <a:cubicBezTo>
                    <a:pt x="410" y="3908"/>
                    <a:pt x="485" y="3386"/>
                    <a:pt x="522" y="2938"/>
                  </a:cubicBezTo>
                  <a:cubicBezTo>
                    <a:pt x="671" y="1969"/>
                    <a:pt x="783" y="1000"/>
                    <a:pt x="820" y="30"/>
                  </a:cubicBezTo>
                  <a:cubicBezTo>
                    <a:pt x="820" y="10"/>
                    <a:pt x="809" y="0"/>
                    <a:pt x="7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9"/>
            <p:cNvSpPr/>
            <p:nvPr/>
          </p:nvSpPr>
          <p:spPr>
            <a:xfrm>
              <a:off x="6199564" y="2117293"/>
              <a:ext cx="22376" cy="169845"/>
            </a:xfrm>
            <a:custGeom>
              <a:rect b="b" l="l" r="r" t="t"/>
              <a:pathLst>
                <a:path extrusionOk="0" h="5670" w="747">
                  <a:moveTo>
                    <a:pt x="708" y="0"/>
                  </a:moveTo>
                  <a:cubicBezTo>
                    <a:pt x="653" y="0"/>
                    <a:pt x="560" y="79"/>
                    <a:pt x="560" y="158"/>
                  </a:cubicBezTo>
                  <a:lnTo>
                    <a:pt x="560" y="121"/>
                  </a:lnTo>
                  <a:cubicBezTo>
                    <a:pt x="448" y="1053"/>
                    <a:pt x="374" y="1985"/>
                    <a:pt x="262" y="2880"/>
                  </a:cubicBezTo>
                  <a:cubicBezTo>
                    <a:pt x="225" y="3365"/>
                    <a:pt x="187" y="3775"/>
                    <a:pt x="150" y="4222"/>
                  </a:cubicBezTo>
                  <a:cubicBezTo>
                    <a:pt x="76" y="4707"/>
                    <a:pt x="38" y="5154"/>
                    <a:pt x="1" y="5639"/>
                  </a:cubicBezTo>
                  <a:cubicBezTo>
                    <a:pt x="1" y="5660"/>
                    <a:pt x="11" y="5669"/>
                    <a:pt x="25" y="5669"/>
                  </a:cubicBezTo>
                  <a:cubicBezTo>
                    <a:pt x="60" y="5669"/>
                    <a:pt x="124" y="5617"/>
                    <a:pt x="150" y="5564"/>
                  </a:cubicBezTo>
                  <a:cubicBezTo>
                    <a:pt x="225" y="5154"/>
                    <a:pt x="299" y="4707"/>
                    <a:pt x="299" y="4259"/>
                  </a:cubicBezTo>
                  <a:cubicBezTo>
                    <a:pt x="374" y="3775"/>
                    <a:pt x="411" y="3327"/>
                    <a:pt x="448" y="2843"/>
                  </a:cubicBezTo>
                  <a:cubicBezTo>
                    <a:pt x="560" y="1911"/>
                    <a:pt x="635" y="979"/>
                    <a:pt x="747" y="47"/>
                  </a:cubicBezTo>
                  <a:cubicBezTo>
                    <a:pt x="747" y="14"/>
                    <a:pt x="731" y="0"/>
                    <a:pt x="7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9"/>
            <p:cNvSpPr/>
            <p:nvPr/>
          </p:nvSpPr>
          <p:spPr>
            <a:xfrm>
              <a:off x="6229729" y="2130653"/>
              <a:ext cx="16775" cy="102296"/>
            </a:xfrm>
            <a:custGeom>
              <a:rect b="b" l="l" r="r" t="t"/>
              <a:pathLst>
                <a:path extrusionOk="0" h="3415" w="560">
                  <a:moveTo>
                    <a:pt x="519" y="1"/>
                  </a:moveTo>
                  <a:cubicBezTo>
                    <a:pt x="464" y="1"/>
                    <a:pt x="373" y="71"/>
                    <a:pt x="373" y="123"/>
                  </a:cubicBezTo>
                  <a:cubicBezTo>
                    <a:pt x="261" y="1204"/>
                    <a:pt x="75" y="2285"/>
                    <a:pt x="1" y="3366"/>
                  </a:cubicBezTo>
                  <a:cubicBezTo>
                    <a:pt x="1" y="3401"/>
                    <a:pt x="12" y="3414"/>
                    <a:pt x="28" y="3414"/>
                  </a:cubicBezTo>
                  <a:cubicBezTo>
                    <a:pt x="64" y="3414"/>
                    <a:pt x="124" y="3354"/>
                    <a:pt x="150" y="3329"/>
                  </a:cubicBezTo>
                  <a:cubicBezTo>
                    <a:pt x="336" y="2247"/>
                    <a:pt x="448" y="1129"/>
                    <a:pt x="560" y="48"/>
                  </a:cubicBezTo>
                  <a:cubicBezTo>
                    <a:pt x="560" y="14"/>
                    <a:pt x="543" y="1"/>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9"/>
            <p:cNvSpPr/>
            <p:nvPr/>
          </p:nvSpPr>
          <p:spPr>
            <a:xfrm>
              <a:off x="6255401" y="2129574"/>
              <a:ext cx="10095" cy="88337"/>
            </a:xfrm>
            <a:custGeom>
              <a:rect b="b" l="l" r="r" t="t"/>
              <a:pathLst>
                <a:path extrusionOk="0" h="2949" w="337">
                  <a:moveTo>
                    <a:pt x="298" y="0"/>
                  </a:moveTo>
                  <a:cubicBezTo>
                    <a:pt x="243" y="0"/>
                    <a:pt x="150" y="79"/>
                    <a:pt x="150" y="159"/>
                  </a:cubicBezTo>
                  <a:lnTo>
                    <a:pt x="150" y="121"/>
                  </a:lnTo>
                  <a:cubicBezTo>
                    <a:pt x="113" y="1053"/>
                    <a:pt x="38" y="1985"/>
                    <a:pt x="1" y="2917"/>
                  </a:cubicBezTo>
                  <a:cubicBezTo>
                    <a:pt x="1" y="2939"/>
                    <a:pt x="14" y="2948"/>
                    <a:pt x="32" y="2948"/>
                  </a:cubicBezTo>
                  <a:cubicBezTo>
                    <a:pt x="76" y="2948"/>
                    <a:pt x="150" y="2895"/>
                    <a:pt x="150" y="2843"/>
                  </a:cubicBezTo>
                  <a:cubicBezTo>
                    <a:pt x="225" y="1911"/>
                    <a:pt x="299" y="979"/>
                    <a:pt x="336" y="47"/>
                  </a:cubicBezTo>
                  <a:cubicBezTo>
                    <a:pt x="336" y="14"/>
                    <a:pt x="320" y="0"/>
                    <a:pt x="2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9"/>
            <p:cNvSpPr/>
            <p:nvPr/>
          </p:nvSpPr>
          <p:spPr>
            <a:xfrm>
              <a:off x="6269929" y="2187179"/>
              <a:ext cx="10095" cy="66979"/>
            </a:xfrm>
            <a:custGeom>
              <a:rect b="b" l="l" r="r" t="t"/>
              <a:pathLst>
                <a:path extrusionOk="0" h="2236" w="337">
                  <a:moveTo>
                    <a:pt x="282" y="0"/>
                  </a:moveTo>
                  <a:cubicBezTo>
                    <a:pt x="262" y="0"/>
                    <a:pt x="240" y="10"/>
                    <a:pt x="224" y="25"/>
                  </a:cubicBezTo>
                  <a:cubicBezTo>
                    <a:pt x="187" y="25"/>
                    <a:pt x="150" y="62"/>
                    <a:pt x="150" y="137"/>
                  </a:cubicBezTo>
                  <a:cubicBezTo>
                    <a:pt x="112" y="472"/>
                    <a:pt x="75" y="808"/>
                    <a:pt x="38" y="1181"/>
                  </a:cubicBezTo>
                  <a:cubicBezTo>
                    <a:pt x="1" y="1516"/>
                    <a:pt x="1" y="1852"/>
                    <a:pt x="1" y="2187"/>
                  </a:cubicBezTo>
                  <a:cubicBezTo>
                    <a:pt x="1" y="2223"/>
                    <a:pt x="12" y="2236"/>
                    <a:pt x="27" y="2236"/>
                  </a:cubicBezTo>
                  <a:cubicBezTo>
                    <a:pt x="60" y="2236"/>
                    <a:pt x="112" y="2175"/>
                    <a:pt x="112" y="2150"/>
                  </a:cubicBezTo>
                  <a:cubicBezTo>
                    <a:pt x="150" y="1814"/>
                    <a:pt x="187" y="1442"/>
                    <a:pt x="224" y="1106"/>
                  </a:cubicBezTo>
                  <a:cubicBezTo>
                    <a:pt x="262" y="771"/>
                    <a:pt x="299" y="398"/>
                    <a:pt x="336" y="62"/>
                  </a:cubicBezTo>
                  <a:cubicBezTo>
                    <a:pt x="336" y="19"/>
                    <a:pt x="311" y="0"/>
                    <a:pt x="2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9"/>
            <p:cNvSpPr/>
            <p:nvPr/>
          </p:nvSpPr>
          <p:spPr>
            <a:xfrm>
              <a:off x="6288921" y="2116154"/>
              <a:ext cx="21238" cy="136984"/>
            </a:xfrm>
            <a:custGeom>
              <a:rect b="b" l="l" r="r" t="t"/>
              <a:pathLst>
                <a:path extrusionOk="0" h="4573" w="709">
                  <a:moveTo>
                    <a:pt x="667" y="0"/>
                  </a:moveTo>
                  <a:cubicBezTo>
                    <a:pt x="613" y="0"/>
                    <a:pt x="522" y="70"/>
                    <a:pt x="522" y="122"/>
                  </a:cubicBezTo>
                  <a:lnTo>
                    <a:pt x="522" y="85"/>
                  </a:lnTo>
                  <a:cubicBezTo>
                    <a:pt x="448" y="867"/>
                    <a:pt x="373" y="1650"/>
                    <a:pt x="261" y="2433"/>
                  </a:cubicBezTo>
                  <a:cubicBezTo>
                    <a:pt x="224" y="2806"/>
                    <a:pt x="149" y="3179"/>
                    <a:pt x="112" y="3552"/>
                  </a:cubicBezTo>
                  <a:cubicBezTo>
                    <a:pt x="75" y="3738"/>
                    <a:pt x="75" y="3887"/>
                    <a:pt x="38" y="4074"/>
                  </a:cubicBezTo>
                  <a:cubicBezTo>
                    <a:pt x="0" y="4223"/>
                    <a:pt x="0" y="4372"/>
                    <a:pt x="0" y="4558"/>
                  </a:cubicBezTo>
                  <a:cubicBezTo>
                    <a:pt x="0" y="4568"/>
                    <a:pt x="8" y="4573"/>
                    <a:pt x="20" y="4573"/>
                  </a:cubicBezTo>
                  <a:cubicBezTo>
                    <a:pt x="52" y="4573"/>
                    <a:pt x="112" y="4538"/>
                    <a:pt x="112" y="4484"/>
                  </a:cubicBezTo>
                  <a:cubicBezTo>
                    <a:pt x="224" y="4148"/>
                    <a:pt x="299" y="3813"/>
                    <a:pt x="299" y="3440"/>
                  </a:cubicBezTo>
                  <a:cubicBezTo>
                    <a:pt x="373" y="3030"/>
                    <a:pt x="410" y="2657"/>
                    <a:pt x="485" y="2284"/>
                  </a:cubicBezTo>
                  <a:cubicBezTo>
                    <a:pt x="560" y="1539"/>
                    <a:pt x="634" y="793"/>
                    <a:pt x="709" y="47"/>
                  </a:cubicBezTo>
                  <a:cubicBezTo>
                    <a:pt x="709" y="13"/>
                    <a:pt x="691" y="0"/>
                    <a:pt x="6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9"/>
            <p:cNvSpPr/>
            <p:nvPr/>
          </p:nvSpPr>
          <p:spPr>
            <a:xfrm>
              <a:off x="6302311" y="2126189"/>
              <a:ext cx="22376" cy="160978"/>
            </a:xfrm>
            <a:custGeom>
              <a:rect b="b" l="l" r="r" t="t"/>
              <a:pathLst>
                <a:path extrusionOk="0" h="5374" w="747">
                  <a:moveTo>
                    <a:pt x="712" y="1"/>
                  </a:moveTo>
                  <a:cubicBezTo>
                    <a:pt x="666" y="1"/>
                    <a:pt x="586" y="70"/>
                    <a:pt x="560" y="122"/>
                  </a:cubicBezTo>
                  <a:cubicBezTo>
                    <a:pt x="485" y="980"/>
                    <a:pt x="374" y="1875"/>
                    <a:pt x="299" y="2732"/>
                  </a:cubicBezTo>
                  <a:lnTo>
                    <a:pt x="113" y="4037"/>
                  </a:lnTo>
                  <a:cubicBezTo>
                    <a:pt x="38" y="4447"/>
                    <a:pt x="1" y="4894"/>
                    <a:pt x="1" y="5342"/>
                  </a:cubicBezTo>
                  <a:cubicBezTo>
                    <a:pt x="1" y="5365"/>
                    <a:pt x="8" y="5373"/>
                    <a:pt x="19" y="5373"/>
                  </a:cubicBezTo>
                  <a:cubicBezTo>
                    <a:pt x="43" y="5373"/>
                    <a:pt x="87" y="5330"/>
                    <a:pt x="113" y="5304"/>
                  </a:cubicBezTo>
                  <a:cubicBezTo>
                    <a:pt x="187" y="4857"/>
                    <a:pt x="262" y="4410"/>
                    <a:pt x="299" y="3962"/>
                  </a:cubicBezTo>
                  <a:lnTo>
                    <a:pt x="448" y="2695"/>
                  </a:lnTo>
                  <a:cubicBezTo>
                    <a:pt x="560" y="1837"/>
                    <a:pt x="672" y="943"/>
                    <a:pt x="746" y="48"/>
                  </a:cubicBezTo>
                  <a:cubicBezTo>
                    <a:pt x="746" y="14"/>
                    <a:pt x="733" y="1"/>
                    <a:pt x="7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9"/>
            <p:cNvSpPr/>
            <p:nvPr/>
          </p:nvSpPr>
          <p:spPr>
            <a:xfrm>
              <a:off x="6315342" y="2133409"/>
              <a:ext cx="33909" cy="191802"/>
            </a:xfrm>
            <a:custGeom>
              <a:rect b="b" l="l" r="r" t="t"/>
              <a:pathLst>
                <a:path extrusionOk="0" h="6403" w="1132">
                  <a:moveTo>
                    <a:pt x="1102" y="1"/>
                  </a:moveTo>
                  <a:cubicBezTo>
                    <a:pt x="1057" y="1"/>
                    <a:pt x="972" y="62"/>
                    <a:pt x="945" y="142"/>
                  </a:cubicBezTo>
                  <a:cubicBezTo>
                    <a:pt x="684" y="2193"/>
                    <a:pt x="274" y="4243"/>
                    <a:pt x="13" y="6331"/>
                  </a:cubicBezTo>
                  <a:cubicBezTo>
                    <a:pt x="0" y="6382"/>
                    <a:pt x="14" y="6403"/>
                    <a:pt x="39" y="6403"/>
                  </a:cubicBezTo>
                  <a:cubicBezTo>
                    <a:pt x="87" y="6403"/>
                    <a:pt x="175" y="6329"/>
                    <a:pt x="199" y="6256"/>
                  </a:cubicBezTo>
                  <a:cubicBezTo>
                    <a:pt x="498" y="4206"/>
                    <a:pt x="871" y="2118"/>
                    <a:pt x="1131" y="31"/>
                  </a:cubicBezTo>
                  <a:cubicBezTo>
                    <a:pt x="1131" y="10"/>
                    <a:pt x="1120"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9"/>
            <p:cNvSpPr/>
            <p:nvPr/>
          </p:nvSpPr>
          <p:spPr>
            <a:xfrm>
              <a:off x="6325766" y="2146319"/>
              <a:ext cx="36875" cy="240239"/>
            </a:xfrm>
            <a:custGeom>
              <a:rect b="b" l="l" r="r" t="t"/>
              <a:pathLst>
                <a:path extrusionOk="0" h="8020" w="1231">
                  <a:moveTo>
                    <a:pt x="1192" y="1"/>
                  </a:moveTo>
                  <a:cubicBezTo>
                    <a:pt x="1138" y="1"/>
                    <a:pt x="1044" y="80"/>
                    <a:pt x="1044" y="159"/>
                  </a:cubicBezTo>
                  <a:lnTo>
                    <a:pt x="1044" y="121"/>
                  </a:lnTo>
                  <a:cubicBezTo>
                    <a:pt x="1044" y="1501"/>
                    <a:pt x="933" y="2880"/>
                    <a:pt x="672" y="4222"/>
                  </a:cubicBezTo>
                  <a:cubicBezTo>
                    <a:pt x="597" y="4856"/>
                    <a:pt x="448" y="5490"/>
                    <a:pt x="336" y="6123"/>
                  </a:cubicBezTo>
                  <a:cubicBezTo>
                    <a:pt x="187" y="6757"/>
                    <a:pt x="38" y="7354"/>
                    <a:pt x="1" y="7987"/>
                  </a:cubicBezTo>
                  <a:cubicBezTo>
                    <a:pt x="1" y="8011"/>
                    <a:pt x="11" y="8019"/>
                    <a:pt x="26" y="8019"/>
                  </a:cubicBezTo>
                  <a:cubicBezTo>
                    <a:pt x="59" y="8019"/>
                    <a:pt x="112" y="7976"/>
                    <a:pt x="112" y="7950"/>
                  </a:cubicBezTo>
                  <a:cubicBezTo>
                    <a:pt x="336" y="7279"/>
                    <a:pt x="485" y="6571"/>
                    <a:pt x="597" y="5863"/>
                  </a:cubicBezTo>
                  <a:cubicBezTo>
                    <a:pt x="709" y="5229"/>
                    <a:pt x="821" y="4595"/>
                    <a:pt x="933" y="3961"/>
                  </a:cubicBezTo>
                  <a:cubicBezTo>
                    <a:pt x="1119" y="2656"/>
                    <a:pt x="1231" y="1352"/>
                    <a:pt x="1231" y="47"/>
                  </a:cubicBezTo>
                  <a:cubicBezTo>
                    <a:pt x="1231" y="14"/>
                    <a:pt x="1215"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9"/>
            <p:cNvSpPr/>
            <p:nvPr/>
          </p:nvSpPr>
          <p:spPr>
            <a:xfrm>
              <a:off x="6351468" y="2147398"/>
              <a:ext cx="34628" cy="239610"/>
            </a:xfrm>
            <a:custGeom>
              <a:rect b="b" l="l" r="r" t="t"/>
              <a:pathLst>
                <a:path extrusionOk="0" h="7999" w="1156">
                  <a:moveTo>
                    <a:pt x="1115" y="1"/>
                  </a:moveTo>
                  <a:cubicBezTo>
                    <a:pt x="1060" y="1"/>
                    <a:pt x="969" y="71"/>
                    <a:pt x="969" y="123"/>
                  </a:cubicBezTo>
                  <a:cubicBezTo>
                    <a:pt x="857" y="1502"/>
                    <a:pt x="708" y="2844"/>
                    <a:pt x="485" y="4186"/>
                  </a:cubicBezTo>
                  <a:cubicBezTo>
                    <a:pt x="336" y="5416"/>
                    <a:pt x="75" y="6684"/>
                    <a:pt x="0" y="7951"/>
                  </a:cubicBezTo>
                  <a:cubicBezTo>
                    <a:pt x="0" y="7985"/>
                    <a:pt x="14" y="7999"/>
                    <a:pt x="33" y="7999"/>
                  </a:cubicBezTo>
                  <a:cubicBezTo>
                    <a:pt x="77" y="7999"/>
                    <a:pt x="149" y="7929"/>
                    <a:pt x="149" y="7877"/>
                  </a:cubicBezTo>
                  <a:cubicBezTo>
                    <a:pt x="447" y="6609"/>
                    <a:pt x="559" y="5230"/>
                    <a:pt x="746" y="3888"/>
                  </a:cubicBezTo>
                  <a:cubicBezTo>
                    <a:pt x="895" y="2583"/>
                    <a:pt x="1044" y="1316"/>
                    <a:pt x="1156" y="48"/>
                  </a:cubicBezTo>
                  <a:cubicBezTo>
                    <a:pt x="1156" y="14"/>
                    <a:pt x="1138" y="1"/>
                    <a:pt x="1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9"/>
            <p:cNvSpPr/>
            <p:nvPr/>
          </p:nvSpPr>
          <p:spPr>
            <a:xfrm>
              <a:off x="6254293" y="2424844"/>
              <a:ext cx="26840" cy="114488"/>
            </a:xfrm>
            <a:custGeom>
              <a:rect b="b" l="l" r="r" t="t"/>
              <a:pathLst>
                <a:path extrusionOk="0" h="3822" w="896">
                  <a:moveTo>
                    <a:pt x="857" y="1"/>
                  </a:moveTo>
                  <a:cubicBezTo>
                    <a:pt x="802" y="1"/>
                    <a:pt x="709" y="53"/>
                    <a:pt x="709" y="106"/>
                  </a:cubicBezTo>
                  <a:cubicBezTo>
                    <a:pt x="597" y="740"/>
                    <a:pt x="485" y="1374"/>
                    <a:pt x="336" y="2007"/>
                  </a:cubicBezTo>
                  <a:cubicBezTo>
                    <a:pt x="262" y="2343"/>
                    <a:pt x="187" y="2641"/>
                    <a:pt x="113" y="2939"/>
                  </a:cubicBezTo>
                  <a:cubicBezTo>
                    <a:pt x="38" y="3238"/>
                    <a:pt x="1" y="3499"/>
                    <a:pt x="1" y="3797"/>
                  </a:cubicBezTo>
                  <a:cubicBezTo>
                    <a:pt x="1" y="3815"/>
                    <a:pt x="9" y="3822"/>
                    <a:pt x="22" y="3822"/>
                  </a:cubicBezTo>
                  <a:cubicBezTo>
                    <a:pt x="64" y="3822"/>
                    <a:pt x="150" y="3751"/>
                    <a:pt x="150" y="3722"/>
                  </a:cubicBezTo>
                  <a:cubicBezTo>
                    <a:pt x="224" y="3424"/>
                    <a:pt x="299" y="3126"/>
                    <a:pt x="336" y="2790"/>
                  </a:cubicBezTo>
                  <a:cubicBezTo>
                    <a:pt x="411" y="2492"/>
                    <a:pt x="485" y="2194"/>
                    <a:pt x="523" y="1858"/>
                  </a:cubicBezTo>
                  <a:cubicBezTo>
                    <a:pt x="672" y="1262"/>
                    <a:pt x="784" y="665"/>
                    <a:pt x="895" y="32"/>
                  </a:cubicBezTo>
                  <a:cubicBezTo>
                    <a:pt x="895" y="10"/>
                    <a:pt x="879" y="1"/>
                    <a:pt x="8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9"/>
            <p:cNvSpPr/>
            <p:nvPr/>
          </p:nvSpPr>
          <p:spPr>
            <a:xfrm>
              <a:off x="6275501" y="2457076"/>
              <a:ext cx="21268" cy="92531"/>
            </a:xfrm>
            <a:custGeom>
              <a:rect b="b" l="l" r="r" t="t"/>
              <a:pathLst>
                <a:path extrusionOk="0" h="3089" w="710">
                  <a:moveTo>
                    <a:pt x="664" y="0"/>
                  </a:moveTo>
                  <a:cubicBezTo>
                    <a:pt x="617" y="0"/>
                    <a:pt x="547" y="63"/>
                    <a:pt x="523" y="111"/>
                  </a:cubicBezTo>
                  <a:cubicBezTo>
                    <a:pt x="448" y="596"/>
                    <a:pt x="374" y="1118"/>
                    <a:pt x="299" y="1602"/>
                  </a:cubicBezTo>
                  <a:cubicBezTo>
                    <a:pt x="262" y="1863"/>
                    <a:pt x="225" y="2087"/>
                    <a:pt x="150" y="2348"/>
                  </a:cubicBezTo>
                  <a:cubicBezTo>
                    <a:pt x="76" y="2572"/>
                    <a:pt x="38" y="2795"/>
                    <a:pt x="1" y="3056"/>
                  </a:cubicBezTo>
                  <a:cubicBezTo>
                    <a:pt x="1" y="3079"/>
                    <a:pt x="15" y="3088"/>
                    <a:pt x="35" y="3088"/>
                  </a:cubicBezTo>
                  <a:cubicBezTo>
                    <a:pt x="79" y="3088"/>
                    <a:pt x="150" y="3045"/>
                    <a:pt x="150" y="3019"/>
                  </a:cubicBezTo>
                  <a:cubicBezTo>
                    <a:pt x="225" y="2795"/>
                    <a:pt x="299" y="2534"/>
                    <a:pt x="337" y="2273"/>
                  </a:cubicBezTo>
                  <a:cubicBezTo>
                    <a:pt x="411" y="2050"/>
                    <a:pt x="448" y="1826"/>
                    <a:pt x="486" y="1565"/>
                  </a:cubicBezTo>
                  <a:cubicBezTo>
                    <a:pt x="560" y="1081"/>
                    <a:pt x="635" y="559"/>
                    <a:pt x="709" y="74"/>
                  </a:cubicBezTo>
                  <a:cubicBezTo>
                    <a:pt x="709" y="20"/>
                    <a:pt x="690" y="0"/>
                    <a:pt x="6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9"/>
            <p:cNvSpPr/>
            <p:nvPr/>
          </p:nvSpPr>
          <p:spPr>
            <a:xfrm>
              <a:off x="6293384" y="2440811"/>
              <a:ext cx="25701" cy="127758"/>
            </a:xfrm>
            <a:custGeom>
              <a:rect b="b" l="l" r="r" t="t"/>
              <a:pathLst>
                <a:path extrusionOk="0" h="4265" w="858">
                  <a:moveTo>
                    <a:pt x="812" y="1"/>
                  </a:moveTo>
                  <a:cubicBezTo>
                    <a:pt x="768" y="1"/>
                    <a:pt x="709" y="48"/>
                    <a:pt x="709" y="95"/>
                  </a:cubicBezTo>
                  <a:cubicBezTo>
                    <a:pt x="597" y="803"/>
                    <a:pt x="485" y="1512"/>
                    <a:pt x="373" y="2220"/>
                  </a:cubicBezTo>
                  <a:cubicBezTo>
                    <a:pt x="299" y="2556"/>
                    <a:pt x="224" y="2928"/>
                    <a:pt x="187" y="3264"/>
                  </a:cubicBezTo>
                  <a:lnTo>
                    <a:pt x="75" y="3786"/>
                  </a:lnTo>
                  <a:cubicBezTo>
                    <a:pt x="38" y="3935"/>
                    <a:pt x="0" y="4084"/>
                    <a:pt x="0" y="4233"/>
                  </a:cubicBezTo>
                  <a:cubicBezTo>
                    <a:pt x="0" y="4256"/>
                    <a:pt x="11" y="4265"/>
                    <a:pt x="26" y="4265"/>
                  </a:cubicBezTo>
                  <a:cubicBezTo>
                    <a:pt x="59" y="4265"/>
                    <a:pt x="112" y="4222"/>
                    <a:pt x="112" y="4196"/>
                  </a:cubicBezTo>
                  <a:cubicBezTo>
                    <a:pt x="224" y="3898"/>
                    <a:pt x="299" y="3562"/>
                    <a:pt x="336" y="3227"/>
                  </a:cubicBezTo>
                  <a:cubicBezTo>
                    <a:pt x="411" y="2891"/>
                    <a:pt x="485" y="2518"/>
                    <a:pt x="560" y="2183"/>
                  </a:cubicBezTo>
                  <a:cubicBezTo>
                    <a:pt x="672" y="1474"/>
                    <a:pt x="783" y="766"/>
                    <a:pt x="858" y="58"/>
                  </a:cubicBezTo>
                  <a:cubicBezTo>
                    <a:pt x="858" y="17"/>
                    <a:pt x="838" y="1"/>
                    <a:pt x="8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9"/>
            <p:cNvSpPr/>
            <p:nvPr/>
          </p:nvSpPr>
          <p:spPr>
            <a:xfrm>
              <a:off x="6313485" y="2430776"/>
              <a:ext cx="34658" cy="163524"/>
            </a:xfrm>
            <a:custGeom>
              <a:rect b="b" l="l" r="r" t="t"/>
              <a:pathLst>
                <a:path extrusionOk="0" h="5459" w="1157">
                  <a:moveTo>
                    <a:pt x="1099" y="0"/>
                  </a:moveTo>
                  <a:cubicBezTo>
                    <a:pt x="1044" y="0"/>
                    <a:pt x="970" y="47"/>
                    <a:pt x="970" y="95"/>
                  </a:cubicBezTo>
                  <a:lnTo>
                    <a:pt x="970" y="132"/>
                  </a:lnTo>
                  <a:cubicBezTo>
                    <a:pt x="821" y="1027"/>
                    <a:pt x="672" y="1959"/>
                    <a:pt x="485" y="2853"/>
                  </a:cubicBezTo>
                  <a:cubicBezTo>
                    <a:pt x="411" y="3301"/>
                    <a:pt x="336" y="3711"/>
                    <a:pt x="224" y="4158"/>
                  </a:cubicBezTo>
                  <a:cubicBezTo>
                    <a:pt x="112" y="4568"/>
                    <a:pt x="38" y="5015"/>
                    <a:pt x="1" y="5426"/>
                  </a:cubicBezTo>
                  <a:cubicBezTo>
                    <a:pt x="1" y="5450"/>
                    <a:pt x="13" y="5459"/>
                    <a:pt x="30" y="5459"/>
                  </a:cubicBezTo>
                  <a:cubicBezTo>
                    <a:pt x="63" y="5459"/>
                    <a:pt x="112" y="5426"/>
                    <a:pt x="112" y="5426"/>
                  </a:cubicBezTo>
                  <a:cubicBezTo>
                    <a:pt x="261" y="5015"/>
                    <a:pt x="336" y="4605"/>
                    <a:pt x="411" y="4158"/>
                  </a:cubicBezTo>
                  <a:cubicBezTo>
                    <a:pt x="485" y="3711"/>
                    <a:pt x="597" y="3226"/>
                    <a:pt x="672" y="2779"/>
                  </a:cubicBezTo>
                  <a:cubicBezTo>
                    <a:pt x="858" y="1884"/>
                    <a:pt x="1007" y="952"/>
                    <a:pt x="1156" y="57"/>
                  </a:cubicBezTo>
                  <a:cubicBezTo>
                    <a:pt x="1156" y="16"/>
                    <a:pt x="1131" y="0"/>
                    <a:pt x="10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9"/>
            <p:cNvSpPr/>
            <p:nvPr/>
          </p:nvSpPr>
          <p:spPr>
            <a:xfrm>
              <a:off x="6362611" y="2159739"/>
              <a:ext cx="48048" cy="297184"/>
            </a:xfrm>
            <a:custGeom>
              <a:rect b="b" l="l" r="r" t="t"/>
              <a:pathLst>
                <a:path extrusionOk="0" h="9921" w="1604">
                  <a:moveTo>
                    <a:pt x="1549" y="0"/>
                  </a:moveTo>
                  <a:cubicBezTo>
                    <a:pt x="1502" y="0"/>
                    <a:pt x="1440" y="54"/>
                    <a:pt x="1417" y="121"/>
                  </a:cubicBezTo>
                  <a:cubicBezTo>
                    <a:pt x="1194" y="1798"/>
                    <a:pt x="933" y="3439"/>
                    <a:pt x="709" y="5116"/>
                  </a:cubicBezTo>
                  <a:cubicBezTo>
                    <a:pt x="448" y="6794"/>
                    <a:pt x="187" y="8285"/>
                    <a:pt x="1" y="9888"/>
                  </a:cubicBezTo>
                  <a:cubicBezTo>
                    <a:pt x="1" y="9911"/>
                    <a:pt x="12" y="9920"/>
                    <a:pt x="26" y="9920"/>
                  </a:cubicBezTo>
                  <a:cubicBezTo>
                    <a:pt x="59" y="9920"/>
                    <a:pt x="113" y="9877"/>
                    <a:pt x="113" y="9851"/>
                  </a:cubicBezTo>
                  <a:cubicBezTo>
                    <a:pt x="784" y="6645"/>
                    <a:pt x="1119" y="3327"/>
                    <a:pt x="1604" y="84"/>
                  </a:cubicBezTo>
                  <a:cubicBezTo>
                    <a:pt x="1604" y="24"/>
                    <a:pt x="1580" y="0"/>
                    <a:pt x="1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9"/>
            <p:cNvSpPr/>
            <p:nvPr/>
          </p:nvSpPr>
          <p:spPr>
            <a:xfrm>
              <a:off x="6381154" y="2127807"/>
              <a:ext cx="57424" cy="328786"/>
            </a:xfrm>
            <a:custGeom>
              <a:rect b="b" l="l" r="r" t="t"/>
              <a:pathLst>
                <a:path extrusionOk="0" h="10976" w="1917">
                  <a:moveTo>
                    <a:pt x="1878" y="0"/>
                  </a:moveTo>
                  <a:cubicBezTo>
                    <a:pt x="1824" y="0"/>
                    <a:pt x="1730" y="53"/>
                    <a:pt x="1730" y="106"/>
                  </a:cubicBezTo>
                  <a:lnTo>
                    <a:pt x="1693" y="106"/>
                  </a:lnTo>
                  <a:cubicBezTo>
                    <a:pt x="1469" y="2007"/>
                    <a:pt x="1246" y="3908"/>
                    <a:pt x="948" y="5809"/>
                  </a:cubicBezTo>
                  <a:cubicBezTo>
                    <a:pt x="798" y="6667"/>
                    <a:pt x="649" y="7562"/>
                    <a:pt x="500" y="8456"/>
                  </a:cubicBezTo>
                  <a:cubicBezTo>
                    <a:pt x="388" y="9314"/>
                    <a:pt x="239" y="10134"/>
                    <a:pt x="16" y="10917"/>
                  </a:cubicBezTo>
                  <a:cubicBezTo>
                    <a:pt x="1" y="10961"/>
                    <a:pt x="15" y="10976"/>
                    <a:pt x="40" y="10976"/>
                  </a:cubicBezTo>
                  <a:cubicBezTo>
                    <a:pt x="78" y="10976"/>
                    <a:pt x="142" y="10939"/>
                    <a:pt x="165" y="10917"/>
                  </a:cubicBezTo>
                  <a:cubicBezTo>
                    <a:pt x="426" y="10134"/>
                    <a:pt x="575" y="9351"/>
                    <a:pt x="649" y="8531"/>
                  </a:cubicBezTo>
                  <a:cubicBezTo>
                    <a:pt x="873" y="7599"/>
                    <a:pt x="1022" y="6630"/>
                    <a:pt x="1171" y="5660"/>
                  </a:cubicBezTo>
                  <a:cubicBezTo>
                    <a:pt x="1469" y="3796"/>
                    <a:pt x="1693" y="1932"/>
                    <a:pt x="1917" y="31"/>
                  </a:cubicBezTo>
                  <a:cubicBezTo>
                    <a:pt x="1917" y="9"/>
                    <a:pt x="1901" y="0"/>
                    <a:pt x="18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9"/>
            <p:cNvSpPr/>
            <p:nvPr/>
          </p:nvSpPr>
          <p:spPr>
            <a:xfrm>
              <a:off x="6422911" y="2117263"/>
              <a:ext cx="41368" cy="324023"/>
            </a:xfrm>
            <a:custGeom>
              <a:rect b="b" l="l" r="r" t="t"/>
              <a:pathLst>
                <a:path extrusionOk="0" h="10817" w="1381">
                  <a:moveTo>
                    <a:pt x="1339" y="0"/>
                  </a:moveTo>
                  <a:cubicBezTo>
                    <a:pt x="1284" y="0"/>
                    <a:pt x="1194" y="70"/>
                    <a:pt x="1194" y="122"/>
                  </a:cubicBezTo>
                  <a:cubicBezTo>
                    <a:pt x="1194" y="1986"/>
                    <a:pt x="1045" y="3813"/>
                    <a:pt x="821" y="5677"/>
                  </a:cubicBezTo>
                  <a:cubicBezTo>
                    <a:pt x="597" y="7354"/>
                    <a:pt x="187" y="9069"/>
                    <a:pt x="1" y="10784"/>
                  </a:cubicBezTo>
                  <a:cubicBezTo>
                    <a:pt x="1" y="10807"/>
                    <a:pt x="15" y="10816"/>
                    <a:pt x="35" y="10816"/>
                  </a:cubicBezTo>
                  <a:cubicBezTo>
                    <a:pt x="79" y="10816"/>
                    <a:pt x="150" y="10773"/>
                    <a:pt x="150" y="10747"/>
                  </a:cubicBezTo>
                  <a:cubicBezTo>
                    <a:pt x="560" y="8995"/>
                    <a:pt x="858" y="7205"/>
                    <a:pt x="1007" y="5416"/>
                  </a:cubicBezTo>
                  <a:cubicBezTo>
                    <a:pt x="1268" y="3626"/>
                    <a:pt x="1380" y="1837"/>
                    <a:pt x="1380" y="48"/>
                  </a:cubicBezTo>
                  <a:cubicBezTo>
                    <a:pt x="1380" y="14"/>
                    <a:pt x="1363" y="0"/>
                    <a:pt x="13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9"/>
            <p:cNvSpPr/>
            <p:nvPr/>
          </p:nvSpPr>
          <p:spPr>
            <a:xfrm>
              <a:off x="6458648" y="2140748"/>
              <a:ext cx="31303" cy="286010"/>
            </a:xfrm>
            <a:custGeom>
              <a:rect b="b" l="l" r="r" t="t"/>
              <a:pathLst>
                <a:path extrusionOk="0" h="9548" w="1045">
                  <a:moveTo>
                    <a:pt x="1006" y="0"/>
                  </a:moveTo>
                  <a:cubicBezTo>
                    <a:pt x="952" y="0"/>
                    <a:pt x="858" y="79"/>
                    <a:pt x="858" y="158"/>
                  </a:cubicBezTo>
                  <a:cubicBezTo>
                    <a:pt x="672" y="3290"/>
                    <a:pt x="411" y="6384"/>
                    <a:pt x="1" y="9516"/>
                  </a:cubicBezTo>
                  <a:cubicBezTo>
                    <a:pt x="1" y="9539"/>
                    <a:pt x="12" y="9547"/>
                    <a:pt x="26" y="9547"/>
                  </a:cubicBezTo>
                  <a:cubicBezTo>
                    <a:pt x="59" y="9547"/>
                    <a:pt x="113" y="9504"/>
                    <a:pt x="113" y="9478"/>
                  </a:cubicBezTo>
                  <a:cubicBezTo>
                    <a:pt x="746" y="6384"/>
                    <a:pt x="896" y="3178"/>
                    <a:pt x="1045" y="46"/>
                  </a:cubicBezTo>
                  <a:cubicBezTo>
                    <a:pt x="1045" y="14"/>
                    <a:pt x="1029" y="0"/>
                    <a:pt x="10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9"/>
            <p:cNvSpPr/>
            <p:nvPr/>
          </p:nvSpPr>
          <p:spPr>
            <a:xfrm>
              <a:off x="6475423" y="2124572"/>
              <a:ext cx="42446" cy="316714"/>
            </a:xfrm>
            <a:custGeom>
              <a:rect b="b" l="l" r="r" t="t"/>
              <a:pathLst>
                <a:path extrusionOk="0" h="10573" w="1417">
                  <a:moveTo>
                    <a:pt x="1381" y="1"/>
                  </a:moveTo>
                  <a:cubicBezTo>
                    <a:pt x="1335" y="1"/>
                    <a:pt x="1256" y="88"/>
                    <a:pt x="1230" y="139"/>
                  </a:cubicBezTo>
                  <a:cubicBezTo>
                    <a:pt x="1044" y="1929"/>
                    <a:pt x="820" y="3718"/>
                    <a:pt x="559" y="5545"/>
                  </a:cubicBezTo>
                  <a:cubicBezTo>
                    <a:pt x="298" y="7185"/>
                    <a:pt x="75" y="8863"/>
                    <a:pt x="0" y="10540"/>
                  </a:cubicBezTo>
                  <a:cubicBezTo>
                    <a:pt x="0" y="10563"/>
                    <a:pt x="14" y="10572"/>
                    <a:pt x="34" y="10572"/>
                  </a:cubicBezTo>
                  <a:cubicBezTo>
                    <a:pt x="78" y="10572"/>
                    <a:pt x="149" y="10529"/>
                    <a:pt x="149" y="10503"/>
                  </a:cubicBezTo>
                  <a:cubicBezTo>
                    <a:pt x="298" y="9683"/>
                    <a:pt x="336" y="8825"/>
                    <a:pt x="447" y="8005"/>
                  </a:cubicBezTo>
                  <a:cubicBezTo>
                    <a:pt x="559" y="7073"/>
                    <a:pt x="671" y="6141"/>
                    <a:pt x="820" y="5172"/>
                  </a:cubicBezTo>
                  <a:cubicBezTo>
                    <a:pt x="1044" y="3457"/>
                    <a:pt x="1268" y="1779"/>
                    <a:pt x="1417" y="65"/>
                  </a:cubicBezTo>
                  <a:cubicBezTo>
                    <a:pt x="1417" y="18"/>
                    <a:pt x="1402" y="1"/>
                    <a:pt x="13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9"/>
            <p:cNvSpPr/>
            <p:nvPr/>
          </p:nvSpPr>
          <p:spPr>
            <a:xfrm>
              <a:off x="6498848" y="2078201"/>
              <a:ext cx="44723" cy="340708"/>
            </a:xfrm>
            <a:custGeom>
              <a:rect b="b" l="l" r="r" t="t"/>
              <a:pathLst>
                <a:path extrusionOk="0" h="11374" w="1493">
                  <a:moveTo>
                    <a:pt x="1453" y="0"/>
                  </a:moveTo>
                  <a:cubicBezTo>
                    <a:pt x="1396" y="0"/>
                    <a:pt x="1295" y="80"/>
                    <a:pt x="1268" y="159"/>
                  </a:cubicBezTo>
                  <a:cubicBezTo>
                    <a:pt x="1119" y="2060"/>
                    <a:pt x="933" y="3998"/>
                    <a:pt x="709" y="5900"/>
                  </a:cubicBezTo>
                  <a:cubicBezTo>
                    <a:pt x="523" y="7726"/>
                    <a:pt x="187" y="9516"/>
                    <a:pt x="1" y="11343"/>
                  </a:cubicBezTo>
                  <a:cubicBezTo>
                    <a:pt x="1" y="11364"/>
                    <a:pt x="11" y="11373"/>
                    <a:pt x="24" y="11373"/>
                  </a:cubicBezTo>
                  <a:cubicBezTo>
                    <a:pt x="57" y="11373"/>
                    <a:pt x="113" y="11321"/>
                    <a:pt x="113" y="11268"/>
                  </a:cubicBezTo>
                  <a:cubicBezTo>
                    <a:pt x="225" y="10895"/>
                    <a:pt x="299" y="10522"/>
                    <a:pt x="336" y="10112"/>
                  </a:cubicBezTo>
                  <a:cubicBezTo>
                    <a:pt x="411" y="9590"/>
                    <a:pt x="486" y="9031"/>
                    <a:pt x="560" y="8509"/>
                  </a:cubicBezTo>
                  <a:cubicBezTo>
                    <a:pt x="709" y="7652"/>
                    <a:pt x="821" y="6757"/>
                    <a:pt x="896" y="5900"/>
                  </a:cubicBezTo>
                  <a:cubicBezTo>
                    <a:pt x="1119" y="3961"/>
                    <a:pt x="1306" y="2023"/>
                    <a:pt x="1492" y="47"/>
                  </a:cubicBezTo>
                  <a:cubicBezTo>
                    <a:pt x="1492" y="14"/>
                    <a:pt x="1476" y="0"/>
                    <a:pt x="1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9"/>
            <p:cNvSpPr/>
            <p:nvPr/>
          </p:nvSpPr>
          <p:spPr>
            <a:xfrm>
              <a:off x="6523022" y="2096923"/>
              <a:ext cx="51073" cy="276365"/>
            </a:xfrm>
            <a:custGeom>
              <a:rect b="b" l="l" r="r" t="t"/>
              <a:pathLst>
                <a:path extrusionOk="0" h="9226" w="1705">
                  <a:moveTo>
                    <a:pt x="1667" y="0"/>
                  </a:moveTo>
                  <a:cubicBezTo>
                    <a:pt x="1622" y="0"/>
                    <a:pt x="1543" y="57"/>
                    <a:pt x="1543" y="130"/>
                  </a:cubicBezTo>
                  <a:cubicBezTo>
                    <a:pt x="1058" y="3150"/>
                    <a:pt x="536" y="6132"/>
                    <a:pt x="14" y="9152"/>
                  </a:cubicBezTo>
                  <a:cubicBezTo>
                    <a:pt x="1" y="9205"/>
                    <a:pt x="21" y="9225"/>
                    <a:pt x="53" y="9225"/>
                  </a:cubicBezTo>
                  <a:cubicBezTo>
                    <a:pt x="109" y="9225"/>
                    <a:pt x="201" y="9162"/>
                    <a:pt x="201" y="9115"/>
                  </a:cubicBezTo>
                  <a:cubicBezTo>
                    <a:pt x="722" y="6095"/>
                    <a:pt x="1244" y="3075"/>
                    <a:pt x="1692" y="56"/>
                  </a:cubicBezTo>
                  <a:cubicBezTo>
                    <a:pt x="1705" y="17"/>
                    <a:pt x="1691" y="0"/>
                    <a:pt x="16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9"/>
            <p:cNvSpPr/>
            <p:nvPr/>
          </p:nvSpPr>
          <p:spPr>
            <a:xfrm>
              <a:off x="6322411" y="2463217"/>
              <a:ext cx="39511" cy="134109"/>
            </a:xfrm>
            <a:custGeom>
              <a:rect b="b" l="l" r="r" t="t"/>
              <a:pathLst>
                <a:path extrusionOk="0" h="4477" w="1319">
                  <a:moveTo>
                    <a:pt x="1280" y="0"/>
                  </a:moveTo>
                  <a:cubicBezTo>
                    <a:pt x="1236" y="0"/>
                    <a:pt x="1156" y="57"/>
                    <a:pt x="1156" y="130"/>
                  </a:cubicBezTo>
                  <a:lnTo>
                    <a:pt x="1119" y="130"/>
                  </a:lnTo>
                  <a:cubicBezTo>
                    <a:pt x="970" y="838"/>
                    <a:pt x="784" y="1584"/>
                    <a:pt x="597" y="2292"/>
                  </a:cubicBezTo>
                  <a:cubicBezTo>
                    <a:pt x="523" y="2628"/>
                    <a:pt x="411" y="3000"/>
                    <a:pt x="336" y="3336"/>
                  </a:cubicBezTo>
                  <a:cubicBezTo>
                    <a:pt x="187" y="3671"/>
                    <a:pt x="75" y="4044"/>
                    <a:pt x="1" y="4417"/>
                  </a:cubicBezTo>
                  <a:cubicBezTo>
                    <a:pt x="1" y="4461"/>
                    <a:pt x="18" y="4476"/>
                    <a:pt x="39" y="4476"/>
                  </a:cubicBezTo>
                  <a:cubicBezTo>
                    <a:pt x="71" y="4476"/>
                    <a:pt x="113" y="4440"/>
                    <a:pt x="113" y="4417"/>
                  </a:cubicBezTo>
                  <a:cubicBezTo>
                    <a:pt x="262" y="4082"/>
                    <a:pt x="411" y="3709"/>
                    <a:pt x="485" y="3373"/>
                  </a:cubicBezTo>
                  <a:cubicBezTo>
                    <a:pt x="597" y="3000"/>
                    <a:pt x="709" y="2665"/>
                    <a:pt x="784" y="2292"/>
                  </a:cubicBezTo>
                  <a:cubicBezTo>
                    <a:pt x="970" y="1547"/>
                    <a:pt x="1156" y="801"/>
                    <a:pt x="1306" y="55"/>
                  </a:cubicBezTo>
                  <a:cubicBezTo>
                    <a:pt x="1319" y="16"/>
                    <a:pt x="1304" y="0"/>
                    <a:pt x="12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9"/>
            <p:cNvSpPr/>
            <p:nvPr/>
          </p:nvSpPr>
          <p:spPr>
            <a:xfrm>
              <a:off x="6354793" y="2469897"/>
              <a:ext cx="32411" cy="169036"/>
            </a:xfrm>
            <a:custGeom>
              <a:rect b="b" l="l" r="r" t="t"/>
              <a:pathLst>
                <a:path extrusionOk="0" h="5643" w="1082">
                  <a:moveTo>
                    <a:pt x="1030" y="1"/>
                  </a:moveTo>
                  <a:cubicBezTo>
                    <a:pt x="975" y="1"/>
                    <a:pt x="896" y="58"/>
                    <a:pt x="896" y="131"/>
                  </a:cubicBezTo>
                  <a:lnTo>
                    <a:pt x="858" y="93"/>
                  </a:lnTo>
                  <a:cubicBezTo>
                    <a:pt x="709" y="1025"/>
                    <a:pt x="560" y="1957"/>
                    <a:pt x="411" y="2889"/>
                  </a:cubicBezTo>
                  <a:cubicBezTo>
                    <a:pt x="299" y="3374"/>
                    <a:pt x="225" y="3821"/>
                    <a:pt x="150" y="4306"/>
                  </a:cubicBezTo>
                  <a:cubicBezTo>
                    <a:pt x="38" y="4716"/>
                    <a:pt x="1" y="5163"/>
                    <a:pt x="1" y="5611"/>
                  </a:cubicBezTo>
                  <a:cubicBezTo>
                    <a:pt x="1" y="5634"/>
                    <a:pt x="12" y="5643"/>
                    <a:pt x="26" y="5643"/>
                  </a:cubicBezTo>
                  <a:cubicBezTo>
                    <a:pt x="59" y="5643"/>
                    <a:pt x="113" y="5599"/>
                    <a:pt x="113" y="5573"/>
                  </a:cubicBezTo>
                  <a:cubicBezTo>
                    <a:pt x="262" y="5089"/>
                    <a:pt x="336" y="4641"/>
                    <a:pt x="374" y="4157"/>
                  </a:cubicBezTo>
                  <a:cubicBezTo>
                    <a:pt x="448" y="3709"/>
                    <a:pt x="523" y="3262"/>
                    <a:pt x="597" y="2815"/>
                  </a:cubicBezTo>
                  <a:cubicBezTo>
                    <a:pt x="746" y="1883"/>
                    <a:pt x="896" y="988"/>
                    <a:pt x="1082" y="56"/>
                  </a:cubicBezTo>
                  <a:cubicBezTo>
                    <a:pt x="1082" y="17"/>
                    <a:pt x="1059" y="1"/>
                    <a:pt x="10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9"/>
            <p:cNvSpPr/>
            <p:nvPr/>
          </p:nvSpPr>
          <p:spPr>
            <a:xfrm>
              <a:off x="6384958" y="2476877"/>
              <a:ext cx="22346" cy="172121"/>
            </a:xfrm>
            <a:custGeom>
              <a:rect b="b" l="l" r="r" t="t"/>
              <a:pathLst>
                <a:path extrusionOk="0" h="5746" w="746">
                  <a:moveTo>
                    <a:pt x="707" y="0"/>
                  </a:moveTo>
                  <a:cubicBezTo>
                    <a:pt x="653" y="0"/>
                    <a:pt x="560" y="79"/>
                    <a:pt x="560" y="159"/>
                  </a:cubicBezTo>
                  <a:cubicBezTo>
                    <a:pt x="485" y="1091"/>
                    <a:pt x="448" y="2023"/>
                    <a:pt x="373" y="2955"/>
                  </a:cubicBezTo>
                  <a:cubicBezTo>
                    <a:pt x="336" y="3402"/>
                    <a:pt x="299" y="3887"/>
                    <a:pt x="224" y="4371"/>
                  </a:cubicBezTo>
                  <a:cubicBezTo>
                    <a:pt x="187" y="4595"/>
                    <a:pt x="150" y="4856"/>
                    <a:pt x="112" y="5079"/>
                  </a:cubicBezTo>
                  <a:cubicBezTo>
                    <a:pt x="38" y="5303"/>
                    <a:pt x="0" y="5490"/>
                    <a:pt x="0" y="5713"/>
                  </a:cubicBezTo>
                  <a:cubicBezTo>
                    <a:pt x="0" y="5736"/>
                    <a:pt x="11" y="5745"/>
                    <a:pt x="26" y="5745"/>
                  </a:cubicBezTo>
                  <a:cubicBezTo>
                    <a:pt x="59" y="5745"/>
                    <a:pt x="112" y="5702"/>
                    <a:pt x="112" y="5676"/>
                  </a:cubicBezTo>
                  <a:cubicBezTo>
                    <a:pt x="261" y="5229"/>
                    <a:pt x="373" y="4781"/>
                    <a:pt x="410" y="4334"/>
                  </a:cubicBezTo>
                  <a:cubicBezTo>
                    <a:pt x="485" y="3849"/>
                    <a:pt x="522" y="3402"/>
                    <a:pt x="560" y="2955"/>
                  </a:cubicBezTo>
                  <a:cubicBezTo>
                    <a:pt x="634" y="1985"/>
                    <a:pt x="671" y="1016"/>
                    <a:pt x="746" y="47"/>
                  </a:cubicBezTo>
                  <a:cubicBezTo>
                    <a:pt x="746" y="14"/>
                    <a:pt x="730" y="0"/>
                    <a:pt x="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9"/>
            <p:cNvSpPr/>
            <p:nvPr/>
          </p:nvSpPr>
          <p:spPr>
            <a:xfrm>
              <a:off x="6401703" y="2480202"/>
              <a:ext cx="27948" cy="178831"/>
            </a:xfrm>
            <a:custGeom>
              <a:rect b="b" l="l" r="r" t="t"/>
              <a:pathLst>
                <a:path extrusionOk="0" h="5970" w="933">
                  <a:moveTo>
                    <a:pt x="891" y="0"/>
                  </a:moveTo>
                  <a:cubicBezTo>
                    <a:pt x="837" y="0"/>
                    <a:pt x="746" y="70"/>
                    <a:pt x="746" y="122"/>
                  </a:cubicBezTo>
                  <a:cubicBezTo>
                    <a:pt x="634" y="1091"/>
                    <a:pt x="523" y="2061"/>
                    <a:pt x="411" y="3067"/>
                  </a:cubicBezTo>
                  <a:cubicBezTo>
                    <a:pt x="336" y="3552"/>
                    <a:pt x="262" y="4074"/>
                    <a:pt x="187" y="4596"/>
                  </a:cubicBezTo>
                  <a:cubicBezTo>
                    <a:pt x="112" y="5043"/>
                    <a:pt x="38" y="5490"/>
                    <a:pt x="1" y="5938"/>
                  </a:cubicBezTo>
                  <a:cubicBezTo>
                    <a:pt x="1" y="5961"/>
                    <a:pt x="11" y="5970"/>
                    <a:pt x="26" y="5970"/>
                  </a:cubicBezTo>
                  <a:cubicBezTo>
                    <a:pt x="59" y="5970"/>
                    <a:pt x="112" y="5926"/>
                    <a:pt x="112" y="5900"/>
                  </a:cubicBezTo>
                  <a:cubicBezTo>
                    <a:pt x="262" y="5416"/>
                    <a:pt x="336" y="4931"/>
                    <a:pt x="411" y="4447"/>
                  </a:cubicBezTo>
                  <a:cubicBezTo>
                    <a:pt x="485" y="3962"/>
                    <a:pt x="523" y="3515"/>
                    <a:pt x="597" y="3030"/>
                  </a:cubicBezTo>
                  <a:cubicBezTo>
                    <a:pt x="709" y="2061"/>
                    <a:pt x="821" y="1054"/>
                    <a:pt x="933" y="48"/>
                  </a:cubicBezTo>
                  <a:cubicBezTo>
                    <a:pt x="933" y="14"/>
                    <a:pt x="915" y="0"/>
                    <a:pt x="8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9"/>
            <p:cNvSpPr/>
            <p:nvPr/>
          </p:nvSpPr>
          <p:spPr>
            <a:xfrm>
              <a:off x="6417340" y="2453392"/>
              <a:ext cx="30195" cy="211243"/>
            </a:xfrm>
            <a:custGeom>
              <a:rect b="b" l="l" r="r" t="t"/>
              <a:pathLst>
                <a:path extrusionOk="0" h="7052" w="1008">
                  <a:moveTo>
                    <a:pt x="966" y="1"/>
                  </a:moveTo>
                  <a:cubicBezTo>
                    <a:pt x="911" y="1"/>
                    <a:pt x="821" y="70"/>
                    <a:pt x="821" y="122"/>
                  </a:cubicBezTo>
                  <a:cubicBezTo>
                    <a:pt x="709" y="1278"/>
                    <a:pt x="597" y="2434"/>
                    <a:pt x="448" y="3589"/>
                  </a:cubicBezTo>
                  <a:cubicBezTo>
                    <a:pt x="373" y="4186"/>
                    <a:pt x="299" y="4820"/>
                    <a:pt x="187" y="5453"/>
                  </a:cubicBezTo>
                  <a:cubicBezTo>
                    <a:pt x="75" y="5975"/>
                    <a:pt x="1" y="6497"/>
                    <a:pt x="1" y="7019"/>
                  </a:cubicBezTo>
                  <a:cubicBezTo>
                    <a:pt x="1" y="7042"/>
                    <a:pt x="8" y="7051"/>
                    <a:pt x="19" y="7051"/>
                  </a:cubicBezTo>
                  <a:cubicBezTo>
                    <a:pt x="43" y="7051"/>
                    <a:pt x="87" y="7008"/>
                    <a:pt x="112" y="6982"/>
                  </a:cubicBezTo>
                  <a:cubicBezTo>
                    <a:pt x="261" y="6423"/>
                    <a:pt x="336" y="5826"/>
                    <a:pt x="411" y="5267"/>
                  </a:cubicBezTo>
                  <a:cubicBezTo>
                    <a:pt x="485" y="4708"/>
                    <a:pt x="560" y="4149"/>
                    <a:pt x="634" y="3552"/>
                  </a:cubicBezTo>
                  <a:cubicBezTo>
                    <a:pt x="783" y="2396"/>
                    <a:pt x="895" y="1241"/>
                    <a:pt x="1007" y="48"/>
                  </a:cubicBezTo>
                  <a:cubicBezTo>
                    <a:pt x="1007" y="14"/>
                    <a:pt x="990" y="1"/>
                    <a:pt x="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9"/>
            <p:cNvSpPr/>
            <p:nvPr/>
          </p:nvSpPr>
          <p:spPr>
            <a:xfrm>
              <a:off x="6437440" y="2447221"/>
              <a:ext cx="30195" cy="225232"/>
            </a:xfrm>
            <a:custGeom>
              <a:rect b="b" l="l" r="r" t="t"/>
              <a:pathLst>
                <a:path extrusionOk="0" h="7519" w="1008">
                  <a:moveTo>
                    <a:pt x="979" y="0"/>
                  </a:moveTo>
                  <a:cubicBezTo>
                    <a:pt x="935" y="0"/>
                    <a:pt x="858" y="61"/>
                    <a:pt x="858" y="142"/>
                  </a:cubicBezTo>
                  <a:cubicBezTo>
                    <a:pt x="783" y="1410"/>
                    <a:pt x="672" y="2677"/>
                    <a:pt x="485" y="3945"/>
                  </a:cubicBezTo>
                  <a:cubicBezTo>
                    <a:pt x="411" y="4541"/>
                    <a:pt x="336" y="5175"/>
                    <a:pt x="224" y="5771"/>
                  </a:cubicBezTo>
                  <a:cubicBezTo>
                    <a:pt x="112" y="6330"/>
                    <a:pt x="38" y="6890"/>
                    <a:pt x="1" y="7486"/>
                  </a:cubicBezTo>
                  <a:cubicBezTo>
                    <a:pt x="1" y="7509"/>
                    <a:pt x="11" y="7518"/>
                    <a:pt x="27" y="7518"/>
                  </a:cubicBezTo>
                  <a:cubicBezTo>
                    <a:pt x="63" y="7518"/>
                    <a:pt x="124" y="7475"/>
                    <a:pt x="150" y="7449"/>
                  </a:cubicBezTo>
                  <a:cubicBezTo>
                    <a:pt x="262" y="6815"/>
                    <a:pt x="373" y="6219"/>
                    <a:pt x="448" y="5585"/>
                  </a:cubicBezTo>
                  <a:cubicBezTo>
                    <a:pt x="522" y="4988"/>
                    <a:pt x="634" y="4392"/>
                    <a:pt x="709" y="3795"/>
                  </a:cubicBezTo>
                  <a:cubicBezTo>
                    <a:pt x="858" y="2565"/>
                    <a:pt x="970" y="1298"/>
                    <a:pt x="1007" y="30"/>
                  </a:cubicBezTo>
                  <a:cubicBezTo>
                    <a:pt x="1007" y="9"/>
                    <a:pt x="995" y="0"/>
                    <a:pt x="9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9"/>
            <p:cNvSpPr/>
            <p:nvPr/>
          </p:nvSpPr>
          <p:spPr>
            <a:xfrm>
              <a:off x="6472068" y="2445274"/>
              <a:ext cx="41338" cy="231612"/>
            </a:xfrm>
            <a:custGeom>
              <a:rect b="b" l="l" r="r" t="t"/>
              <a:pathLst>
                <a:path extrusionOk="0" h="7732" w="1380">
                  <a:moveTo>
                    <a:pt x="1334" y="1"/>
                  </a:moveTo>
                  <a:cubicBezTo>
                    <a:pt x="1290" y="1"/>
                    <a:pt x="1230" y="48"/>
                    <a:pt x="1230" y="95"/>
                  </a:cubicBezTo>
                  <a:cubicBezTo>
                    <a:pt x="1007" y="1400"/>
                    <a:pt x="783" y="2667"/>
                    <a:pt x="559" y="3972"/>
                  </a:cubicBezTo>
                  <a:cubicBezTo>
                    <a:pt x="298" y="5202"/>
                    <a:pt x="112" y="6433"/>
                    <a:pt x="0" y="7700"/>
                  </a:cubicBezTo>
                  <a:cubicBezTo>
                    <a:pt x="0" y="7722"/>
                    <a:pt x="13" y="7731"/>
                    <a:pt x="31" y="7731"/>
                  </a:cubicBezTo>
                  <a:cubicBezTo>
                    <a:pt x="75" y="7731"/>
                    <a:pt x="149" y="7678"/>
                    <a:pt x="149" y="7626"/>
                  </a:cubicBezTo>
                  <a:cubicBezTo>
                    <a:pt x="373" y="6395"/>
                    <a:pt x="522" y="5091"/>
                    <a:pt x="746" y="3860"/>
                  </a:cubicBezTo>
                  <a:cubicBezTo>
                    <a:pt x="970" y="2593"/>
                    <a:pt x="1193" y="1325"/>
                    <a:pt x="1380" y="58"/>
                  </a:cubicBezTo>
                  <a:cubicBezTo>
                    <a:pt x="1380" y="17"/>
                    <a:pt x="1359" y="1"/>
                    <a:pt x="13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9"/>
            <p:cNvSpPr/>
            <p:nvPr/>
          </p:nvSpPr>
          <p:spPr>
            <a:xfrm>
              <a:off x="6488334" y="2384165"/>
              <a:ext cx="54099" cy="291941"/>
            </a:xfrm>
            <a:custGeom>
              <a:rect b="b" l="l" r="r" t="t"/>
              <a:pathLst>
                <a:path extrusionOk="0" h="9746" w="1806">
                  <a:moveTo>
                    <a:pt x="1765" y="0"/>
                  </a:moveTo>
                  <a:cubicBezTo>
                    <a:pt x="1710" y="0"/>
                    <a:pt x="1619" y="70"/>
                    <a:pt x="1619" y="122"/>
                  </a:cubicBezTo>
                  <a:lnTo>
                    <a:pt x="1657" y="122"/>
                  </a:lnTo>
                  <a:cubicBezTo>
                    <a:pt x="1508" y="1762"/>
                    <a:pt x="1359" y="3440"/>
                    <a:pt x="1135" y="5080"/>
                  </a:cubicBezTo>
                  <a:cubicBezTo>
                    <a:pt x="1023" y="5863"/>
                    <a:pt x="874" y="6646"/>
                    <a:pt x="687" y="7392"/>
                  </a:cubicBezTo>
                  <a:cubicBezTo>
                    <a:pt x="538" y="8137"/>
                    <a:pt x="240" y="8920"/>
                    <a:pt x="16" y="9703"/>
                  </a:cubicBezTo>
                  <a:cubicBezTo>
                    <a:pt x="1" y="9734"/>
                    <a:pt x="18" y="9746"/>
                    <a:pt x="44" y="9746"/>
                  </a:cubicBezTo>
                  <a:cubicBezTo>
                    <a:pt x="79" y="9746"/>
                    <a:pt x="128" y="9724"/>
                    <a:pt x="128" y="9703"/>
                  </a:cubicBezTo>
                  <a:cubicBezTo>
                    <a:pt x="837" y="8249"/>
                    <a:pt x="1135" y="6497"/>
                    <a:pt x="1321" y="4931"/>
                  </a:cubicBezTo>
                  <a:cubicBezTo>
                    <a:pt x="1545" y="3365"/>
                    <a:pt x="1694" y="1688"/>
                    <a:pt x="1806" y="47"/>
                  </a:cubicBezTo>
                  <a:cubicBezTo>
                    <a:pt x="1806" y="13"/>
                    <a:pt x="1789" y="0"/>
                    <a:pt x="17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9"/>
            <p:cNvSpPr/>
            <p:nvPr/>
          </p:nvSpPr>
          <p:spPr>
            <a:xfrm>
              <a:off x="6566997" y="1742042"/>
              <a:ext cx="15637" cy="250304"/>
            </a:xfrm>
            <a:custGeom>
              <a:rect b="b" l="l" r="r" t="t"/>
              <a:pathLst>
                <a:path extrusionOk="0" h="8356" w="522">
                  <a:moveTo>
                    <a:pt x="370" y="0"/>
                  </a:moveTo>
                  <a:cubicBezTo>
                    <a:pt x="317" y="0"/>
                    <a:pt x="235" y="70"/>
                    <a:pt x="261" y="122"/>
                  </a:cubicBezTo>
                  <a:lnTo>
                    <a:pt x="261" y="85"/>
                  </a:lnTo>
                  <a:cubicBezTo>
                    <a:pt x="298" y="1501"/>
                    <a:pt x="336" y="2881"/>
                    <a:pt x="336" y="4297"/>
                  </a:cubicBezTo>
                  <a:cubicBezTo>
                    <a:pt x="336" y="5006"/>
                    <a:pt x="261" y="5677"/>
                    <a:pt x="224" y="6385"/>
                  </a:cubicBezTo>
                  <a:cubicBezTo>
                    <a:pt x="112" y="7019"/>
                    <a:pt x="37" y="7690"/>
                    <a:pt x="0" y="8324"/>
                  </a:cubicBezTo>
                  <a:cubicBezTo>
                    <a:pt x="0" y="8347"/>
                    <a:pt x="14" y="8356"/>
                    <a:pt x="34" y="8356"/>
                  </a:cubicBezTo>
                  <a:cubicBezTo>
                    <a:pt x="78" y="8356"/>
                    <a:pt x="149" y="8312"/>
                    <a:pt x="149" y="8286"/>
                  </a:cubicBezTo>
                  <a:cubicBezTo>
                    <a:pt x="261" y="7690"/>
                    <a:pt x="336" y="7056"/>
                    <a:pt x="410" y="6460"/>
                  </a:cubicBezTo>
                  <a:cubicBezTo>
                    <a:pt x="485" y="5751"/>
                    <a:pt x="485" y="5006"/>
                    <a:pt x="522" y="4297"/>
                  </a:cubicBezTo>
                  <a:cubicBezTo>
                    <a:pt x="522" y="2881"/>
                    <a:pt x="485" y="1464"/>
                    <a:pt x="410" y="48"/>
                  </a:cubicBezTo>
                  <a:cubicBezTo>
                    <a:pt x="410" y="14"/>
                    <a:pt x="393" y="0"/>
                    <a:pt x="3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9"/>
            <p:cNvSpPr/>
            <p:nvPr/>
          </p:nvSpPr>
          <p:spPr>
            <a:xfrm>
              <a:off x="6773569" y="1885288"/>
              <a:ext cx="4493" cy="3355"/>
            </a:xfrm>
            <a:custGeom>
              <a:rect b="b" l="l" r="r" t="t"/>
              <a:pathLst>
                <a:path extrusionOk="0" h="112" w="150">
                  <a:moveTo>
                    <a:pt x="113" y="0"/>
                  </a:moveTo>
                  <a:cubicBezTo>
                    <a:pt x="38" y="0"/>
                    <a:pt x="1" y="112"/>
                    <a:pt x="38" y="112"/>
                  </a:cubicBezTo>
                  <a:cubicBezTo>
                    <a:pt x="113" y="112"/>
                    <a:pt x="150" y="0"/>
                    <a:pt x="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9"/>
            <p:cNvSpPr/>
            <p:nvPr/>
          </p:nvSpPr>
          <p:spPr>
            <a:xfrm>
              <a:off x="6588205" y="1735332"/>
              <a:ext cx="17883" cy="273759"/>
            </a:xfrm>
            <a:custGeom>
              <a:rect b="b" l="l" r="r" t="t"/>
              <a:pathLst>
                <a:path extrusionOk="0" h="9139" w="597">
                  <a:moveTo>
                    <a:pt x="556" y="1"/>
                  </a:moveTo>
                  <a:cubicBezTo>
                    <a:pt x="501" y="1"/>
                    <a:pt x="410" y="71"/>
                    <a:pt x="410" y="122"/>
                  </a:cubicBezTo>
                  <a:cubicBezTo>
                    <a:pt x="373" y="1651"/>
                    <a:pt x="373" y="3142"/>
                    <a:pt x="299" y="4633"/>
                  </a:cubicBezTo>
                  <a:cubicBezTo>
                    <a:pt x="261" y="5379"/>
                    <a:pt x="224" y="6125"/>
                    <a:pt x="187" y="6833"/>
                  </a:cubicBezTo>
                  <a:cubicBezTo>
                    <a:pt x="112" y="7578"/>
                    <a:pt x="38" y="8361"/>
                    <a:pt x="0" y="9107"/>
                  </a:cubicBezTo>
                  <a:cubicBezTo>
                    <a:pt x="0" y="9130"/>
                    <a:pt x="11" y="9139"/>
                    <a:pt x="26" y="9139"/>
                  </a:cubicBezTo>
                  <a:cubicBezTo>
                    <a:pt x="59" y="9139"/>
                    <a:pt x="112" y="9095"/>
                    <a:pt x="112" y="9070"/>
                  </a:cubicBezTo>
                  <a:cubicBezTo>
                    <a:pt x="336" y="7616"/>
                    <a:pt x="485" y="6125"/>
                    <a:pt x="485" y="4633"/>
                  </a:cubicBezTo>
                  <a:cubicBezTo>
                    <a:pt x="522" y="3105"/>
                    <a:pt x="560" y="1576"/>
                    <a:pt x="597" y="48"/>
                  </a:cubicBezTo>
                  <a:cubicBezTo>
                    <a:pt x="597" y="14"/>
                    <a:pt x="580" y="1"/>
                    <a:pt x="5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9"/>
            <p:cNvSpPr/>
            <p:nvPr/>
          </p:nvSpPr>
          <p:spPr>
            <a:xfrm>
              <a:off x="6607197" y="1730869"/>
              <a:ext cx="33520" cy="259231"/>
            </a:xfrm>
            <a:custGeom>
              <a:rect b="b" l="l" r="r" t="t"/>
              <a:pathLst>
                <a:path extrusionOk="0" h="8654" w="1119">
                  <a:moveTo>
                    <a:pt x="1086" y="0"/>
                  </a:moveTo>
                  <a:cubicBezTo>
                    <a:pt x="1042" y="0"/>
                    <a:pt x="969" y="70"/>
                    <a:pt x="969" y="122"/>
                  </a:cubicBezTo>
                  <a:cubicBezTo>
                    <a:pt x="858" y="1539"/>
                    <a:pt x="746" y="2956"/>
                    <a:pt x="597" y="4410"/>
                  </a:cubicBezTo>
                  <a:cubicBezTo>
                    <a:pt x="522" y="5155"/>
                    <a:pt x="410" y="5901"/>
                    <a:pt x="298" y="6646"/>
                  </a:cubicBezTo>
                  <a:cubicBezTo>
                    <a:pt x="224" y="7317"/>
                    <a:pt x="37" y="7951"/>
                    <a:pt x="0" y="8622"/>
                  </a:cubicBezTo>
                  <a:cubicBezTo>
                    <a:pt x="0" y="8644"/>
                    <a:pt x="13" y="8653"/>
                    <a:pt x="31" y="8653"/>
                  </a:cubicBezTo>
                  <a:cubicBezTo>
                    <a:pt x="75" y="8653"/>
                    <a:pt x="149" y="8600"/>
                    <a:pt x="149" y="8548"/>
                  </a:cubicBezTo>
                  <a:cubicBezTo>
                    <a:pt x="336" y="7877"/>
                    <a:pt x="447" y="7168"/>
                    <a:pt x="522" y="6460"/>
                  </a:cubicBezTo>
                  <a:cubicBezTo>
                    <a:pt x="634" y="5752"/>
                    <a:pt x="708" y="5081"/>
                    <a:pt x="783" y="4372"/>
                  </a:cubicBezTo>
                  <a:cubicBezTo>
                    <a:pt x="932" y="2918"/>
                    <a:pt x="1044" y="1464"/>
                    <a:pt x="1118" y="48"/>
                  </a:cubicBezTo>
                  <a:cubicBezTo>
                    <a:pt x="1118" y="14"/>
                    <a:pt x="1105" y="0"/>
                    <a:pt x="1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9"/>
            <p:cNvSpPr/>
            <p:nvPr/>
          </p:nvSpPr>
          <p:spPr>
            <a:xfrm>
              <a:off x="6623492" y="1709690"/>
              <a:ext cx="36216" cy="290174"/>
            </a:xfrm>
            <a:custGeom>
              <a:rect b="b" l="l" r="r" t="t"/>
              <a:pathLst>
                <a:path extrusionOk="0" h="9687" w="1209">
                  <a:moveTo>
                    <a:pt x="947" y="121"/>
                  </a:moveTo>
                  <a:lnTo>
                    <a:pt x="947" y="158"/>
                  </a:lnTo>
                  <a:cubicBezTo>
                    <a:pt x="947" y="153"/>
                    <a:pt x="948" y="149"/>
                    <a:pt x="948" y="144"/>
                  </a:cubicBezTo>
                  <a:lnTo>
                    <a:pt x="948" y="144"/>
                  </a:lnTo>
                  <a:cubicBezTo>
                    <a:pt x="948" y="136"/>
                    <a:pt x="948" y="129"/>
                    <a:pt x="947" y="121"/>
                  </a:cubicBezTo>
                  <a:close/>
                  <a:moveTo>
                    <a:pt x="1095" y="0"/>
                  </a:moveTo>
                  <a:cubicBezTo>
                    <a:pt x="1044" y="0"/>
                    <a:pt x="959" y="70"/>
                    <a:pt x="948" y="144"/>
                  </a:cubicBezTo>
                  <a:lnTo>
                    <a:pt x="948" y="144"/>
                  </a:lnTo>
                  <a:cubicBezTo>
                    <a:pt x="1022" y="1814"/>
                    <a:pt x="984" y="3484"/>
                    <a:pt x="798" y="5154"/>
                  </a:cubicBezTo>
                  <a:cubicBezTo>
                    <a:pt x="686" y="5974"/>
                    <a:pt x="537" y="6794"/>
                    <a:pt x="425" y="7614"/>
                  </a:cubicBezTo>
                  <a:cubicBezTo>
                    <a:pt x="351" y="8285"/>
                    <a:pt x="202" y="8956"/>
                    <a:pt x="15" y="9627"/>
                  </a:cubicBezTo>
                  <a:cubicBezTo>
                    <a:pt x="1" y="9671"/>
                    <a:pt x="15" y="9686"/>
                    <a:pt x="37" y="9686"/>
                  </a:cubicBezTo>
                  <a:cubicBezTo>
                    <a:pt x="72" y="9686"/>
                    <a:pt x="127" y="9650"/>
                    <a:pt x="127" y="9627"/>
                  </a:cubicBezTo>
                  <a:cubicBezTo>
                    <a:pt x="388" y="9068"/>
                    <a:pt x="537" y="8472"/>
                    <a:pt x="574" y="7838"/>
                  </a:cubicBezTo>
                  <a:cubicBezTo>
                    <a:pt x="686" y="7018"/>
                    <a:pt x="835" y="6198"/>
                    <a:pt x="947" y="5340"/>
                  </a:cubicBezTo>
                  <a:cubicBezTo>
                    <a:pt x="1134" y="3588"/>
                    <a:pt x="1208" y="1836"/>
                    <a:pt x="1134" y="46"/>
                  </a:cubicBezTo>
                  <a:cubicBezTo>
                    <a:pt x="1134" y="14"/>
                    <a:pt x="1118" y="0"/>
                    <a:pt x="10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9"/>
            <p:cNvSpPr/>
            <p:nvPr/>
          </p:nvSpPr>
          <p:spPr>
            <a:xfrm>
              <a:off x="6658540" y="1706335"/>
              <a:ext cx="35766" cy="348257"/>
            </a:xfrm>
            <a:custGeom>
              <a:rect b="b" l="l" r="r" t="t"/>
              <a:pathLst>
                <a:path extrusionOk="0" h="11626" w="1194">
                  <a:moveTo>
                    <a:pt x="1154" y="0"/>
                  </a:moveTo>
                  <a:cubicBezTo>
                    <a:pt x="1098" y="0"/>
                    <a:pt x="997" y="79"/>
                    <a:pt x="970" y="158"/>
                  </a:cubicBezTo>
                  <a:lnTo>
                    <a:pt x="1008" y="121"/>
                  </a:lnTo>
                  <a:lnTo>
                    <a:pt x="1008" y="121"/>
                  </a:lnTo>
                  <a:cubicBezTo>
                    <a:pt x="896" y="2060"/>
                    <a:pt x="709" y="3998"/>
                    <a:pt x="560" y="5937"/>
                  </a:cubicBezTo>
                  <a:cubicBezTo>
                    <a:pt x="448" y="6906"/>
                    <a:pt x="374" y="7913"/>
                    <a:pt x="299" y="8882"/>
                  </a:cubicBezTo>
                  <a:cubicBezTo>
                    <a:pt x="262" y="9777"/>
                    <a:pt x="150" y="10671"/>
                    <a:pt x="1" y="11566"/>
                  </a:cubicBezTo>
                  <a:cubicBezTo>
                    <a:pt x="1" y="11610"/>
                    <a:pt x="18" y="11625"/>
                    <a:pt x="41" y="11625"/>
                  </a:cubicBezTo>
                  <a:cubicBezTo>
                    <a:pt x="77" y="11625"/>
                    <a:pt x="127" y="11589"/>
                    <a:pt x="150" y="11566"/>
                  </a:cubicBezTo>
                  <a:cubicBezTo>
                    <a:pt x="336" y="10820"/>
                    <a:pt x="448" y="10038"/>
                    <a:pt x="448" y="9255"/>
                  </a:cubicBezTo>
                  <a:cubicBezTo>
                    <a:pt x="560" y="8248"/>
                    <a:pt x="635" y="7204"/>
                    <a:pt x="709" y="6198"/>
                  </a:cubicBezTo>
                  <a:cubicBezTo>
                    <a:pt x="896" y="4147"/>
                    <a:pt x="1082" y="2097"/>
                    <a:pt x="1194" y="47"/>
                  </a:cubicBezTo>
                  <a:cubicBezTo>
                    <a:pt x="1194" y="14"/>
                    <a:pt x="1178" y="0"/>
                    <a:pt x="1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9"/>
            <p:cNvSpPr/>
            <p:nvPr/>
          </p:nvSpPr>
          <p:spPr>
            <a:xfrm>
              <a:off x="6667497" y="1718617"/>
              <a:ext cx="49156" cy="340109"/>
            </a:xfrm>
            <a:custGeom>
              <a:rect b="b" l="l" r="r" t="t"/>
              <a:pathLst>
                <a:path extrusionOk="0" h="11354" w="1641">
                  <a:moveTo>
                    <a:pt x="1609" y="0"/>
                  </a:moveTo>
                  <a:cubicBezTo>
                    <a:pt x="1563" y="0"/>
                    <a:pt x="1480" y="79"/>
                    <a:pt x="1454" y="159"/>
                  </a:cubicBezTo>
                  <a:cubicBezTo>
                    <a:pt x="1305" y="2023"/>
                    <a:pt x="1156" y="3849"/>
                    <a:pt x="932" y="5676"/>
                  </a:cubicBezTo>
                  <a:cubicBezTo>
                    <a:pt x="820" y="6645"/>
                    <a:pt x="709" y="7615"/>
                    <a:pt x="522" y="8546"/>
                  </a:cubicBezTo>
                  <a:cubicBezTo>
                    <a:pt x="373" y="9516"/>
                    <a:pt x="112" y="10410"/>
                    <a:pt x="0" y="11305"/>
                  </a:cubicBezTo>
                  <a:cubicBezTo>
                    <a:pt x="0" y="11341"/>
                    <a:pt x="11" y="11354"/>
                    <a:pt x="27" y="11354"/>
                  </a:cubicBezTo>
                  <a:cubicBezTo>
                    <a:pt x="60" y="11354"/>
                    <a:pt x="112" y="11293"/>
                    <a:pt x="112" y="11268"/>
                  </a:cubicBezTo>
                  <a:cubicBezTo>
                    <a:pt x="410" y="10373"/>
                    <a:pt x="597" y="9441"/>
                    <a:pt x="709" y="8509"/>
                  </a:cubicBezTo>
                  <a:cubicBezTo>
                    <a:pt x="895" y="7615"/>
                    <a:pt x="1007" y="6720"/>
                    <a:pt x="1119" y="5788"/>
                  </a:cubicBezTo>
                  <a:cubicBezTo>
                    <a:pt x="1342" y="3887"/>
                    <a:pt x="1491" y="1985"/>
                    <a:pt x="1641" y="47"/>
                  </a:cubicBezTo>
                  <a:cubicBezTo>
                    <a:pt x="1641" y="14"/>
                    <a:pt x="1628" y="0"/>
                    <a:pt x="16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9"/>
            <p:cNvSpPr/>
            <p:nvPr/>
          </p:nvSpPr>
          <p:spPr>
            <a:xfrm>
              <a:off x="6697632" y="1710769"/>
              <a:ext cx="46939" cy="337383"/>
            </a:xfrm>
            <a:custGeom>
              <a:rect b="b" l="l" r="r" t="t"/>
              <a:pathLst>
                <a:path extrusionOk="0" h="11263" w="1567">
                  <a:moveTo>
                    <a:pt x="1525" y="0"/>
                  </a:moveTo>
                  <a:cubicBezTo>
                    <a:pt x="1470" y="0"/>
                    <a:pt x="1380" y="70"/>
                    <a:pt x="1380" y="122"/>
                  </a:cubicBezTo>
                  <a:cubicBezTo>
                    <a:pt x="1156" y="2061"/>
                    <a:pt x="933" y="3999"/>
                    <a:pt x="672" y="5901"/>
                  </a:cubicBezTo>
                  <a:cubicBezTo>
                    <a:pt x="448" y="7653"/>
                    <a:pt x="113" y="9442"/>
                    <a:pt x="1" y="11232"/>
                  </a:cubicBezTo>
                  <a:cubicBezTo>
                    <a:pt x="1" y="11254"/>
                    <a:pt x="14" y="11263"/>
                    <a:pt x="32" y="11263"/>
                  </a:cubicBezTo>
                  <a:cubicBezTo>
                    <a:pt x="75" y="11263"/>
                    <a:pt x="150" y="11210"/>
                    <a:pt x="150" y="11157"/>
                  </a:cubicBezTo>
                  <a:cubicBezTo>
                    <a:pt x="523" y="9293"/>
                    <a:pt x="672" y="7392"/>
                    <a:pt x="895" y="5528"/>
                  </a:cubicBezTo>
                  <a:cubicBezTo>
                    <a:pt x="1156" y="3664"/>
                    <a:pt x="1380" y="1874"/>
                    <a:pt x="1567" y="48"/>
                  </a:cubicBezTo>
                  <a:cubicBezTo>
                    <a:pt x="1567" y="14"/>
                    <a:pt x="1549"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9"/>
            <p:cNvSpPr/>
            <p:nvPr/>
          </p:nvSpPr>
          <p:spPr>
            <a:xfrm>
              <a:off x="6724442" y="1727514"/>
              <a:ext cx="49156" cy="336305"/>
            </a:xfrm>
            <a:custGeom>
              <a:rect b="b" l="l" r="r" t="t"/>
              <a:pathLst>
                <a:path extrusionOk="0" h="11227" w="1641">
                  <a:moveTo>
                    <a:pt x="1600" y="1"/>
                  </a:moveTo>
                  <a:cubicBezTo>
                    <a:pt x="1545" y="1"/>
                    <a:pt x="1454" y="71"/>
                    <a:pt x="1454" y="122"/>
                  </a:cubicBezTo>
                  <a:cubicBezTo>
                    <a:pt x="1231" y="2024"/>
                    <a:pt x="1007" y="3962"/>
                    <a:pt x="783" y="5864"/>
                  </a:cubicBezTo>
                  <a:cubicBezTo>
                    <a:pt x="672" y="6796"/>
                    <a:pt x="522" y="7690"/>
                    <a:pt x="411" y="8622"/>
                  </a:cubicBezTo>
                  <a:cubicBezTo>
                    <a:pt x="261" y="9480"/>
                    <a:pt x="38" y="10337"/>
                    <a:pt x="0" y="11195"/>
                  </a:cubicBezTo>
                  <a:cubicBezTo>
                    <a:pt x="0" y="11218"/>
                    <a:pt x="8" y="11227"/>
                    <a:pt x="19" y="11227"/>
                  </a:cubicBezTo>
                  <a:cubicBezTo>
                    <a:pt x="43" y="11227"/>
                    <a:pt x="87" y="11183"/>
                    <a:pt x="112" y="11157"/>
                  </a:cubicBezTo>
                  <a:cubicBezTo>
                    <a:pt x="336" y="10188"/>
                    <a:pt x="522" y="9219"/>
                    <a:pt x="634" y="8249"/>
                  </a:cubicBezTo>
                  <a:cubicBezTo>
                    <a:pt x="746" y="7355"/>
                    <a:pt x="895" y="6423"/>
                    <a:pt x="1007" y="5528"/>
                  </a:cubicBezTo>
                  <a:cubicBezTo>
                    <a:pt x="1231" y="3701"/>
                    <a:pt x="1417" y="1875"/>
                    <a:pt x="1641" y="48"/>
                  </a:cubicBezTo>
                  <a:cubicBezTo>
                    <a:pt x="1641" y="14"/>
                    <a:pt x="1624" y="1"/>
                    <a:pt x="1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9"/>
            <p:cNvSpPr/>
            <p:nvPr/>
          </p:nvSpPr>
          <p:spPr>
            <a:xfrm>
              <a:off x="6756824" y="1761034"/>
              <a:ext cx="48048" cy="311083"/>
            </a:xfrm>
            <a:custGeom>
              <a:rect b="b" l="l" r="r" t="t"/>
              <a:pathLst>
                <a:path extrusionOk="0" h="10385" w="1604">
                  <a:moveTo>
                    <a:pt x="1562" y="0"/>
                  </a:moveTo>
                  <a:cubicBezTo>
                    <a:pt x="1508" y="0"/>
                    <a:pt x="1417" y="70"/>
                    <a:pt x="1417" y="122"/>
                  </a:cubicBezTo>
                  <a:lnTo>
                    <a:pt x="1455" y="122"/>
                  </a:lnTo>
                  <a:cubicBezTo>
                    <a:pt x="1380" y="1874"/>
                    <a:pt x="1268" y="3626"/>
                    <a:pt x="1007" y="5341"/>
                  </a:cubicBezTo>
                  <a:cubicBezTo>
                    <a:pt x="858" y="6161"/>
                    <a:pt x="709" y="7019"/>
                    <a:pt x="523" y="7839"/>
                  </a:cubicBezTo>
                  <a:cubicBezTo>
                    <a:pt x="336" y="8659"/>
                    <a:pt x="112" y="9479"/>
                    <a:pt x="1" y="10337"/>
                  </a:cubicBezTo>
                  <a:cubicBezTo>
                    <a:pt x="1" y="10372"/>
                    <a:pt x="12" y="10385"/>
                    <a:pt x="28" y="10385"/>
                  </a:cubicBezTo>
                  <a:cubicBezTo>
                    <a:pt x="64" y="10385"/>
                    <a:pt x="124" y="10325"/>
                    <a:pt x="150" y="10299"/>
                  </a:cubicBezTo>
                  <a:cubicBezTo>
                    <a:pt x="634" y="8584"/>
                    <a:pt x="970" y="6870"/>
                    <a:pt x="1194" y="5080"/>
                  </a:cubicBezTo>
                  <a:cubicBezTo>
                    <a:pt x="1417" y="3440"/>
                    <a:pt x="1529" y="1725"/>
                    <a:pt x="1604" y="47"/>
                  </a:cubicBezTo>
                  <a:cubicBezTo>
                    <a:pt x="1604" y="13"/>
                    <a:pt x="1586" y="0"/>
                    <a:pt x="15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9"/>
            <p:cNvSpPr/>
            <p:nvPr/>
          </p:nvSpPr>
          <p:spPr>
            <a:xfrm>
              <a:off x="6793669" y="1766366"/>
              <a:ext cx="46939" cy="294697"/>
            </a:xfrm>
            <a:custGeom>
              <a:rect b="b" l="l" r="r" t="t"/>
              <a:pathLst>
                <a:path extrusionOk="0" h="9838" w="1567">
                  <a:moveTo>
                    <a:pt x="1525" y="0"/>
                  </a:moveTo>
                  <a:cubicBezTo>
                    <a:pt x="1481" y="0"/>
                    <a:pt x="1417" y="57"/>
                    <a:pt x="1417" y="130"/>
                  </a:cubicBezTo>
                  <a:lnTo>
                    <a:pt x="1417" y="93"/>
                  </a:lnTo>
                  <a:cubicBezTo>
                    <a:pt x="1194" y="1733"/>
                    <a:pt x="970" y="3411"/>
                    <a:pt x="746" y="5051"/>
                  </a:cubicBezTo>
                  <a:cubicBezTo>
                    <a:pt x="635" y="5871"/>
                    <a:pt x="523" y="6654"/>
                    <a:pt x="374" y="7474"/>
                  </a:cubicBezTo>
                  <a:cubicBezTo>
                    <a:pt x="225" y="8295"/>
                    <a:pt x="38" y="9003"/>
                    <a:pt x="1" y="9823"/>
                  </a:cubicBezTo>
                  <a:cubicBezTo>
                    <a:pt x="1" y="9833"/>
                    <a:pt x="6" y="9838"/>
                    <a:pt x="15" y="9838"/>
                  </a:cubicBezTo>
                  <a:cubicBezTo>
                    <a:pt x="38" y="9838"/>
                    <a:pt x="85" y="9803"/>
                    <a:pt x="113" y="9748"/>
                  </a:cubicBezTo>
                  <a:cubicBezTo>
                    <a:pt x="299" y="8966"/>
                    <a:pt x="448" y="8183"/>
                    <a:pt x="560" y="7363"/>
                  </a:cubicBezTo>
                  <a:cubicBezTo>
                    <a:pt x="709" y="6542"/>
                    <a:pt x="821" y="5760"/>
                    <a:pt x="933" y="4939"/>
                  </a:cubicBezTo>
                  <a:cubicBezTo>
                    <a:pt x="1157" y="3299"/>
                    <a:pt x="1380" y="1659"/>
                    <a:pt x="1567" y="56"/>
                  </a:cubicBezTo>
                  <a:cubicBezTo>
                    <a:pt x="1567" y="17"/>
                    <a:pt x="1548" y="0"/>
                    <a:pt x="1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9"/>
            <p:cNvSpPr/>
            <p:nvPr/>
          </p:nvSpPr>
          <p:spPr>
            <a:xfrm>
              <a:off x="6833869" y="1757709"/>
              <a:ext cx="39121" cy="270374"/>
            </a:xfrm>
            <a:custGeom>
              <a:rect b="b" l="l" r="r" t="t"/>
              <a:pathLst>
                <a:path extrusionOk="0" h="9026" w="1306">
                  <a:moveTo>
                    <a:pt x="1267" y="0"/>
                  </a:moveTo>
                  <a:cubicBezTo>
                    <a:pt x="1212" y="0"/>
                    <a:pt x="1119" y="79"/>
                    <a:pt x="1119" y="158"/>
                  </a:cubicBezTo>
                  <a:cubicBezTo>
                    <a:pt x="1007" y="1612"/>
                    <a:pt x="858" y="3066"/>
                    <a:pt x="672" y="4520"/>
                  </a:cubicBezTo>
                  <a:cubicBezTo>
                    <a:pt x="523" y="5974"/>
                    <a:pt x="187" y="7502"/>
                    <a:pt x="1" y="8994"/>
                  </a:cubicBezTo>
                  <a:cubicBezTo>
                    <a:pt x="1" y="9017"/>
                    <a:pt x="8" y="9026"/>
                    <a:pt x="18" y="9026"/>
                  </a:cubicBezTo>
                  <a:cubicBezTo>
                    <a:pt x="40" y="9026"/>
                    <a:pt x="75" y="8982"/>
                    <a:pt x="75" y="8956"/>
                  </a:cubicBezTo>
                  <a:cubicBezTo>
                    <a:pt x="486" y="7540"/>
                    <a:pt x="709" y="6049"/>
                    <a:pt x="858" y="4595"/>
                  </a:cubicBezTo>
                  <a:cubicBezTo>
                    <a:pt x="1045" y="3066"/>
                    <a:pt x="1194" y="1575"/>
                    <a:pt x="1306" y="46"/>
                  </a:cubicBezTo>
                  <a:cubicBezTo>
                    <a:pt x="1306" y="14"/>
                    <a:pt x="1290" y="0"/>
                    <a:pt x="12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9"/>
            <p:cNvSpPr/>
            <p:nvPr/>
          </p:nvSpPr>
          <p:spPr>
            <a:xfrm>
              <a:off x="6864034" y="1765826"/>
              <a:ext cx="54758" cy="290174"/>
            </a:xfrm>
            <a:custGeom>
              <a:rect b="b" l="l" r="r" t="t"/>
              <a:pathLst>
                <a:path extrusionOk="0" h="9687" w="1828">
                  <a:moveTo>
                    <a:pt x="1772" y="0"/>
                  </a:moveTo>
                  <a:cubicBezTo>
                    <a:pt x="1717" y="0"/>
                    <a:pt x="1641" y="63"/>
                    <a:pt x="1641" y="111"/>
                  </a:cubicBezTo>
                  <a:cubicBezTo>
                    <a:pt x="1417" y="1751"/>
                    <a:pt x="1156" y="3354"/>
                    <a:pt x="858" y="4995"/>
                  </a:cubicBezTo>
                  <a:cubicBezTo>
                    <a:pt x="597" y="6523"/>
                    <a:pt x="187" y="8089"/>
                    <a:pt x="0" y="9655"/>
                  </a:cubicBezTo>
                  <a:cubicBezTo>
                    <a:pt x="0" y="9678"/>
                    <a:pt x="11" y="9687"/>
                    <a:pt x="26" y="9687"/>
                  </a:cubicBezTo>
                  <a:cubicBezTo>
                    <a:pt x="59" y="9687"/>
                    <a:pt x="112" y="9643"/>
                    <a:pt x="112" y="9617"/>
                  </a:cubicBezTo>
                  <a:cubicBezTo>
                    <a:pt x="560" y="8052"/>
                    <a:pt x="783" y="6411"/>
                    <a:pt x="1044" y="4846"/>
                  </a:cubicBezTo>
                  <a:cubicBezTo>
                    <a:pt x="1343" y="3280"/>
                    <a:pt x="1603" y="1677"/>
                    <a:pt x="1827" y="74"/>
                  </a:cubicBezTo>
                  <a:cubicBezTo>
                    <a:pt x="1827" y="20"/>
                    <a:pt x="1803" y="0"/>
                    <a:pt x="17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9"/>
            <p:cNvSpPr/>
            <p:nvPr/>
          </p:nvSpPr>
          <p:spPr>
            <a:xfrm>
              <a:off x="6893061" y="1748123"/>
              <a:ext cx="51403" cy="287778"/>
            </a:xfrm>
            <a:custGeom>
              <a:rect b="b" l="l" r="r" t="t"/>
              <a:pathLst>
                <a:path extrusionOk="0" h="9607" w="1716">
                  <a:moveTo>
                    <a:pt x="1680" y="1"/>
                  </a:moveTo>
                  <a:cubicBezTo>
                    <a:pt x="1626" y="1"/>
                    <a:pt x="1529" y="62"/>
                    <a:pt x="1529" y="143"/>
                  </a:cubicBezTo>
                  <a:cubicBezTo>
                    <a:pt x="1343" y="1783"/>
                    <a:pt x="1119" y="3386"/>
                    <a:pt x="858" y="5026"/>
                  </a:cubicBezTo>
                  <a:cubicBezTo>
                    <a:pt x="709" y="5809"/>
                    <a:pt x="560" y="6592"/>
                    <a:pt x="411" y="7412"/>
                  </a:cubicBezTo>
                  <a:cubicBezTo>
                    <a:pt x="224" y="8121"/>
                    <a:pt x="113" y="8866"/>
                    <a:pt x="1" y="9575"/>
                  </a:cubicBezTo>
                  <a:cubicBezTo>
                    <a:pt x="1" y="9598"/>
                    <a:pt x="11" y="9607"/>
                    <a:pt x="26" y="9607"/>
                  </a:cubicBezTo>
                  <a:cubicBezTo>
                    <a:pt x="59" y="9607"/>
                    <a:pt x="113" y="9563"/>
                    <a:pt x="113" y="9537"/>
                  </a:cubicBezTo>
                  <a:cubicBezTo>
                    <a:pt x="336" y="8754"/>
                    <a:pt x="523" y="7972"/>
                    <a:pt x="634" y="7151"/>
                  </a:cubicBezTo>
                  <a:cubicBezTo>
                    <a:pt x="784" y="6331"/>
                    <a:pt x="933" y="5548"/>
                    <a:pt x="1082" y="4691"/>
                  </a:cubicBezTo>
                  <a:cubicBezTo>
                    <a:pt x="1343" y="3162"/>
                    <a:pt x="1529" y="1597"/>
                    <a:pt x="1716" y="31"/>
                  </a:cubicBezTo>
                  <a:cubicBezTo>
                    <a:pt x="1716" y="10"/>
                    <a:pt x="1701" y="1"/>
                    <a:pt x="1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9"/>
            <p:cNvSpPr/>
            <p:nvPr/>
          </p:nvSpPr>
          <p:spPr>
            <a:xfrm>
              <a:off x="6909806" y="1778587"/>
              <a:ext cx="55866" cy="287808"/>
            </a:xfrm>
            <a:custGeom>
              <a:rect b="b" l="l" r="r" t="t"/>
              <a:pathLst>
                <a:path extrusionOk="0" h="9608" w="1865">
                  <a:moveTo>
                    <a:pt x="1808" y="1"/>
                  </a:moveTo>
                  <a:cubicBezTo>
                    <a:pt x="1753" y="1"/>
                    <a:pt x="1679" y="48"/>
                    <a:pt x="1679" y="95"/>
                  </a:cubicBezTo>
                  <a:lnTo>
                    <a:pt x="1679" y="132"/>
                  </a:lnTo>
                  <a:cubicBezTo>
                    <a:pt x="1455" y="1698"/>
                    <a:pt x="1231" y="3301"/>
                    <a:pt x="970" y="4904"/>
                  </a:cubicBezTo>
                  <a:cubicBezTo>
                    <a:pt x="858" y="5687"/>
                    <a:pt x="709" y="6470"/>
                    <a:pt x="560" y="7216"/>
                  </a:cubicBezTo>
                  <a:cubicBezTo>
                    <a:pt x="374" y="7998"/>
                    <a:pt x="150" y="8781"/>
                    <a:pt x="1" y="9564"/>
                  </a:cubicBezTo>
                  <a:cubicBezTo>
                    <a:pt x="1" y="9596"/>
                    <a:pt x="14" y="9607"/>
                    <a:pt x="32" y="9607"/>
                  </a:cubicBezTo>
                  <a:cubicBezTo>
                    <a:pt x="57" y="9607"/>
                    <a:pt x="91" y="9586"/>
                    <a:pt x="113" y="9564"/>
                  </a:cubicBezTo>
                  <a:cubicBezTo>
                    <a:pt x="672" y="8110"/>
                    <a:pt x="896" y="6470"/>
                    <a:pt x="1157" y="4941"/>
                  </a:cubicBezTo>
                  <a:cubicBezTo>
                    <a:pt x="1418" y="3301"/>
                    <a:pt x="1604" y="1661"/>
                    <a:pt x="1865" y="58"/>
                  </a:cubicBezTo>
                  <a:cubicBezTo>
                    <a:pt x="1865" y="17"/>
                    <a:pt x="1840" y="1"/>
                    <a:pt x="18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9"/>
            <p:cNvSpPr/>
            <p:nvPr/>
          </p:nvSpPr>
          <p:spPr>
            <a:xfrm>
              <a:off x="6936256" y="1744588"/>
              <a:ext cx="73390" cy="309675"/>
            </a:xfrm>
            <a:custGeom>
              <a:rect b="b" l="l" r="r" t="t"/>
              <a:pathLst>
                <a:path extrusionOk="0" h="10338" w="2450">
                  <a:moveTo>
                    <a:pt x="2397" y="1"/>
                  </a:moveTo>
                  <a:cubicBezTo>
                    <a:pt x="2341" y="1"/>
                    <a:pt x="2249" y="64"/>
                    <a:pt x="2249" y="112"/>
                  </a:cubicBezTo>
                  <a:cubicBezTo>
                    <a:pt x="1914" y="1827"/>
                    <a:pt x="1578" y="3541"/>
                    <a:pt x="1206" y="5256"/>
                  </a:cubicBezTo>
                  <a:cubicBezTo>
                    <a:pt x="833" y="6934"/>
                    <a:pt x="348" y="8611"/>
                    <a:pt x="13" y="10289"/>
                  </a:cubicBezTo>
                  <a:cubicBezTo>
                    <a:pt x="1" y="10325"/>
                    <a:pt x="8" y="10338"/>
                    <a:pt x="24" y="10338"/>
                  </a:cubicBezTo>
                  <a:cubicBezTo>
                    <a:pt x="59" y="10338"/>
                    <a:pt x="136" y="10277"/>
                    <a:pt x="162" y="10252"/>
                  </a:cubicBezTo>
                  <a:cubicBezTo>
                    <a:pt x="684" y="8611"/>
                    <a:pt x="1019" y="6897"/>
                    <a:pt x="1392" y="5182"/>
                  </a:cubicBezTo>
                  <a:cubicBezTo>
                    <a:pt x="1765" y="3504"/>
                    <a:pt x="2100" y="1789"/>
                    <a:pt x="2436" y="74"/>
                  </a:cubicBezTo>
                  <a:cubicBezTo>
                    <a:pt x="2449" y="21"/>
                    <a:pt x="2429" y="1"/>
                    <a:pt x="23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9"/>
            <p:cNvSpPr/>
            <p:nvPr/>
          </p:nvSpPr>
          <p:spPr>
            <a:xfrm>
              <a:off x="6954499" y="1775502"/>
              <a:ext cx="68477" cy="236165"/>
            </a:xfrm>
            <a:custGeom>
              <a:rect b="b" l="l" r="r" t="t"/>
              <a:pathLst>
                <a:path extrusionOk="0" h="7884" w="2286">
                  <a:moveTo>
                    <a:pt x="2263" y="1"/>
                  </a:moveTo>
                  <a:cubicBezTo>
                    <a:pt x="2228" y="1"/>
                    <a:pt x="2151" y="61"/>
                    <a:pt x="2125" y="86"/>
                  </a:cubicBezTo>
                  <a:lnTo>
                    <a:pt x="2125" y="124"/>
                  </a:lnTo>
                  <a:cubicBezTo>
                    <a:pt x="1827" y="1428"/>
                    <a:pt x="1529" y="2733"/>
                    <a:pt x="1156" y="4038"/>
                  </a:cubicBezTo>
                  <a:cubicBezTo>
                    <a:pt x="1007" y="4672"/>
                    <a:pt x="820" y="5343"/>
                    <a:pt x="597" y="5976"/>
                  </a:cubicBezTo>
                  <a:cubicBezTo>
                    <a:pt x="410" y="6610"/>
                    <a:pt x="149" y="7207"/>
                    <a:pt x="0" y="7840"/>
                  </a:cubicBezTo>
                  <a:cubicBezTo>
                    <a:pt x="0" y="7872"/>
                    <a:pt x="20" y="7883"/>
                    <a:pt x="43" y="7883"/>
                  </a:cubicBezTo>
                  <a:cubicBezTo>
                    <a:pt x="75" y="7883"/>
                    <a:pt x="112" y="7862"/>
                    <a:pt x="112" y="7840"/>
                  </a:cubicBezTo>
                  <a:cubicBezTo>
                    <a:pt x="634" y="6610"/>
                    <a:pt x="1044" y="5343"/>
                    <a:pt x="1342" y="4038"/>
                  </a:cubicBezTo>
                  <a:cubicBezTo>
                    <a:pt x="1678" y="2733"/>
                    <a:pt x="1976" y="1391"/>
                    <a:pt x="2274" y="49"/>
                  </a:cubicBezTo>
                  <a:cubicBezTo>
                    <a:pt x="2286" y="14"/>
                    <a:pt x="2279" y="1"/>
                    <a:pt x="22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9"/>
            <p:cNvSpPr/>
            <p:nvPr/>
          </p:nvSpPr>
          <p:spPr>
            <a:xfrm>
              <a:off x="6990236" y="1762951"/>
              <a:ext cx="56974" cy="258781"/>
            </a:xfrm>
            <a:custGeom>
              <a:rect b="b" l="l" r="r" t="t"/>
              <a:pathLst>
                <a:path extrusionOk="0" h="8639" w="1902">
                  <a:moveTo>
                    <a:pt x="1856" y="1"/>
                  </a:moveTo>
                  <a:cubicBezTo>
                    <a:pt x="1812" y="1"/>
                    <a:pt x="1752" y="48"/>
                    <a:pt x="1752" y="95"/>
                  </a:cubicBezTo>
                  <a:cubicBezTo>
                    <a:pt x="1529" y="1512"/>
                    <a:pt x="1305" y="2966"/>
                    <a:pt x="1044" y="4382"/>
                  </a:cubicBezTo>
                  <a:cubicBezTo>
                    <a:pt x="783" y="5836"/>
                    <a:pt x="336" y="7178"/>
                    <a:pt x="0" y="8595"/>
                  </a:cubicBezTo>
                  <a:cubicBezTo>
                    <a:pt x="0" y="8626"/>
                    <a:pt x="13" y="8638"/>
                    <a:pt x="32" y="8638"/>
                  </a:cubicBezTo>
                  <a:cubicBezTo>
                    <a:pt x="56" y="8638"/>
                    <a:pt x="90" y="8616"/>
                    <a:pt x="112" y="8595"/>
                  </a:cubicBezTo>
                  <a:cubicBezTo>
                    <a:pt x="634" y="7253"/>
                    <a:pt x="1007" y="5836"/>
                    <a:pt x="1193" y="4420"/>
                  </a:cubicBezTo>
                  <a:cubicBezTo>
                    <a:pt x="1491" y="2966"/>
                    <a:pt x="1678" y="1512"/>
                    <a:pt x="1901" y="58"/>
                  </a:cubicBezTo>
                  <a:cubicBezTo>
                    <a:pt x="1901" y="17"/>
                    <a:pt x="1881" y="1"/>
                    <a:pt x="1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9"/>
            <p:cNvSpPr/>
            <p:nvPr/>
          </p:nvSpPr>
          <p:spPr>
            <a:xfrm>
              <a:off x="7008718" y="1775232"/>
              <a:ext cx="66410" cy="310963"/>
            </a:xfrm>
            <a:custGeom>
              <a:rect b="b" l="l" r="r" t="t"/>
              <a:pathLst>
                <a:path extrusionOk="0" h="10381" w="2217">
                  <a:moveTo>
                    <a:pt x="2169" y="1"/>
                  </a:moveTo>
                  <a:cubicBezTo>
                    <a:pt x="2122" y="1"/>
                    <a:pt x="2054" y="48"/>
                    <a:pt x="2030" y="95"/>
                  </a:cubicBezTo>
                  <a:lnTo>
                    <a:pt x="2030" y="133"/>
                  </a:lnTo>
                  <a:cubicBezTo>
                    <a:pt x="1694" y="1997"/>
                    <a:pt x="1322" y="3898"/>
                    <a:pt x="949" y="5762"/>
                  </a:cubicBezTo>
                  <a:cubicBezTo>
                    <a:pt x="762" y="6694"/>
                    <a:pt x="576" y="7588"/>
                    <a:pt x="390" y="8483"/>
                  </a:cubicBezTo>
                  <a:cubicBezTo>
                    <a:pt x="315" y="8819"/>
                    <a:pt x="203" y="9154"/>
                    <a:pt x="166" y="9527"/>
                  </a:cubicBezTo>
                  <a:cubicBezTo>
                    <a:pt x="166" y="9788"/>
                    <a:pt x="91" y="10049"/>
                    <a:pt x="17" y="10310"/>
                  </a:cubicBezTo>
                  <a:cubicBezTo>
                    <a:pt x="0" y="10360"/>
                    <a:pt x="14" y="10381"/>
                    <a:pt x="37" y="10381"/>
                  </a:cubicBezTo>
                  <a:cubicBezTo>
                    <a:pt x="65" y="10381"/>
                    <a:pt x="108" y="10351"/>
                    <a:pt x="129" y="10310"/>
                  </a:cubicBezTo>
                  <a:cubicBezTo>
                    <a:pt x="390" y="10012"/>
                    <a:pt x="352" y="9378"/>
                    <a:pt x="427" y="9005"/>
                  </a:cubicBezTo>
                  <a:cubicBezTo>
                    <a:pt x="651" y="7999"/>
                    <a:pt x="874" y="6992"/>
                    <a:pt x="1061" y="5985"/>
                  </a:cubicBezTo>
                  <a:cubicBezTo>
                    <a:pt x="1471" y="4010"/>
                    <a:pt x="1844" y="2034"/>
                    <a:pt x="2216" y="58"/>
                  </a:cubicBezTo>
                  <a:cubicBezTo>
                    <a:pt x="2216" y="17"/>
                    <a:pt x="2196" y="1"/>
                    <a:pt x="21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9"/>
            <p:cNvSpPr/>
            <p:nvPr/>
          </p:nvSpPr>
          <p:spPr>
            <a:xfrm>
              <a:off x="7041250" y="1788652"/>
              <a:ext cx="56196" cy="271812"/>
            </a:xfrm>
            <a:custGeom>
              <a:rect b="b" l="l" r="r" t="t"/>
              <a:pathLst>
                <a:path extrusionOk="0" h="9074" w="1876">
                  <a:moveTo>
                    <a:pt x="1828" y="0"/>
                  </a:moveTo>
                  <a:cubicBezTo>
                    <a:pt x="1781" y="0"/>
                    <a:pt x="1713" y="47"/>
                    <a:pt x="1690" y="95"/>
                  </a:cubicBezTo>
                  <a:cubicBezTo>
                    <a:pt x="1205" y="3114"/>
                    <a:pt x="720" y="6059"/>
                    <a:pt x="12" y="9042"/>
                  </a:cubicBezTo>
                  <a:cubicBezTo>
                    <a:pt x="0" y="9065"/>
                    <a:pt x="7" y="9074"/>
                    <a:pt x="21" y="9074"/>
                  </a:cubicBezTo>
                  <a:cubicBezTo>
                    <a:pt x="53" y="9074"/>
                    <a:pt x="124" y="9030"/>
                    <a:pt x="124" y="9004"/>
                  </a:cubicBezTo>
                  <a:cubicBezTo>
                    <a:pt x="1019" y="6097"/>
                    <a:pt x="1391" y="3040"/>
                    <a:pt x="1876" y="57"/>
                  </a:cubicBezTo>
                  <a:cubicBezTo>
                    <a:pt x="1876" y="16"/>
                    <a:pt x="1856" y="0"/>
                    <a:pt x="18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9"/>
            <p:cNvSpPr/>
            <p:nvPr/>
          </p:nvSpPr>
          <p:spPr>
            <a:xfrm>
              <a:off x="7043317" y="1794853"/>
              <a:ext cx="67549" cy="309196"/>
            </a:xfrm>
            <a:custGeom>
              <a:rect b="b" l="l" r="r" t="t"/>
              <a:pathLst>
                <a:path extrusionOk="0" h="10322" w="2255">
                  <a:moveTo>
                    <a:pt x="2210" y="0"/>
                  </a:moveTo>
                  <a:cubicBezTo>
                    <a:pt x="2166" y="0"/>
                    <a:pt x="2105" y="64"/>
                    <a:pt x="2105" y="111"/>
                  </a:cubicBezTo>
                  <a:lnTo>
                    <a:pt x="2142" y="111"/>
                  </a:lnTo>
                  <a:cubicBezTo>
                    <a:pt x="1807" y="1863"/>
                    <a:pt x="1546" y="3578"/>
                    <a:pt x="1210" y="5293"/>
                  </a:cubicBezTo>
                  <a:cubicBezTo>
                    <a:pt x="1024" y="6151"/>
                    <a:pt x="875" y="6971"/>
                    <a:pt x="689" y="7791"/>
                  </a:cubicBezTo>
                  <a:cubicBezTo>
                    <a:pt x="577" y="8648"/>
                    <a:pt x="353" y="9469"/>
                    <a:pt x="18" y="10251"/>
                  </a:cubicBezTo>
                  <a:cubicBezTo>
                    <a:pt x="1" y="10302"/>
                    <a:pt x="22" y="10322"/>
                    <a:pt x="54" y="10322"/>
                  </a:cubicBezTo>
                  <a:cubicBezTo>
                    <a:pt x="92" y="10322"/>
                    <a:pt x="146" y="10292"/>
                    <a:pt x="167" y="10251"/>
                  </a:cubicBezTo>
                  <a:cubicBezTo>
                    <a:pt x="465" y="9580"/>
                    <a:pt x="651" y="8872"/>
                    <a:pt x="763" y="8126"/>
                  </a:cubicBezTo>
                  <a:cubicBezTo>
                    <a:pt x="987" y="7232"/>
                    <a:pt x="1173" y="6374"/>
                    <a:pt x="1322" y="5442"/>
                  </a:cubicBezTo>
                  <a:cubicBezTo>
                    <a:pt x="1658" y="3653"/>
                    <a:pt x="1956" y="1863"/>
                    <a:pt x="2254" y="74"/>
                  </a:cubicBezTo>
                  <a:cubicBezTo>
                    <a:pt x="2254" y="20"/>
                    <a:pt x="2235" y="0"/>
                    <a:pt x="2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9"/>
            <p:cNvSpPr/>
            <p:nvPr/>
          </p:nvSpPr>
          <p:spPr>
            <a:xfrm>
              <a:off x="7085134" y="1787844"/>
              <a:ext cx="54758" cy="274088"/>
            </a:xfrm>
            <a:custGeom>
              <a:rect b="b" l="l" r="r" t="t"/>
              <a:pathLst>
                <a:path extrusionOk="0" h="9150" w="1828">
                  <a:moveTo>
                    <a:pt x="1775" y="1"/>
                  </a:moveTo>
                  <a:cubicBezTo>
                    <a:pt x="1732" y="1"/>
                    <a:pt x="1678" y="54"/>
                    <a:pt x="1678" y="122"/>
                  </a:cubicBezTo>
                  <a:lnTo>
                    <a:pt x="1678" y="84"/>
                  </a:lnTo>
                  <a:cubicBezTo>
                    <a:pt x="1492" y="1576"/>
                    <a:pt x="1231" y="3104"/>
                    <a:pt x="970" y="4595"/>
                  </a:cubicBezTo>
                  <a:cubicBezTo>
                    <a:pt x="821" y="5341"/>
                    <a:pt x="672" y="6124"/>
                    <a:pt x="523" y="6869"/>
                  </a:cubicBezTo>
                  <a:cubicBezTo>
                    <a:pt x="336" y="7615"/>
                    <a:pt x="75" y="8360"/>
                    <a:pt x="1" y="9106"/>
                  </a:cubicBezTo>
                  <a:cubicBezTo>
                    <a:pt x="1" y="9138"/>
                    <a:pt x="14" y="9149"/>
                    <a:pt x="32" y="9149"/>
                  </a:cubicBezTo>
                  <a:cubicBezTo>
                    <a:pt x="57" y="9149"/>
                    <a:pt x="91" y="9128"/>
                    <a:pt x="113" y="9106"/>
                  </a:cubicBezTo>
                  <a:cubicBezTo>
                    <a:pt x="336" y="8435"/>
                    <a:pt x="523" y="7727"/>
                    <a:pt x="635" y="7018"/>
                  </a:cubicBezTo>
                  <a:cubicBezTo>
                    <a:pt x="821" y="6235"/>
                    <a:pt x="970" y="5453"/>
                    <a:pt x="1119" y="4670"/>
                  </a:cubicBezTo>
                  <a:cubicBezTo>
                    <a:pt x="1380" y="3141"/>
                    <a:pt x="1641" y="1613"/>
                    <a:pt x="1828" y="84"/>
                  </a:cubicBezTo>
                  <a:cubicBezTo>
                    <a:pt x="1828" y="25"/>
                    <a:pt x="1804" y="1"/>
                    <a:pt x="1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9"/>
            <p:cNvSpPr/>
            <p:nvPr/>
          </p:nvSpPr>
          <p:spPr>
            <a:xfrm>
              <a:off x="7104425" y="1790090"/>
              <a:ext cx="67848" cy="316115"/>
            </a:xfrm>
            <a:custGeom>
              <a:rect b="b" l="l" r="r" t="t"/>
              <a:pathLst>
                <a:path extrusionOk="0" h="10553" w="2265">
                  <a:moveTo>
                    <a:pt x="2212" y="0"/>
                  </a:moveTo>
                  <a:cubicBezTo>
                    <a:pt x="2169" y="0"/>
                    <a:pt x="2116" y="54"/>
                    <a:pt x="2116" y="121"/>
                  </a:cubicBezTo>
                  <a:cubicBezTo>
                    <a:pt x="1855" y="1873"/>
                    <a:pt x="1594" y="3625"/>
                    <a:pt x="1258" y="5415"/>
                  </a:cubicBezTo>
                  <a:cubicBezTo>
                    <a:pt x="1072" y="6235"/>
                    <a:pt x="885" y="7092"/>
                    <a:pt x="699" y="7913"/>
                  </a:cubicBezTo>
                  <a:cubicBezTo>
                    <a:pt x="624" y="8360"/>
                    <a:pt x="513" y="8807"/>
                    <a:pt x="401" y="9255"/>
                  </a:cubicBezTo>
                  <a:cubicBezTo>
                    <a:pt x="363" y="9665"/>
                    <a:pt x="252" y="10075"/>
                    <a:pt x="65" y="10448"/>
                  </a:cubicBezTo>
                  <a:cubicBezTo>
                    <a:pt x="0" y="10513"/>
                    <a:pt x="23" y="10552"/>
                    <a:pt x="69" y="10552"/>
                  </a:cubicBezTo>
                  <a:cubicBezTo>
                    <a:pt x="101" y="10552"/>
                    <a:pt x="146" y="10532"/>
                    <a:pt x="177" y="10485"/>
                  </a:cubicBezTo>
                  <a:cubicBezTo>
                    <a:pt x="326" y="10261"/>
                    <a:pt x="401" y="10038"/>
                    <a:pt x="438" y="9777"/>
                  </a:cubicBezTo>
                  <a:cubicBezTo>
                    <a:pt x="513" y="9329"/>
                    <a:pt x="662" y="8882"/>
                    <a:pt x="773" y="8435"/>
                  </a:cubicBezTo>
                  <a:cubicBezTo>
                    <a:pt x="960" y="7540"/>
                    <a:pt x="1146" y="6645"/>
                    <a:pt x="1333" y="5750"/>
                  </a:cubicBezTo>
                  <a:cubicBezTo>
                    <a:pt x="1705" y="3886"/>
                    <a:pt x="2004" y="1948"/>
                    <a:pt x="2265" y="84"/>
                  </a:cubicBezTo>
                  <a:cubicBezTo>
                    <a:pt x="2265" y="24"/>
                    <a:pt x="2241" y="0"/>
                    <a:pt x="22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9"/>
            <p:cNvSpPr/>
            <p:nvPr/>
          </p:nvSpPr>
          <p:spPr>
            <a:xfrm>
              <a:off x="7138754" y="1776371"/>
              <a:ext cx="62546" cy="321297"/>
            </a:xfrm>
            <a:custGeom>
              <a:rect b="b" l="l" r="r" t="t"/>
              <a:pathLst>
                <a:path extrusionOk="0" h="10726" w="2088">
                  <a:moveTo>
                    <a:pt x="2042" y="0"/>
                  </a:moveTo>
                  <a:cubicBezTo>
                    <a:pt x="1998" y="0"/>
                    <a:pt x="1939" y="47"/>
                    <a:pt x="1939" y="95"/>
                  </a:cubicBezTo>
                  <a:cubicBezTo>
                    <a:pt x="1678" y="1884"/>
                    <a:pt x="1380" y="3673"/>
                    <a:pt x="1007" y="5463"/>
                  </a:cubicBezTo>
                  <a:cubicBezTo>
                    <a:pt x="671" y="7290"/>
                    <a:pt x="485" y="9004"/>
                    <a:pt x="0" y="10682"/>
                  </a:cubicBezTo>
                  <a:cubicBezTo>
                    <a:pt x="0" y="10714"/>
                    <a:pt x="20" y="10725"/>
                    <a:pt x="46" y="10725"/>
                  </a:cubicBezTo>
                  <a:cubicBezTo>
                    <a:pt x="82" y="10725"/>
                    <a:pt x="128" y="10704"/>
                    <a:pt x="149" y="10682"/>
                  </a:cubicBezTo>
                  <a:cubicBezTo>
                    <a:pt x="373" y="9862"/>
                    <a:pt x="559" y="9042"/>
                    <a:pt x="671" y="8184"/>
                  </a:cubicBezTo>
                  <a:cubicBezTo>
                    <a:pt x="858" y="7290"/>
                    <a:pt x="1007" y="6432"/>
                    <a:pt x="1156" y="5537"/>
                  </a:cubicBezTo>
                  <a:cubicBezTo>
                    <a:pt x="1491" y="3711"/>
                    <a:pt x="1827" y="1884"/>
                    <a:pt x="2088" y="57"/>
                  </a:cubicBezTo>
                  <a:cubicBezTo>
                    <a:pt x="2088" y="16"/>
                    <a:pt x="2068" y="0"/>
                    <a:pt x="20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9"/>
            <p:cNvSpPr/>
            <p:nvPr/>
          </p:nvSpPr>
          <p:spPr>
            <a:xfrm>
              <a:off x="7164426" y="1792007"/>
              <a:ext cx="73749" cy="326539"/>
            </a:xfrm>
            <a:custGeom>
              <a:rect b="b" l="l" r="r" t="t"/>
              <a:pathLst>
                <a:path extrusionOk="0" h="10901" w="2462">
                  <a:moveTo>
                    <a:pt x="2404" y="0"/>
                  </a:moveTo>
                  <a:cubicBezTo>
                    <a:pt x="2349" y="0"/>
                    <a:pt x="2275" y="47"/>
                    <a:pt x="2275" y="94"/>
                  </a:cubicBezTo>
                  <a:cubicBezTo>
                    <a:pt x="1939" y="1884"/>
                    <a:pt x="1604" y="3711"/>
                    <a:pt x="1194" y="5500"/>
                  </a:cubicBezTo>
                  <a:cubicBezTo>
                    <a:pt x="821" y="7252"/>
                    <a:pt x="262" y="9042"/>
                    <a:pt x="1" y="10868"/>
                  </a:cubicBezTo>
                  <a:cubicBezTo>
                    <a:pt x="1" y="10891"/>
                    <a:pt x="11" y="10900"/>
                    <a:pt x="26" y="10900"/>
                  </a:cubicBezTo>
                  <a:cubicBezTo>
                    <a:pt x="59" y="10900"/>
                    <a:pt x="113" y="10857"/>
                    <a:pt x="113" y="10831"/>
                  </a:cubicBezTo>
                  <a:cubicBezTo>
                    <a:pt x="672" y="9079"/>
                    <a:pt x="970" y="7215"/>
                    <a:pt x="1380" y="5425"/>
                  </a:cubicBezTo>
                  <a:cubicBezTo>
                    <a:pt x="1753" y="3636"/>
                    <a:pt x="2126" y="1847"/>
                    <a:pt x="2461" y="57"/>
                  </a:cubicBezTo>
                  <a:cubicBezTo>
                    <a:pt x="2461" y="16"/>
                    <a:pt x="2436" y="0"/>
                    <a:pt x="2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9"/>
            <p:cNvSpPr/>
            <p:nvPr/>
          </p:nvSpPr>
          <p:spPr>
            <a:xfrm>
              <a:off x="7191236" y="1795332"/>
              <a:ext cx="62576" cy="323214"/>
            </a:xfrm>
            <a:custGeom>
              <a:rect b="b" l="l" r="r" t="t"/>
              <a:pathLst>
                <a:path extrusionOk="0" h="10790" w="2089">
                  <a:moveTo>
                    <a:pt x="2042" y="1"/>
                  </a:moveTo>
                  <a:cubicBezTo>
                    <a:pt x="1999" y="1"/>
                    <a:pt x="1939" y="48"/>
                    <a:pt x="1939" y="95"/>
                  </a:cubicBezTo>
                  <a:cubicBezTo>
                    <a:pt x="1678" y="1885"/>
                    <a:pt x="1417" y="3674"/>
                    <a:pt x="1082" y="5426"/>
                  </a:cubicBezTo>
                  <a:cubicBezTo>
                    <a:pt x="783" y="7216"/>
                    <a:pt x="336" y="8968"/>
                    <a:pt x="0" y="10757"/>
                  </a:cubicBezTo>
                  <a:cubicBezTo>
                    <a:pt x="0" y="10780"/>
                    <a:pt x="11" y="10789"/>
                    <a:pt x="26" y="10789"/>
                  </a:cubicBezTo>
                  <a:cubicBezTo>
                    <a:pt x="59" y="10789"/>
                    <a:pt x="112" y="10746"/>
                    <a:pt x="112" y="10720"/>
                  </a:cubicBezTo>
                  <a:cubicBezTo>
                    <a:pt x="597" y="8968"/>
                    <a:pt x="970" y="7178"/>
                    <a:pt x="1268" y="5389"/>
                  </a:cubicBezTo>
                  <a:cubicBezTo>
                    <a:pt x="1566" y="3637"/>
                    <a:pt x="1827" y="1847"/>
                    <a:pt x="2088" y="58"/>
                  </a:cubicBezTo>
                  <a:cubicBezTo>
                    <a:pt x="2088" y="17"/>
                    <a:pt x="2068" y="1"/>
                    <a:pt x="20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9"/>
            <p:cNvSpPr/>
            <p:nvPr/>
          </p:nvSpPr>
          <p:spPr>
            <a:xfrm>
              <a:off x="7233683" y="1782242"/>
              <a:ext cx="58083" cy="320638"/>
            </a:xfrm>
            <a:custGeom>
              <a:rect b="b" l="l" r="r" t="t"/>
              <a:pathLst>
                <a:path extrusionOk="0" h="10704" w="1939">
                  <a:moveTo>
                    <a:pt x="1905" y="0"/>
                  </a:moveTo>
                  <a:cubicBezTo>
                    <a:pt x="1858" y="0"/>
                    <a:pt x="1778" y="70"/>
                    <a:pt x="1752" y="122"/>
                  </a:cubicBezTo>
                  <a:cubicBezTo>
                    <a:pt x="1566" y="1949"/>
                    <a:pt x="1305" y="3776"/>
                    <a:pt x="969" y="5602"/>
                  </a:cubicBezTo>
                  <a:cubicBezTo>
                    <a:pt x="820" y="6460"/>
                    <a:pt x="634" y="7354"/>
                    <a:pt x="485" y="8212"/>
                  </a:cubicBezTo>
                  <a:cubicBezTo>
                    <a:pt x="298" y="9107"/>
                    <a:pt x="75" y="9852"/>
                    <a:pt x="0" y="10672"/>
                  </a:cubicBezTo>
                  <a:cubicBezTo>
                    <a:pt x="0" y="10694"/>
                    <a:pt x="10" y="10703"/>
                    <a:pt x="24" y="10703"/>
                  </a:cubicBezTo>
                  <a:cubicBezTo>
                    <a:pt x="59" y="10703"/>
                    <a:pt x="123" y="10651"/>
                    <a:pt x="149" y="10598"/>
                  </a:cubicBezTo>
                  <a:cubicBezTo>
                    <a:pt x="373" y="9740"/>
                    <a:pt x="559" y="8883"/>
                    <a:pt x="708" y="7988"/>
                  </a:cubicBezTo>
                  <a:cubicBezTo>
                    <a:pt x="895" y="7056"/>
                    <a:pt x="1044" y="6162"/>
                    <a:pt x="1193" y="5230"/>
                  </a:cubicBezTo>
                  <a:cubicBezTo>
                    <a:pt x="1529" y="3515"/>
                    <a:pt x="1752" y="1763"/>
                    <a:pt x="1939" y="48"/>
                  </a:cubicBezTo>
                  <a:cubicBezTo>
                    <a:pt x="1939" y="14"/>
                    <a:pt x="1925" y="0"/>
                    <a:pt x="1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9"/>
            <p:cNvSpPr/>
            <p:nvPr/>
          </p:nvSpPr>
          <p:spPr>
            <a:xfrm>
              <a:off x="7260463" y="1785297"/>
              <a:ext cx="77494" cy="309435"/>
            </a:xfrm>
            <a:custGeom>
              <a:rect b="b" l="l" r="r" t="t"/>
              <a:pathLst>
                <a:path extrusionOk="0" h="10330" w="2587">
                  <a:moveTo>
                    <a:pt x="2544" y="0"/>
                  </a:moveTo>
                  <a:cubicBezTo>
                    <a:pt x="2499" y="0"/>
                    <a:pt x="2424" y="48"/>
                    <a:pt x="2424" y="95"/>
                  </a:cubicBezTo>
                  <a:cubicBezTo>
                    <a:pt x="2051" y="1810"/>
                    <a:pt x="1678" y="3487"/>
                    <a:pt x="1268" y="5202"/>
                  </a:cubicBezTo>
                  <a:cubicBezTo>
                    <a:pt x="858" y="6880"/>
                    <a:pt x="336" y="8557"/>
                    <a:pt x="1" y="10272"/>
                  </a:cubicBezTo>
                  <a:cubicBezTo>
                    <a:pt x="1" y="10313"/>
                    <a:pt x="16" y="10329"/>
                    <a:pt x="37" y="10329"/>
                  </a:cubicBezTo>
                  <a:cubicBezTo>
                    <a:pt x="73" y="10329"/>
                    <a:pt x="126" y="10282"/>
                    <a:pt x="150" y="10235"/>
                  </a:cubicBezTo>
                  <a:cubicBezTo>
                    <a:pt x="672" y="8595"/>
                    <a:pt x="1007" y="6842"/>
                    <a:pt x="1417" y="5165"/>
                  </a:cubicBezTo>
                  <a:cubicBezTo>
                    <a:pt x="1828" y="3450"/>
                    <a:pt x="2238" y="1772"/>
                    <a:pt x="2573" y="57"/>
                  </a:cubicBezTo>
                  <a:cubicBezTo>
                    <a:pt x="2587" y="16"/>
                    <a:pt x="2570" y="0"/>
                    <a:pt x="25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9"/>
            <p:cNvSpPr/>
            <p:nvPr/>
          </p:nvSpPr>
          <p:spPr>
            <a:xfrm>
              <a:off x="7274991" y="1850061"/>
              <a:ext cx="65212" cy="259590"/>
            </a:xfrm>
            <a:custGeom>
              <a:rect b="b" l="l" r="r" t="t"/>
              <a:pathLst>
                <a:path extrusionOk="0" h="8666" w="2177">
                  <a:moveTo>
                    <a:pt x="2143" y="1"/>
                  </a:moveTo>
                  <a:cubicBezTo>
                    <a:pt x="2105" y="1"/>
                    <a:pt x="2037" y="48"/>
                    <a:pt x="2014" y="95"/>
                  </a:cubicBezTo>
                  <a:lnTo>
                    <a:pt x="2051" y="95"/>
                  </a:lnTo>
                  <a:cubicBezTo>
                    <a:pt x="1715" y="1549"/>
                    <a:pt x="1417" y="2966"/>
                    <a:pt x="1119" y="4419"/>
                  </a:cubicBezTo>
                  <a:cubicBezTo>
                    <a:pt x="970" y="5128"/>
                    <a:pt x="783" y="5799"/>
                    <a:pt x="597" y="6507"/>
                  </a:cubicBezTo>
                  <a:cubicBezTo>
                    <a:pt x="448" y="7215"/>
                    <a:pt x="150" y="7924"/>
                    <a:pt x="0" y="8632"/>
                  </a:cubicBezTo>
                  <a:cubicBezTo>
                    <a:pt x="0" y="8657"/>
                    <a:pt x="9" y="8665"/>
                    <a:pt x="21" y="8665"/>
                  </a:cubicBezTo>
                  <a:cubicBezTo>
                    <a:pt x="46" y="8665"/>
                    <a:pt x="87" y="8632"/>
                    <a:pt x="112" y="8632"/>
                  </a:cubicBezTo>
                  <a:cubicBezTo>
                    <a:pt x="373" y="7998"/>
                    <a:pt x="560" y="7327"/>
                    <a:pt x="709" y="6656"/>
                  </a:cubicBezTo>
                  <a:cubicBezTo>
                    <a:pt x="895" y="5911"/>
                    <a:pt x="1082" y="5202"/>
                    <a:pt x="1231" y="4457"/>
                  </a:cubicBezTo>
                  <a:cubicBezTo>
                    <a:pt x="1566" y="3003"/>
                    <a:pt x="1864" y="1549"/>
                    <a:pt x="2163" y="58"/>
                  </a:cubicBezTo>
                  <a:cubicBezTo>
                    <a:pt x="2176" y="17"/>
                    <a:pt x="2165" y="1"/>
                    <a:pt x="21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9"/>
            <p:cNvSpPr/>
            <p:nvPr/>
          </p:nvSpPr>
          <p:spPr>
            <a:xfrm>
              <a:off x="7309620" y="1798208"/>
              <a:ext cx="71892" cy="294637"/>
            </a:xfrm>
            <a:custGeom>
              <a:rect b="b" l="l" r="r" t="t"/>
              <a:pathLst>
                <a:path extrusionOk="0" h="9836" w="2400">
                  <a:moveTo>
                    <a:pt x="2359" y="0"/>
                  </a:moveTo>
                  <a:cubicBezTo>
                    <a:pt x="2313" y="0"/>
                    <a:pt x="2237" y="63"/>
                    <a:pt x="2237" y="111"/>
                  </a:cubicBezTo>
                  <a:cubicBezTo>
                    <a:pt x="1901" y="1751"/>
                    <a:pt x="1566" y="3354"/>
                    <a:pt x="1156" y="4958"/>
                  </a:cubicBezTo>
                  <a:cubicBezTo>
                    <a:pt x="783" y="6561"/>
                    <a:pt x="298" y="8164"/>
                    <a:pt x="0" y="9804"/>
                  </a:cubicBezTo>
                  <a:cubicBezTo>
                    <a:pt x="0" y="9827"/>
                    <a:pt x="7" y="9836"/>
                    <a:pt x="18" y="9836"/>
                  </a:cubicBezTo>
                  <a:cubicBezTo>
                    <a:pt x="43" y="9836"/>
                    <a:pt x="86" y="9792"/>
                    <a:pt x="112" y="9767"/>
                  </a:cubicBezTo>
                  <a:cubicBezTo>
                    <a:pt x="597" y="8164"/>
                    <a:pt x="1007" y="6561"/>
                    <a:pt x="1342" y="4920"/>
                  </a:cubicBezTo>
                  <a:cubicBezTo>
                    <a:pt x="1715" y="3317"/>
                    <a:pt x="2050" y="1677"/>
                    <a:pt x="2386" y="74"/>
                  </a:cubicBezTo>
                  <a:cubicBezTo>
                    <a:pt x="2399" y="20"/>
                    <a:pt x="2384" y="0"/>
                    <a:pt x="23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9"/>
            <p:cNvSpPr/>
            <p:nvPr/>
          </p:nvSpPr>
          <p:spPr>
            <a:xfrm>
              <a:off x="7325885" y="1792037"/>
              <a:ext cx="107718" cy="352510"/>
            </a:xfrm>
            <a:custGeom>
              <a:rect b="b" l="l" r="r" t="t"/>
              <a:pathLst>
                <a:path extrusionOk="0" h="11768" w="3596">
                  <a:moveTo>
                    <a:pt x="3543" y="1"/>
                  </a:moveTo>
                  <a:cubicBezTo>
                    <a:pt x="3488" y="1"/>
                    <a:pt x="3409" y="58"/>
                    <a:pt x="3409" y="131"/>
                  </a:cubicBezTo>
                  <a:lnTo>
                    <a:pt x="3409" y="93"/>
                  </a:lnTo>
                  <a:cubicBezTo>
                    <a:pt x="2887" y="2069"/>
                    <a:pt x="2365" y="4008"/>
                    <a:pt x="1806" y="5984"/>
                  </a:cubicBezTo>
                  <a:cubicBezTo>
                    <a:pt x="1247" y="7922"/>
                    <a:pt x="613" y="9786"/>
                    <a:pt x="16" y="11725"/>
                  </a:cubicBezTo>
                  <a:cubicBezTo>
                    <a:pt x="1" y="11756"/>
                    <a:pt x="18" y="11768"/>
                    <a:pt x="46" y="11768"/>
                  </a:cubicBezTo>
                  <a:cubicBezTo>
                    <a:pt x="85" y="11768"/>
                    <a:pt x="144" y="11746"/>
                    <a:pt x="165" y="11725"/>
                  </a:cubicBezTo>
                  <a:cubicBezTo>
                    <a:pt x="874" y="9861"/>
                    <a:pt x="1470" y="7959"/>
                    <a:pt x="1955" y="6058"/>
                  </a:cubicBezTo>
                  <a:cubicBezTo>
                    <a:pt x="2551" y="4045"/>
                    <a:pt x="3073" y="2069"/>
                    <a:pt x="3595" y="56"/>
                  </a:cubicBezTo>
                  <a:cubicBezTo>
                    <a:pt x="3595" y="17"/>
                    <a:pt x="3573" y="1"/>
                    <a:pt x="35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9"/>
            <p:cNvSpPr/>
            <p:nvPr/>
          </p:nvSpPr>
          <p:spPr>
            <a:xfrm>
              <a:off x="7378846" y="1816151"/>
              <a:ext cx="67549" cy="249915"/>
            </a:xfrm>
            <a:custGeom>
              <a:rect b="b" l="l" r="r" t="t"/>
              <a:pathLst>
                <a:path extrusionOk="0" h="8343" w="2255">
                  <a:moveTo>
                    <a:pt x="2201" y="1"/>
                  </a:moveTo>
                  <a:cubicBezTo>
                    <a:pt x="2163" y="1"/>
                    <a:pt x="2109" y="30"/>
                    <a:pt x="2088" y="71"/>
                  </a:cubicBezTo>
                  <a:lnTo>
                    <a:pt x="2125" y="71"/>
                  </a:lnTo>
                  <a:cubicBezTo>
                    <a:pt x="1641" y="1413"/>
                    <a:pt x="1231" y="2755"/>
                    <a:pt x="895" y="4135"/>
                  </a:cubicBezTo>
                  <a:cubicBezTo>
                    <a:pt x="746" y="4843"/>
                    <a:pt x="560" y="5551"/>
                    <a:pt x="411" y="6260"/>
                  </a:cubicBezTo>
                  <a:cubicBezTo>
                    <a:pt x="224" y="6931"/>
                    <a:pt x="75" y="7602"/>
                    <a:pt x="0" y="8310"/>
                  </a:cubicBezTo>
                  <a:cubicBezTo>
                    <a:pt x="0" y="8333"/>
                    <a:pt x="8" y="8342"/>
                    <a:pt x="19" y="8342"/>
                  </a:cubicBezTo>
                  <a:cubicBezTo>
                    <a:pt x="43" y="8342"/>
                    <a:pt x="87" y="8299"/>
                    <a:pt x="112" y="8273"/>
                  </a:cubicBezTo>
                  <a:cubicBezTo>
                    <a:pt x="299" y="7602"/>
                    <a:pt x="485" y="6931"/>
                    <a:pt x="597" y="6297"/>
                  </a:cubicBezTo>
                  <a:cubicBezTo>
                    <a:pt x="746" y="5589"/>
                    <a:pt x="895" y="4880"/>
                    <a:pt x="1044" y="4172"/>
                  </a:cubicBezTo>
                  <a:cubicBezTo>
                    <a:pt x="1380" y="2793"/>
                    <a:pt x="1790" y="1413"/>
                    <a:pt x="2237" y="71"/>
                  </a:cubicBezTo>
                  <a:cubicBezTo>
                    <a:pt x="2254" y="21"/>
                    <a:pt x="2233" y="1"/>
                    <a:pt x="22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9"/>
            <p:cNvSpPr/>
            <p:nvPr/>
          </p:nvSpPr>
          <p:spPr>
            <a:xfrm>
              <a:off x="7416800" y="1798208"/>
              <a:ext cx="70784" cy="254138"/>
            </a:xfrm>
            <a:custGeom>
              <a:rect b="b" l="l" r="r" t="t"/>
              <a:pathLst>
                <a:path extrusionOk="0" h="8484" w="2363">
                  <a:moveTo>
                    <a:pt x="2320" y="0"/>
                  </a:moveTo>
                  <a:cubicBezTo>
                    <a:pt x="2272" y="0"/>
                    <a:pt x="2187" y="63"/>
                    <a:pt x="2163" y="111"/>
                  </a:cubicBezTo>
                  <a:cubicBezTo>
                    <a:pt x="1828" y="1490"/>
                    <a:pt x="1492" y="2907"/>
                    <a:pt x="1157" y="4286"/>
                  </a:cubicBezTo>
                  <a:cubicBezTo>
                    <a:pt x="970" y="4995"/>
                    <a:pt x="784" y="5666"/>
                    <a:pt x="597" y="6337"/>
                  </a:cubicBezTo>
                  <a:cubicBezTo>
                    <a:pt x="411" y="7008"/>
                    <a:pt x="113" y="7753"/>
                    <a:pt x="1" y="8425"/>
                  </a:cubicBezTo>
                  <a:cubicBezTo>
                    <a:pt x="1" y="8468"/>
                    <a:pt x="12" y="8484"/>
                    <a:pt x="29" y="8484"/>
                  </a:cubicBezTo>
                  <a:cubicBezTo>
                    <a:pt x="54" y="8484"/>
                    <a:pt x="90" y="8447"/>
                    <a:pt x="113" y="8425"/>
                  </a:cubicBezTo>
                  <a:cubicBezTo>
                    <a:pt x="374" y="7753"/>
                    <a:pt x="597" y="7082"/>
                    <a:pt x="747" y="6374"/>
                  </a:cubicBezTo>
                  <a:cubicBezTo>
                    <a:pt x="970" y="5703"/>
                    <a:pt x="1119" y="5032"/>
                    <a:pt x="1306" y="4324"/>
                  </a:cubicBezTo>
                  <a:cubicBezTo>
                    <a:pt x="1679" y="2944"/>
                    <a:pt x="2014" y="1490"/>
                    <a:pt x="2350" y="74"/>
                  </a:cubicBezTo>
                  <a:cubicBezTo>
                    <a:pt x="2363" y="20"/>
                    <a:pt x="2347"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9"/>
            <p:cNvSpPr/>
            <p:nvPr/>
          </p:nvSpPr>
          <p:spPr>
            <a:xfrm>
              <a:off x="7467065" y="1838888"/>
              <a:ext cx="38402" cy="145641"/>
            </a:xfrm>
            <a:custGeom>
              <a:rect b="b" l="l" r="r" t="t"/>
              <a:pathLst>
                <a:path extrusionOk="0" h="4862" w="1282">
                  <a:moveTo>
                    <a:pt x="1239" y="1"/>
                  </a:moveTo>
                  <a:cubicBezTo>
                    <a:pt x="1194" y="1"/>
                    <a:pt x="1119" y="48"/>
                    <a:pt x="1119" y="95"/>
                  </a:cubicBezTo>
                  <a:cubicBezTo>
                    <a:pt x="746" y="1661"/>
                    <a:pt x="336" y="3227"/>
                    <a:pt x="1" y="4830"/>
                  </a:cubicBezTo>
                  <a:cubicBezTo>
                    <a:pt x="1" y="4853"/>
                    <a:pt x="11" y="4862"/>
                    <a:pt x="26" y="4862"/>
                  </a:cubicBezTo>
                  <a:cubicBezTo>
                    <a:pt x="59" y="4862"/>
                    <a:pt x="112" y="4818"/>
                    <a:pt x="112" y="4792"/>
                  </a:cubicBezTo>
                  <a:cubicBezTo>
                    <a:pt x="560" y="3227"/>
                    <a:pt x="895" y="1624"/>
                    <a:pt x="1268" y="58"/>
                  </a:cubicBezTo>
                  <a:cubicBezTo>
                    <a:pt x="1282" y="17"/>
                    <a:pt x="1265" y="1"/>
                    <a:pt x="1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9"/>
            <p:cNvSpPr/>
            <p:nvPr/>
          </p:nvSpPr>
          <p:spPr>
            <a:xfrm>
              <a:off x="7483810" y="1850690"/>
              <a:ext cx="34658" cy="164663"/>
            </a:xfrm>
            <a:custGeom>
              <a:rect b="b" l="l" r="r" t="t"/>
              <a:pathLst>
                <a:path extrusionOk="0" h="5497" w="1157">
                  <a:moveTo>
                    <a:pt x="1111" y="0"/>
                  </a:moveTo>
                  <a:cubicBezTo>
                    <a:pt x="1064" y="0"/>
                    <a:pt x="994" y="64"/>
                    <a:pt x="970" y="111"/>
                  </a:cubicBezTo>
                  <a:lnTo>
                    <a:pt x="970" y="74"/>
                  </a:lnTo>
                  <a:cubicBezTo>
                    <a:pt x="821" y="1006"/>
                    <a:pt x="635" y="1901"/>
                    <a:pt x="448" y="2833"/>
                  </a:cubicBezTo>
                  <a:cubicBezTo>
                    <a:pt x="374" y="3243"/>
                    <a:pt x="299" y="3690"/>
                    <a:pt x="187" y="4137"/>
                  </a:cubicBezTo>
                  <a:cubicBezTo>
                    <a:pt x="75" y="4585"/>
                    <a:pt x="1" y="5032"/>
                    <a:pt x="1" y="5480"/>
                  </a:cubicBezTo>
                  <a:cubicBezTo>
                    <a:pt x="1" y="5492"/>
                    <a:pt x="9" y="5496"/>
                    <a:pt x="20" y="5496"/>
                  </a:cubicBezTo>
                  <a:cubicBezTo>
                    <a:pt x="42" y="5496"/>
                    <a:pt x="75" y="5480"/>
                    <a:pt x="75" y="5480"/>
                  </a:cubicBezTo>
                  <a:cubicBezTo>
                    <a:pt x="224" y="5032"/>
                    <a:pt x="299" y="4585"/>
                    <a:pt x="374" y="4137"/>
                  </a:cubicBezTo>
                  <a:cubicBezTo>
                    <a:pt x="448" y="3690"/>
                    <a:pt x="560" y="3243"/>
                    <a:pt x="635" y="2795"/>
                  </a:cubicBezTo>
                  <a:cubicBezTo>
                    <a:pt x="821" y="1863"/>
                    <a:pt x="970" y="969"/>
                    <a:pt x="1156" y="74"/>
                  </a:cubicBezTo>
                  <a:cubicBezTo>
                    <a:pt x="1156" y="20"/>
                    <a:pt x="1137" y="0"/>
                    <a:pt x="11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9"/>
            <p:cNvSpPr/>
            <p:nvPr/>
          </p:nvSpPr>
          <p:spPr>
            <a:xfrm>
              <a:off x="7518438" y="1851169"/>
              <a:ext cx="38402" cy="148996"/>
            </a:xfrm>
            <a:custGeom>
              <a:rect b="b" l="l" r="r" t="t"/>
              <a:pathLst>
                <a:path extrusionOk="0" h="4974" w="1282">
                  <a:moveTo>
                    <a:pt x="1239" y="1"/>
                  </a:moveTo>
                  <a:cubicBezTo>
                    <a:pt x="1193" y="1"/>
                    <a:pt x="1119" y="48"/>
                    <a:pt x="1119" y="95"/>
                  </a:cubicBezTo>
                  <a:cubicBezTo>
                    <a:pt x="709" y="1736"/>
                    <a:pt x="336" y="3339"/>
                    <a:pt x="0" y="4942"/>
                  </a:cubicBezTo>
                  <a:cubicBezTo>
                    <a:pt x="0" y="4965"/>
                    <a:pt x="8" y="4974"/>
                    <a:pt x="19" y="4974"/>
                  </a:cubicBezTo>
                  <a:cubicBezTo>
                    <a:pt x="43" y="4974"/>
                    <a:pt x="87" y="4930"/>
                    <a:pt x="112" y="4904"/>
                  </a:cubicBezTo>
                  <a:cubicBezTo>
                    <a:pt x="522" y="3301"/>
                    <a:pt x="895" y="1698"/>
                    <a:pt x="1268" y="58"/>
                  </a:cubicBezTo>
                  <a:cubicBezTo>
                    <a:pt x="1282" y="17"/>
                    <a:pt x="1265" y="1"/>
                    <a:pt x="1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9"/>
            <p:cNvSpPr/>
            <p:nvPr/>
          </p:nvSpPr>
          <p:spPr>
            <a:xfrm>
              <a:off x="7531828" y="1840625"/>
              <a:ext cx="39511" cy="159570"/>
            </a:xfrm>
            <a:custGeom>
              <a:rect b="b" l="l" r="r" t="t"/>
              <a:pathLst>
                <a:path extrusionOk="0" h="5327" w="1319">
                  <a:moveTo>
                    <a:pt x="1278" y="1"/>
                  </a:moveTo>
                  <a:cubicBezTo>
                    <a:pt x="1233" y="1"/>
                    <a:pt x="1156" y="64"/>
                    <a:pt x="1156" y="112"/>
                  </a:cubicBezTo>
                  <a:lnTo>
                    <a:pt x="1156" y="74"/>
                  </a:lnTo>
                  <a:cubicBezTo>
                    <a:pt x="970" y="969"/>
                    <a:pt x="784" y="1864"/>
                    <a:pt x="597" y="2721"/>
                  </a:cubicBezTo>
                  <a:cubicBezTo>
                    <a:pt x="485" y="3169"/>
                    <a:pt x="374" y="3579"/>
                    <a:pt x="299" y="4026"/>
                  </a:cubicBezTo>
                  <a:cubicBezTo>
                    <a:pt x="150" y="4436"/>
                    <a:pt x="75" y="4884"/>
                    <a:pt x="1" y="5294"/>
                  </a:cubicBezTo>
                  <a:cubicBezTo>
                    <a:pt x="1" y="5319"/>
                    <a:pt x="9" y="5327"/>
                    <a:pt x="21" y="5327"/>
                  </a:cubicBezTo>
                  <a:cubicBezTo>
                    <a:pt x="46" y="5327"/>
                    <a:pt x="88" y="5294"/>
                    <a:pt x="113" y="5294"/>
                  </a:cubicBezTo>
                  <a:cubicBezTo>
                    <a:pt x="224" y="4884"/>
                    <a:pt x="374" y="4436"/>
                    <a:pt x="448" y="3989"/>
                  </a:cubicBezTo>
                  <a:lnTo>
                    <a:pt x="746" y="2721"/>
                  </a:lnTo>
                  <a:cubicBezTo>
                    <a:pt x="970" y="1827"/>
                    <a:pt x="1156" y="969"/>
                    <a:pt x="1306" y="74"/>
                  </a:cubicBezTo>
                  <a:cubicBezTo>
                    <a:pt x="1319" y="21"/>
                    <a:pt x="1303" y="1"/>
                    <a:pt x="12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9"/>
            <p:cNvSpPr/>
            <p:nvPr/>
          </p:nvSpPr>
          <p:spPr>
            <a:xfrm>
              <a:off x="7543002" y="1843980"/>
              <a:ext cx="51403" cy="185272"/>
            </a:xfrm>
            <a:custGeom>
              <a:rect b="b" l="l" r="r" t="t"/>
              <a:pathLst>
                <a:path extrusionOk="0" h="6185" w="1716">
                  <a:moveTo>
                    <a:pt x="1670" y="1"/>
                  </a:moveTo>
                  <a:cubicBezTo>
                    <a:pt x="1623" y="1"/>
                    <a:pt x="1553" y="64"/>
                    <a:pt x="1529" y="112"/>
                  </a:cubicBezTo>
                  <a:lnTo>
                    <a:pt x="1529" y="74"/>
                  </a:lnTo>
                  <a:cubicBezTo>
                    <a:pt x="1305" y="1118"/>
                    <a:pt x="1119" y="2162"/>
                    <a:pt x="858" y="3169"/>
                  </a:cubicBezTo>
                  <a:cubicBezTo>
                    <a:pt x="746" y="3653"/>
                    <a:pt x="634" y="4175"/>
                    <a:pt x="485" y="4660"/>
                  </a:cubicBezTo>
                  <a:cubicBezTo>
                    <a:pt x="336" y="5144"/>
                    <a:pt x="112" y="5666"/>
                    <a:pt x="1" y="6151"/>
                  </a:cubicBezTo>
                  <a:cubicBezTo>
                    <a:pt x="1" y="6176"/>
                    <a:pt x="9" y="6184"/>
                    <a:pt x="21" y="6184"/>
                  </a:cubicBezTo>
                  <a:cubicBezTo>
                    <a:pt x="46" y="6184"/>
                    <a:pt x="88" y="6151"/>
                    <a:pt x="112" y="6151"/>
                  </a:cubicBezTo>
                  <a:cubicBezTo>
                    <a:pt x="336" y="5704"/>
                    <a:pt x="523" y="5219"/>
                    <a:pt x="634" y="4734"/>
                  </a:cubicBezTo>
                  <a:cubicBezTo>
                    <a:pt x="783" y="4212"/>
                    <a:pt x="895" y="3690"/>
                    <a:pt x="1044" y="3206"/>
                  </a:cubicBezTo>
                  <a:cubicBezTo>
                    <a:pt x="1268" y="2162"/>
                    <a:pt x="1492" y="1118"/>
                    <a:pt x="1715" y="74"/>
                  </a:cubicBezTo>
                  <a:cubicBezTo>
                    <a:pt x="1715" y="21"/>
                    <a:pt x="1696" y="1"/>
                    <a:pt x="16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9"/>
            <p:cNvSpPr/>
            <p:nvPr/>
          </p:nvSpPr>
          <p:spPr>
            <a:xfrm>
              <a:off x="7576492" y="1856771"/>
              <a:ext cx="31303" cy="128926"/>
            </a:xfrm>
            <a:custGeom>
              <a:rect b="b" l="l" r="r" t="t"/>
              <a:pathLst>
                <a:path extrusionOk="0" h="4304" w="1045">
                  <a:moveTo>
                    <a:pt x="1009" y="0"/>
                  </a:moveTo>
                  <a:cubicBezTo>
                    <a:pt x="973" y="0"/>
                    <a:pt x="919" y="48"/>
                    <a:pt x="896" y="95"/>
                  </a:cubicBezTo>
                  <a:cubicBezTo>
                    <a:pt x="784" y="803"/>
                    <a:pt x="672" y="1511"/>
                    <a:pt x="486" y="2257"/>
                  </a:cubicBezTo>
                  <a:cubicBezTo>
                    <a:pt x="411" y="2592"/>
                    <a:pt x="336" y="2928"/>
                    <a:pt x="262" y="3263"/>
                  </a:cubicBezTo>
                  <a:cubicBezTo>
                    <a:pt x="187" y="3450"/>
                    <a:pt x="150" y="3636"/>
                    <a:pt x="113" y="3823"/>
                  </a:cubicBezTo>
                  <a:cubicBezTo>
                    <a:pt x="76" y="3972"/>
                    <a:pt x="38" y="4121"/>
                    <a:pt x="1" y="4270"/>
                  </a:cubicBezTo>
                  <a:cubicBezTo>
                    <a:pt x="1" y="4295"/>
                    <a:pt x="13" y="4303"/>
                    <a:pt x="30" y="4303"/>
                  </a:cubicBezTo>
                  <a:cubicBezTo>
                    <a:pt x="63" y="4303"/>
                    <a:pt x="113" y="4270"/>
                    <a:pt x="113" y="4270"/>
                  </a:cubicBezTo>
                  <a:cubicBezTo>
                    <a:pt x="262" y="3934"/>
                    <a:pt x="336" y="3599"/>
                    <a:pt x="411" y="3226"/>
                  </a:cubicBezTo>
                  <a:cubicBezTo>
                    <a:pt x="486" y="2891"/>
                    <a:pt x="597" y="2555"/>
                    <a:pt x="672" y="2182"/>
                  </a:cubicBezTo>
                  <a:cubicBezTo>
                    <a:pt x="821" y="1474"/>
                    <a:pt x="970" y="766"/>
                    <a:pt x="1045" y="57"/>
                  </a:cubicBezTo>
                  <a:cubicBezTo>
                    <a:pt x="1045" y="16"/>
                    <a:pt x="1030" y="0"/>
                    <a:pt x="1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9"/>
            <p:cNvSpPr/>
            <p:nvPr/>
          </p:nvSpPr>
          <p:spPr>
            <a:xfrm>
              <a:off x="7601085" y="1862343"/>
              <a:ext cx="33939" cy="114698"/>
            </a:xfrm>
            <a:custGeom>
              <a:rect b="b" l="l" r="r" t="t"/>
              <a:pathLst>
                <a:path extrusionOk="0" h="3829" w="1133">
                  <a:moveTo>
                    <a:pt x="1087" y="1"/>
                  </a:moveTo>
                  <a:cubicBezTo>
                    <a:pt x="1039" y="1"/>
                    <a:pt x="956" y="48"/>
                    <a:pt x="932" y="95"/>
                  </a:cubicBezTo>
                  <a:lnTo>
                    <a:pt x="932" y="58"/>
                  </a:lnTo>
                  <a:cubicBezTo>
                    <a:pt x="671" y="1325"/>
                    <a:pt x="373" y="2556"/>
                    <a:pt x="0" y="3786"/>
                  </a:cubicBezTo>
                  <a:cubicBezTo>
                    <a:pt x="0" y="3817"/>
                    <a:pt x="13" y="3829"/>
                    <a:pt x="32" y="3829"/>
                  </a:cubicBezTo>
                  <a:cubicBezTo>
                    <a:pt x="57" y="3829"/>
                    <a:pt x="90" y="3807"/>
                    <a:pt x="112" y="3786"/>
                  </a:cubicBezTo>
                  <a:cubicBezTo>
                    <a:pt x="522" y="2593"/>
                    <a:pt x="895" y="1325"/>
                    <a:pt x="1119" y="58"/>
                  </a:cubicBezTo>
                  <a:cubicBezTo>
                    <a:pt x="1132" y="17"/>
                    <a:pt x="1116" y="1"/>
                    <a:pt x="10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9"/>
            <p:cNvSpPr/>
            <p:nvPr/>
          </p:nvSpPr>
          <p:spPr>
            <a:xfrm>
              <a:off x="7610251" y="1864260"/>
              <a:ext cx="41098" cy="121557"/>
            </a:xfrm>
            <a:custGeom>
              <a:rect b="b" l="l" r="r" t="t"/>
              <a:pathLst>
                <a:path extrusionOk="0" h="4058" w="1372">
                  <a:moveTo>
                    <a:pt x="1341" y="0"/>
                  </a:moveTo>
                  <a:cubicBezTo>
                    <a:pt x="1297" y="0"/>
                    <a:pt x="1223" y="53"/>
                    <a:pt x="1223" y="106"/>
                  </a:cubicBezTo>
                  <a:lnTo>
                    <a:pt x="1185" y="106"/>
                  </a:lnTo>
                  <a:cubicBezTo>
                    <a:pt x="1111" y="926"/>
                    <a:pt x="887" y="1671"/>
                    <a:pt x="589" y="2417"/>
                  </a:cubicBezTo>
                  <a:cubicBezTo>
                    <a:pt x="477" y="2753"/>
                    <a:pt x="328" y="3051"/>
                    <a:pt x="253" y="3349"/>
                  </a:cubicBezTo>
                  <a:cubicBezTo>
                    <a:pt x="216" y="3461"/>
                    <a:pt x="179" y="3573"/>
                    <a:pt x="141" y="3722"/>
                  </a:cubicBezTo>
                  <a:lnTo>
                    <a:pt x="67" y="3871"/>
                  </a:lnTo>
                  <a:cubicBezTo>
                    <a:pt x="67" y="3871"/>
                    <a:pt x="12" y="3953"/>
                    <a:pt x="43" y="3953"/>
                  </a:cubicBezTo>
                  <a:cubicBezTo>
                    <a:pt x="49" y="3953"/>
                    <a:pt x="56" y="3951"/>
                    <a:pt x="67" y="3945"/>
                  </a:cubicBezTo>
                  <a:cubicBezTo>
                    <a:pt x="71" y="3941"/>
                    <a:pt x="73" y="3939"/>
                    <a:pt x="74" y="3939"/>
                  </a:cubicBezTo>
                  <a:lnTo>
                    <a:pt x="74" y="3939"/>
                  </a:lnTo>
                  <a:cubicBezTo>
                    <a:pt x="82" y="3939"/>
                    <a:pt x="1" y="4057"/>
                    <a:pt x="67" y="4057"/>
                  </a:cubicBezTo>
                  <a:cubicBezTo>
                    <a:pt x="253" y="4057"/>
                    <a:pt x="291" y="3759"/>
                    <a:pt x="365" y="3647"/>
                  </a:cubicBezTo>
                  <a:cubicBezTo>
                    <a:pt x="477" y="3274"/>
                    <a:pt x="589" y="2902"/>
                    <a:pt x="738" y="2529"/>
                  </a:cubicBezTo>
                  <a:cubicBezTo>
                    <a:pt x="1073" y="1746"/>
                    <a:pt x="1297" y="889"/>
                    <a:pt x="1372" y="31"/>
                  </a:cubicBezTo>
                  <a:cubicBezTo>
                    <a:pt x="1372" y="9"/>
                    <a:pt x="1359" y="0"/>
                    <a:pt x="13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9"/>
            <p:cNvSpPr/>
            <p:nvPr/>
          </p:nvSpPr>
          <p:spPr>
            <a:xfrm>
              <a:off x="7642394" y="1865698"/>
              <a:ext cx="37294" cy="108797"/>
            </a:xfrm>
            <a:custGeom>
              <a:rect b="b" l="l" r="r" t="t"/>
              <a:pathLst>
                <a:path extrusionOk="0" h="3632" w="1245">
                  <a:moveTo>
                    <a:pt x="1202" y="1"/>
                  </a:moveTo>
                  <a:cubicBezTo>
                    <a:pt x="1156" y="1"/>
                    <a:pt x="1082" y="48"/>
                    <a:pt x="1082" y="95"/>
                  </a:cubicBezTo>
                  <a:lnTo>
                    <a:pt x="1082" y="58"/>
                  </a:lnTo>
                  <a:lnTo>
                    <a:pt x="485" y="1884"/>
                  </a:lnTo>
                  <a:lnTo>
                    <a:pt x="224" y="2742"/>
                  </a:lnTo>
                  <a:cubicBezTo>
                    <a:pt x="187" y="2891"/>
                    <a:pt x="150" y="3040"/>
                    <a:pt x="112" y="3189"/>
                  </a:cubicBezTo>
                  <a:cubicBezTo>
                    <a:pt x="38" y="3338"/>
                    <a:pt x="38" y="3450"/>
                    <a:pt x="0" y="3599"/>
                  </a:cubicBezTo>
                  <a:cubicBezTo>
                    <a:pt x="0" y="3622"/>
                    <a:pt x="11" y="3631"/>
                    <a:pt x="26" y="3631"/>
                  </a:cubicBezTo>
                  <a:cubicBezTo>
                    <a:pt x="59" y="3631"/>
                    <a:pt x="112" y="3588"/>
                    <a:pt x="112" y="3562"/>
                  </a:cubicBezTo>
                  <a:cubicBezTo>
                    <a:pt x="261" y="3301"/>
                    <a:pt x="336" y="3003"/>
                    <a:pt x="411" y="2705"/>
                  </a:cubicBezTo>
                  <a:cubicBezTo>
                    <a:pt x="485" y="2406"/>
                    <a:pt x="597" y="2108"/>
                    <a:pt x="672" y="1847"/>
                  </a:cubicBezTo>
                  <a:cubicBezTo>
                    <a:pt x="858" y="1251"/>
                    <a:pt x="1044" y="654"/>
                    <a:pt x="1231" y="58"/>
                  </a:cubicBezTo>
                  <a:cubicBezTo>
                    <a:pt x="1244" y="17"/>
                    <a:pt x="1228" y="1"/>
                    <a:pt x="12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9"/>
            <p:cNvSpPr/>
            <p:nvPr/>
          </p:nvSpPr>
          <p:spPr>
            <a:xfrm>
              <a:off x="7649104" y="1854524"/>
              <a:ext cx="55147" cy="158402"/>
            </a:xfrm>
            <a:custGeom>
              <a:rect b="b" l="l" r="r" t="t"/>
              <a:pathLst>
                <a:path extrusionOk="0" h="5288" w="1841">
                  <a:moveTo>
                    <a:pt x="1796" y="1"/>
                  </a:moveTo>
                  <a:cubicBezTo>
                    <a:pt x="1747" y="1"/>
                    <a:pt x="1664" y="48"/>
                    <a:pt x="1640" y="95"/>
                  </a:cubicBezTo>
                  <a:cubicBezTo>
                    <a:pt x="1380" y="1027"/>
                    <a:pt x="1007" y="1885"/>
                    <a:pt x="671" y="2779"/>
                  </a:cubicBezTo>
                  <a:cubicBezTo>
                    <a:pt x="522" y="3189"/>
                    <a:pt x="373" y="3599"/>
                    <a:pt x="261" y="4009"/>
                  </a:cubicBezTo>
                  <a:cubicBezTo>
                    <a:pt x="112" y="4382"/>
                    <a:pt x="0" y="4830"/>
                    <a:pt x="0" y="5240"/>
                  </a:cubicBezTo>
                  <a:cubicBezTo>
                    <a:pt x="0" y="5274"/>
                    <a:pt x="14" y="5287"/>
                    <a:pt x="33" y="5287"/>
                  </a:cubicBezTo>
                  <a:cubicBezTo>
                    <a:pt x="77" y="5287"/>
                    <a:pt x="149" y="5217"/>
                    <a:pt x="149" y="5165"/>
                  </a:cubicBezTo>
                  <a:cubicBezTo>
                    <a:pt x="261" y="4755"/>
                    <a:pt x="336" y="4308"/>
                    <a:pt x="448" y="3898"/>
                  </a:cubicBezTo>
                  <a:cubicBezTo>
                    <a:pt x="559" y="3488"/>
                    <a:pt x="746" y="3003"/>
                    <a:pt x="895" y="2556"/>
                  </a:cubicBezTo>
                  <a:cubicBezTo>
                    <a:pt x="1230" y="1735"/>
                    <a:pt x="1566" y="915"/>
                    <a:pt x="1827" y="58"/>
                  </a:cubicBezTo>
                  <a:cubicBezTo>
                    <a:pt x="1841" y="17"/>
                    <a:pt x="1824" y="1"/>
                    <a:pt x="17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9"/>
            <p:cNvSpPr/>
            <p:nvPr/>
          </p:nvSpPr>
          <p:spPr>
            <a:xfrm>
              <a:off x="7678759" y="1882443"/>
              <a:ext cx="40020" cy="102416"/>
            </a:xfrm>
            <a:custGeom>
              <a:rect b="b" l="l" r="r" t="t"/>
              <a:pathLst>
                <a:path extrusionOk="0" h="3419" w="1336">
                  <a:moveTo>
                    <a:pt x="1290" y="1"/>
                  </a:moveTo>
                  <a:cubicBezTo>
                    <a:pt x="1242" y="1"/>
                    <a:pt x="1159" y="48"/>
                    <a:pt x="1135" y="95"/>
                  </a:cubicBezTo>
                  <a:cubicBezTo>
                    <a:pt x="762" y="1176"/>
                    <a:pt x="390" y="2295"/>
                    <a:pt x="17" y="3376"/>
                  </a:cubicBezTo>
                  <a:cubicBezTo>
                    <a:pt x="1" y="3407"/>
                    <a:pt x="19" y="3419"/>
                    <a:pt x="47" y="3419"/>
                  </a:cubicBezTo>
                  <a:cubicBezTo>
                    <a:pt x="86" y="3419"/>
                    <a:pt x="144" y="3397"/>
                    <a:pt x="166" y="3376"/>
                  </a:cubicBezTo>
                  <a:cubicBezTo>
                    <a:pt x="576" y="2257"/>
                    <a:pt x="949" y="1139"/>
                    <a:pt x="1322" y="58"/>
                  </a:cubicBezTo>
                  <a:cubicBezTo>
                    <a:pt x="1335" y="17"/>
                    <a:pt x="1319" y="1"/>
                    <a:pt x="1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9"/>
            <p:cNvSpPr/>
            <p:nvPr/>
          </p:nvSpPr>
          <p:spPr>
            <a:xfrm>
              <a:off x="7706049" y="1857879"/>
              <a:ext cx="48467" cy="139261"/>
            </a:xfrm>
            <a:custGeom>
              <a:rect b="b" l="l" r="r" t="t"/>
              <a:pathLst>
                <a:path extrusionOk="0" h="4649" w="1618">
                  <a:moveTo>
                    <a:pt x="1574" y="1"/>
                  </a:moveTo>
                  <a:cubicBezTo>
                    <a:pt x="1529" y="1"/>
                    <a:pt x="1454" y="48"/>
                    <a:pt x="1454" y="95"/>
                  </a:cubicBezTo>
                  <a:lnTo>
                    <a:pt x="1417" y="95"/>
                  </a:lnTo>
                  <a:cubicBezTo>
                    <a:pt x="1193" y="878"/>
                    <a:pt x="1007" y="1623"/>
                    <a:pt x="783" y="2406"/>
                  </a:cubicBezTo>
                  <a:cubicBezTo>
                    <a:pt x="671" y="2779"/>
                    <a:pt x="522" y="3152"/>
                    <a:pt x="411" y="3487"/>
                  </a:cubicBezTo>
                  <a:cubicBezTo>
                    <a:pt x="261" y="3860"/>
                    <a:pt x="112" y="4233"/>
                    <a:pt x="0" y="4606"/>
                  </a:cubicBezTo>
                  <a:cubicBezTo>
                    <a:pt x="0" y="4637"/>
                    <a:pt x="14" y="4649"/>
                    <a:pt x="32" y="4649"/>
                  </a:cubicBezTo>
                  <a:cubicBezTo>
                    <a:pt x="57" y="4649"/>
                    <a:pt x="91" y="4627"/>
                    <a:pt x="112" y="4606"/>
                  </a:cubicBezTo>
                  <a:cubicBezTo>
                    <a:pt x="299" y="4270"/>
                    <a:pt x="448" y="3935"/>
                    <a:pt x="560" y="3562"/>
                  </a:cubicBezTo>
                  <a:cubicBezTo>
                    <a:pt x="709" y="3189"/>
                    <a:pt x="821" y="2816"/>
                    <a:pt x="932" y="2406"/>
                  </a:cubicBezTo>
                  <a:cubicBezTo>
                    <a:pt x="1193" y="1623"/>
                    <a:pt x="1417" y="841"/>
                    <a:pt x="1603" y="58"/>
                  </a:cubicBezTo>
                  <a:cubicBezTo>
                    <a:pt x="1617" y="17"/>
                    <a:pt x="1601" y="1"/>
                    <a:pt x="15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9"/>
            <p:cNvSpPr/>
            <p:nvPr/>
          </p:nvSpPr>
          <p:spPr>
            <a:xfrm>
              <a:off x="7730612" y="1867405"/>
              <a:ext cx="42476" cy="100709"/>
            </a:xfrm>
            <a:custGeom>
              <a:rect b="b" l="l" r="r" t="t"/>
              <a:pathLst>
                <a:path extrusionOk="0" h="3362" w="1418">
                  <a:moveTo>
                    <a:pt x="1343" y="1"/>
                  </a:moveTo>
                  <a:cubicBezTo>
                    <a:pt x="1305" y="1"/>
                    <a:pt x="1268" y="75"/>
                    <a:pt x="1231" y="112"/>
                  </a:cubicBezTo>
                  <a:cubicBezTo>
                    <a:pt x="1044" y="672"/>
                    <a:pt x="858" y="1231"/>
                    <a:pt x="634" y="1753"/>
                  </a:cubicBezTo>
                  <a:cubicBezTo>
                    <a:pt x="523" y="2014"/>
                    <a:pt x="411" y="2275"/>
                    <a:pt x="299" y="2573"/>
                  </a:cubicBezTo>
                  <a:cubicBezTo>
                    <a:pt x="150" y="2797"/>
                    <a:pt x="38" y="3058"/>
                    <a:pt x="1" y="3319"/>
                  </a:cubicBezTo>
                  <a:cubicBezTo>
                    <a:pt x="1" y="3350"/>
                    <a:pt x="7" y="3362"/>
                    <a:pt x="18" y="3362"/>
                  </a:cubicBezTo>
                  <a:cubicBezTo>
                    <a:pt x="32" y="3362"/>
                    <a:pt x="54" y="3340"/>
                    <a:pt x="75" y="3319"/>
                  </a:cubicBezTo>
                  <a:cubicBezTo>
                    <a:pt x="224" y="3095"/>
                    <a:pt x="373" y="2834"/>
                    <a:pt x="448" y="2536"/>
                  </a:cubicBezTo>
                  <a:cubicBezTo>
                    <a:pt x="560" y="2275"/>
                    <a:pt x="709" y="1976"/>
                    <a:pt x="821" y="1716"/>
                  </a:cubicBezTo>
                  <a:cubicBezTo>
                    <a:pt x="1007" y="1156"/>
                    <a:pt x="1231" y="597"/>
                    <a:pt x="1417" y="75"/>
                  </a:cubicBezTo>
                  <a:cubicBezTo>
                    <a:pt x="1417" y="1"/>
                    <a:pt x="1380"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9"/>
            <p:cNvSpPr/>
            <p:nvPr/>
          </p:nvSpPr>
          <p:spPr>
            <a:xfrm>
              <a:off x="7749604" y="1875763"/>
              <a:ext cx="27948" cy="100948"/>
            </a:xfrm>
            <a:custGeom>
              <a:rect b="b" l="l" r="r" t="t"/>
              <a:pathLst>
                <a:path extrusionOk="0" h="3370" w="933">
                  <a:moveTo>
                    <a:pt x="887" y="0"/>
                  </a:moveTo>
                  <a:cubicBezTo>
                    <a:pt x="843" y="0"/>
                    <a:pt x="783" y="47"/>
                    <a:pt x="783" y="94"/>
                  </a:cubicBezTo>
                  <a:cubicBezTo>
                    <a:pt x="671" y="654"/>
                    <a:pt x="522" y="1213"/>
                    <a:pt x="410" y="1735"/>
                  </a:cubicBezTo>
                  <a:cubicBezTo>
                    <a:pt x="336" y="1996"/>
                    <a:pt x="261" y="2294"/>
                    <a:pt x="187" y="2555"/>
                  </a:cubicBezTo>
                  <a:cubicBezTo>
                    <a:pt x="112" y="2779"/>
                    <a:pt x="38" y="3077"/>
                    <a:pt x="0" y="3338"/>
                  </a:cubicBezTo>
                  <a:cubicBezTo>
                    <a:pt x="0" y="3361"/>
                    <a:pt x="11" y="3370"/>
                    <a:pt x="26" y="3370"/>
                  </a:cubicBezTo>
                  <a:cubicBezTo>
                    <a:pt x="59" y="3370"/>
                    <a:pt x="112" y="3326"/>
                    <a:pt x="112" y="3300"/>
                  </a:cubicBezTo>
                  <a:cubicBezTo>
                    <a:pt x="224" y="3040"/>
                    <a:pt x="299" y="2779"/>
                    <a:pt x="373" y="2480"/>
                  </a:cubicBezTo>
                  <a:cubicBezTo>
                    <a:pt x="448" y="2219"/>
                    <a:pt x="522" y="1958"/>
                    <a:pt x="560" y="1697"/>
                  </a:cubicBezTo>
                  <a:cubicBezTo>
                    <a:pt x="709" y="1176"/>
                    <a:pt x="821" y="616"/>
                    <a:pt x="932" y="57"/>
                  </a:cubicBezTo>
                  <a:cubicBezTo>
                    <a:pt x="932" y="16"/>
                    <a:pt x="912" y="0"/>
                    <a:pt x="8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9"/>
            <p:cNvSpPr/>
            <p:nvPr/>
          </p:nvSpPr>
          <p:spPr>
            <a:xfrm>
              <a:off x="7769704" y="1921025"/>
              <a:ext cx="20130" cy="58742"/>
            </a:xfrm>
            <a:custGeom>
              <a:rect b="b" l="l" r="r" t="t"/>
              <a:pathLst>
                <a:path extrusionOk="0" h="1961" w="672">
                  <a:moveTo>
                    <a:pt x="597" y="0"/>
                  </a:moveTo>
                  <a:cubicBezTo>
                    <a:pt x="522" y="0"/>
                    <a:pt x="485" y="37"/>
                    <a:pt x="485" y="112"/>
                  </a:cubicBezTo>
                  <a:cubicBezTo>
                    <a:pt x="299" y="708"/>
                    <a:pt x="187" y="1305"/>
                    <a:pt x="0" y="1901"/>
                  </a:cubicBezTo>
                  <a:cubicBezTo>
                    <a:pt x="0" y="1945"/>
                    <a:pt x="18" y="1960"/>
                    <a:pt x="41" y="1960"/>
                  </a:cubicBezTo>
                  <a:cubicBezTo>
                    <a:pt x="77" y="1960"/>
                    <a:pt x="127" y="1924"/>
                    <a:pt x="150" y="1901"/>
                  </a:cubicBezTo>
                  <a:cubicBezTo>
                    <a:pt x="336" y="1305"/>
                    <a:pt x="522" y="671"/>
                    <a:pt x="634" y="37"/>
                  </a:cubicBezTo>
                  <a:cubicBezTo>
                    <a:pt x="671" y="0"/>
                    <a:pt x="634" y="0"/>
                    <a:pt x="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9"/>
            <p:cNvSpPr/>
            <p:nvPr/>
          </p:nvSpPr>
          <p:spPr>
            <a:xfrm>
              <a:off x="7819939" y="1867405"/>
              <a:ext cx="14558" cy="35107"/>
            </a:xfrm>
            <a:custGeom>
              <a:rect b="b" l="l" r="r" t="t"/>
              <a:pathLst>
                <a:path extrusionOk="0" h="1172" w="486">
                  <a:moveTo>
                    <a:pt x="411" y="1"/>
                  </a:moveTo>
                  <a:cubicBezTo>
                    <a:pt x="374" y="38"/>
                    <a:pt x="336" y="75"/>
                    <a:pt x="299" y="112"/>
                  </a:cubicBezTo>
                  <a:cubicBezTo>
                    <a:pt x="262" y="299"/>
                    <a:pt x="187" y="448"/>
                    <a:pt x="150" y="634"/>
                  </a:cubicBezTo>
                  <a:cubicBezTo>
                    <a:pt x="113" y="709"/>
                    <a:pt x="113" y="784"/>
                    <a:pt x="76" y="858"/>
                  </a:cubicBezTo>
                  <a:cubicBezTo>
                    <a:pt x="38" y="970"/>
                    <a:pt x="1" y="1044"/>
                    <a:pt x="1" y="1119"/>
                  </a:cubicBezTo>
                  <a:cubicBezTo>
                    <a:pt x="1" y="1145"/>
                    <a:pt x="20" y="1172"/>
                    <a:pt x="31" y="1172"/>
                  </a:cubicBezTo>
                  <a:cubicBezTo>
                    <a:pt x="35" y="1172"/>
                    <a:pt x="38" y="1167"/>
                    <a:pt x="38" y="1156"/>
                  </a:cubicBezTo>
                  <a:cubicBezTo>
                    <a:pt x="76" y="1156"/>
                    <a:pt x="113" y="1119"/>
                    <a:pt x="150" y="1082"/>
                  </a:cubicBezTo>
                  <a:cubicBezTo>
                    <a:pt x="187" y="1007"/>
                    <a:pt x="225" y="933"/>
                    <a:pt x="225" y="821"/>
                  </a:cubicBezTo>
                  <a:cubicBezTo>
                    <a:pt x="262" y="746"/>
                    <a:pt x="299" y="672"/>
                    <a:pt x="299" y="597"/>
                  </a:cubicBezTo>
                  <a:cubicBezTo>
                    <a:pt x="374" y="411"/>
                    <a:pt x="411" y="224"/>
                    <a:pt x="486" y="75"/>
                  </a:cubicBezTo>
                  <a:cubicBezTo>
                    <a:pt x="486" y="38"/>
                    <a:pt x="448" y="1"/>
                    <a:pt x="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9"/>
            <p:cNvSpPr/>
            <p:nvPr/>
          </p:nvSpPr>
          <p:spPr>
            <a:xfrm>
              <a:off x="7835576" y="1883701"/>
              <a:ext cx="6740" cy="19471"/>
            </a:xfrm>
            <a:custGeom>
              <a:rect b="b" l="l" r="r" t="t"/>
              <a:pathLst>
                <a:path extrusionOk="0" h="650" w="225">
                  <a:moveTo>
                    <a:pt x="182" y="0"/>
                  </a:moveTo>
                  <a:cubicBezTo>
                    <a:pt x="172" y="0"/>
                    <a:pt x="161" y="5"/>
                    <a:pt x="150" y="16"/>
                  </a:cubicBezTo>
                  <a:cubicBezTo>
                    <a:pt x="113" y="16"/>
                    <a:pt x="75" y="53"/>
                    <a:pt x="75" y="90"/>
                  </a:cubicBezTo>
                  <a:lnTo>
                    <a:pt x="75" y="128"/>
                  </a:lnTo>
                  <a:cubicBezTo>
                    <a:pt x="75" y="202"/>
                    <a:pt x="75" y="314"/>
                    <a:pt x="75" y="389"/>
                  </a:cubicBezTo>
                  <a:cubicBezTo>
                    <a:pt x="75" y="426"/>
                    <a:pt x="75" y="463"/>
                    <a:pt x="38" y="500"/>
                  </a:cubicBezTo>
                  <a:cubicBezTo>
                    <a:pt x="1" y="538"/>
                    <a:pt x="1" y="612"/>
                    <a:pt x="1" y="650"/>
                  </a:cubicBezTo>
                  <a:lnTo>
                    <a:pt x="38" y="650"/>
                  </a:lnTo>
                  <a:cubicBezTo>
                    <a:pt x="113" y="575"/>
                    <a:pt x="187" y="463"/>
                    <a:pt x="187" y="351"/>
                  </a:cubicBezTo>
                  <a:cubicBezTo>
                    <a:pt x="225" y="240"/>
                    <a:pt x="225" y="128"/>
                    <a:pt x="225" y="53"/>
                  </a:cubicBezTo>
                  <a:cubicBezTo>
                    <a:pt x="225" y="27"/>
                    <a:pt x="206" y="0"/>
                    <a:pt x="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9"/>
            <p:cNvSpPr/>
            <p:nvPr/>
          </p:nvSpPr>
          <p:spPr>
            <a:xfrm>
              <a:off x="7646857" y="1996633"/>
              <a:ext cx="25731" cy="80639"/>
            </a:xfrm>
            <a:custGeom>
              <a:rect b="b" l="l" r="r" t="t"/>
              <a:pathLst>
                <a:path extrusionOk="0" h="2692" w="859">
                  <a:moveTo>
                    <a:pt x="773" y="1"/>
                  </a:moveTo>
                  <a:cubicBezTo>
                    <a:pt x="745" y="1"/>
                    <a:pt x="672" y="55"/>
                    <a:pt x="672" y="86"/>
                  </a:cubicBezTo>
                  <a:cubicBezTo>
                    <a:pt x="672" y="78"/>
                    <a:pt x="672" y="75"/>
                    <a:pt x="671" y="75"/>
                  </a:cubicBezTo>
                  <a:cubicBezTo>
                    <a:pt x="670" y="75"/>
                    <a:pt x="664" y="123"/>
                    <a:pt x="634" y="123"/>
                  </a:cubicBezTo>
                  <a:cubicBezTo>
                    <a:pt x="634" y="160"/>
                    <a:pt x="634" y="197"/>
                    <a:pt x="634" y="197"/>
                  </a:cubicBezTo>
                  <a:cubicBezTo>
                    <a:pt x="634" y="219"/>
                    <a:pt x="643" y="228"/>
                    <a:pt x="656" y="229"/>
                  </a:cubicBezTo>
                  <a:lnTo>
                    <a:pt x="656" y="229"/>
                  </a:lnTo>
                  <a:cubicBezTo>
                    <a:pt x="647" y="405"/>
                    <a:pt x="664" y="581"/>
                    <a:pt x="634" y="757"/>
                  </a:cubicBezTo>
                  <a:cubicBezTo>
                    <a:pt x="597" y="980"/>
                    <a:pt x="523" y="1204"/>
                    <a:pt x="485" y="1428"/>
                  </a:cubicBezTo>
                  <a:cubicBezTo>
                    <a:pt x="411" y="1651"/>
                    <a:pt x="336" y="1875"/>
                    <a:pt x="262" y="2099"/>
                  </a:cubicBezTo>
                  <a:cubicBezTo>
                    <a:pt x="187" y="2173"/>
                    <a:pt x="150" y="2285"/>
                    <a:pt x="112" y="2397"/>
                  </a:cubicBezTo>
                  <a:cubicBezTo>
                    <a:pt x="75" y="2472"/>
                    <a:pt x="38" y="2546"/>
                    <a:pt x="1" y="2658"/>
                  </a:cubicBezTo>
                  <a:cubicBezTo>
                    <a:pt x="1" y="2683"/>
                    <a:pt x="13" y="2691"/>
                    <a:pt x="30" y="2691"/>
                  </a:cubicBezTo>
                  <a:cubicBezTo>
                    <a:pt x="63" y="2691"/>
                    <a:pt x="112" y="2658"/>
                    <a:pt x="112" y="2658"/>
                  </a:cubicBezTo>
                  <a:cubicBezTo>
                    <a:pt x="262" y="2472"/>
                    <a:pt x="373" y="2285"/>
                    <a:pt x="448" y="2061"/>
                  </a:cubicBezTo>
                  <a:cubicBezTo>
                    <a:pt x="523" y="1838"/>
                    <a:pt x="597" y="1614"/>
                    <a:pt x="672" y="1390"/>
                  </a:cubicBezTo>
                  <a:cubicBezTo>
                    <a:pt x="709" y="1167"/>
                    <a:pt x="783" y="943"/>
                    <a:pt x="783" y="682"/>
                  </a:cubicBezTo>
                  <a:cubicBezTo>
                    <a:pt x="858" y="458"/>
                    <a:pt x="858" y="235"/>
                    <a:pt x="783" y="11"/>
                  </a:cubicBezTo>
                  <a:cubicBezTo>
                    <a:pt x="783" y="4"/>
                    <a:pt x="779" y="1"/>
                    <a:pt x="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9"/>
            <p:cNvSpPr/>
            <p:nvPr/>
          </p:nvSpPr>
          <p:spPr>
            <a:xfrm>
              <a:off x="7668065" y="2003343"/>
              <a:ext cx="29086" cy="100829"/>
            </a:xfrm>
            <a:custGeom>
              <a:rect b="b" l="l" r="r" t="t"/>
              <a:pathLst>
                <a:path extrusionOk="0" h="3366" w="971">
                  <a:moveTo>
                    <a:pt x="936" y="1"/>
                  </a:moveTo>
                  <a:cubicBezTo>
                    <a:pt x="890" y="1"/>
                    <a:pt x="810" y="71"/>
                    <a:pt x="784" y="123"/>
                  </a:cubicBezTo>
                  <a:cubicBezTo>
                    <a:pt x="747" y="682"/>
                    <a:pt x="672" y="1241"/>
                    <a:pt x="560" y="1800"/>
                  </a:cubicBezTo>
                  <a:cubicBezTo>
                    <a:pt x="486" y="2061"/>
                    <a:pt x="411" y="2359"/>
                    <a:pt x="336" y="2620"/>
                  </a:cubicBezTo>
                  <a:cubicBezTo>
                    <a:pt x="299" y="2732"/>
                    <a:pt x="225" y="2881"/>
                    <a:pt x="187" y="2993"/>
                  </a:cubicBezTo>
                  <a:cubicBezTo>
                    <a:pt x="113" y="3105"/>
                    <a:pt x="38" y="3217"/>
                    <a:pt x="1" y="3329"/>
                  </a:cubicBezTo>
                  <a:cubicBezTo>
                    <a:pt x="1" y="3366"/>
                    <a:pt x="75" y="3366"/>
                    <a:pt x="113" y="3366"/>
                  </a:cubicBezTo>
                  <a:cubicBezTo>
                    <a:pt x="262" y="3180"/>
                    <a:pt x="411" y="2956"/>
                    <a:pt x="486" y="2695"/>
                  </a:cubicBezTo>
                  <a:cubicBezTo>
                    <a:pt x="560" y="2397"/>
                    <a:pt x="672" y="2098"/>
                    <a:pt x="709" y="1800"/>
                  </a:cubicBezTo>
                  <a:cubicBezTo>
                    <a:pt x="858" y="1204"/>
                    <a:pt x="896" y="607"/>
                    <a:pt x="970" y="48"/>
                  </a:cubicBezTo>
                  <a:cubicBezTo>
                    <a:pt x="970" y="14"/>
                    <a:pt x="956" y="1"/>
                    <a:pt x="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9"/>
            <p:cNvSpPr/>
            <p:nvPr/>
          </p:nvSpPr>
          <p:spPr>
            <a:xfrm>
              <a:off x="7684331" y="2020627"/>
              <a:ext cx="22856" cy="96845"/>
            </a:xfrm>
            <a:custGeom>
              <a:rect b="b" l="l" r="r" t="t"/>
              <a:pathLst>
                <a:path extrusionOk="0" h="3233" w="763">
                  <a:moveTo>
                    <a:pt x="727" y="0"/>
                  </a:moveTo>
                  <a:cubicBezTo>
                    <a:pt x="673" y="0"/>
                    <a:pt x="576" y="61"/>
                    <a:pt x="576" y="142"/>
                  </a:cubicBezTo>
                  <a:cubicBezTo>
                    <a:pt x="539" y="664"/>
                    <a:pt x="502" y="1186"/>
                    <a:pt x="390" y="1708"/>
                  </a:cubicBezTo>
                  <a:cubicBezTo>
                    <a:pt x="353" y="1969"/>
                    <a:pt x="315" y="2230"/>
                    <a:pt x="241" y="2491"/>
                  </a:cubicBezTo>
                  <a:cubicBezTo>
                    <a:pt x="166" y="2714"/>
                    <a:pt x="92" y="2938"/>
                    <a:pt x="17" y="3162"/>
                  </a:cubicBezTo>
                  <a:cubicBezTo>
                    <a:pt x="0" y="3212"/>
                    <a:pt x="14" y="3232"/>
                    <a:pt x="37" y="3232"/>
                  </a:cubicBezTo>
                  <a:cubicBezTo>
                    <a:pt x="66" y="3232"/>
                    <a:pt x="109" y="3203"/>
                    <a:pt x="129" y="3162"/>
                  </a:cubicBezTo>
                  <a:cubicBezTo>
                    <a:pt x="390" y="2714"/>
                    <a:pt x="539" y="2192"/>
                    <a:pt x="576" y="1671"/>
                  </a:cubicBezTo>
                  <a:cubicBezTo>
                    <a:pt x="651" y="1111"/>
                    <a:pt x="688" y="589"/>
                    <a:pt x="763" y="30"/>
                  </a:cubicBezTo>
                  <a:cubicBezTo>
                    <a:pt x="763" y="9"/>
                    <a:pt x="748" y="0"/>
                    <a:pt x="7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9"/>
            <p:cNvSpPr/>
            <p:nvPr/>
          </p:nvSpPr>
          <p:spPr>
            <a:xfrm>
              <a:off x="7703323" y="2023173"/>
              <a:ext cx="30674" cy="103225"/>
            </a:xfrm>
            <a:custGeom>
              <a:rect b="b" l="l" r="r" t="t"/>
              <a:pathLst>
                <a:path extrusionOk="0" h="3446" w="1024">
                  <a:moveTo>
                    <a:pt x="978" y="0"/>
                  </a:moveTo>
                  <a:cubicBezTo>
                    <a:pt x="934" y="0"/>
                    <a:pt x="874" y="47"/>
                    <a:pt x="874" y="94"/>
                  </a:cubicBezTo>
                  <a:lnTo>
                    <a:pt x="874" y="132"/>
                  </a:lnTo>
                  <a:cubicBezTo>
                    <a:pt x="762" y="691"/>
                    <a:pt x="688" y="1250"/>
                    <a:pt x="576" y="1772"/>
                  </a:cubicBezTo>
                  <a:cubicBezTo>
                    <a:pt x="502" y="2070"/>
                    <a:pt x="427" y="2331"/>
                    <a:pt x="352" y="2629"/>
                  </a:cubicBezTo>
                  <a:cubicBezTo>
                    <a:pt x="278" y="2890"/>
                    <a:pt x="129" y="3114"/>
                    <a:pt x="17" y="3375"/>
                  </a:cubicBezTo>
                  <a:cubicBezTo>
                    <a:pt x="0" y="3425"/>
                    <a:pt x="14" y="3446"/>
                    <a:pt x="37" y="3446"/>
                  </a:cubicBezTo>
                  <a:cubicBezTo>
                    <a:pt x="65" y="3446"/>
                    <a:pt x="108" y="3416"/>
                    <a:pt x="129" y="3375"/>
                  </a:cubicBezTo>
                  <a:cubicBezTo>
                    <a:pt x="278" y="3189"/>
                    <a:pt x="427" y="2928"/>
                    <a:pt x="502" y="2704"/>
                  </a:cubicBezTo>
                  <a:cubicBezTo>
                    <a:pt x="576" y="2406"/>
                    <a:pt x="688" y="2107"/>
                    <a:pt x="725" y="1809"/>
                  </a:cubicBezTo>
                  <a:cubicBezTo>
                    <a:pt x="874" y="1213"/>
                    <a:pt x="949" y="654"/>
                    <a:pt x="1023" y="57"/>
                  </a:cubicBezTo>
                  <a:cubicBezTo>
                    <a:pt x="1023" y="16"/>
                    <a:pt x="1003" y="0"/>
                    <a:pt x="9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9"/>
            <p:cNvSpPr/>
            <p:nvPr/>
          </p:nvSpPr>
          <p:spPr>
            <a:xfrm>
              <a:off x="7723902" y="2045490"/>
              <a:ext cx="25012" cy="87109"/>
            </a:xfrm>
            <a:custGeom>
              <a:rect b="b" l="l" r="r" t="t"/>
              <a:pathLst>
                <a:path extrusionOk="0" h="2908" w="835">
                  <a:moveTo>
                    <a:pt x="792" y="1"/>
                  </a:moveTo>
                  <a:cubicBezTo>
                    <a:pt x="747" y="1"/>
                    <a:pt x="672" y="48"/>
                    <a:pt x="672" y="95"/>
                  </a:cubicBezTo>
                  <a:cubicBezTo>
                    <a:pt x="597" y="542"/>
                    <a:pt x="486" y="1064"/>
                    <a:pt x="374" y="1549"/>
                  </a:cubicBezTo>
                  <a:cubicBezTo>
                    <a:pt x="299" y="1773"/>
                    <a:pt x="262" y="1996"/>
                    <a:pt x="187" y="2220"/>
                  </a:cubicBezTo>
                  <a:cubicBezTo>
                    <a:pt x="150" y="2369"/>
                    <a:pt x="113" y="2481"/>
                    <a:pt x="75" y="2593"/>
                  </a:cubicBezTo>
                  <a:cubicBezTo>
                    <a:pt x="38" y="2667"/>
                    <a:pt x="1" y="2779"/>
                    <a:pt x="1" y="2891"/>
                  </a:cubicBezTo>
                  <a:cubicBezTo>
                    <a:pt x="1" y="2903"/>
                    <a:pt x="9" y="2908"/>
                    <a:pt x="20" y="2908"/>
                  </a:cubicBezTo>
                  <a:cubicBezTo>
                    <a:pt x="42" y="2908"/>
                    <a:pt x="75" y="2891"/>
                    <a:pt x="75" y="2891"/>
                  </a:cubicBezTo>
                  <a:cubicBezTo>
                    <a:pt x="187" y="2705"/>
                    <a:pt x="262" y="2481"/>
                    <a:pt x="336" y="2257"/>
                  </a:cubicBezTo>
                  <a:cubicBezTo>
                    <a:pt x="374" y="1996"/>
                    <a:pt x="448" y="1773"/>
                    <a:pt x="523" y="1512"/>
                  </a:cubicBezTo>
                  <a:cubicBezTo>
                    <a:pt x="635" y="1064"/>
                    <a:pt x="747" y="542"/>
                    <a:pt x="821" y="58"/>
                  </a:cubicBezTo>
                  <a:cubicBezTo>
                    <a:pt x="835" y="17"/>
                    <a:pt x="818" y="1"/>
                    <a:pt x="7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9"/>
            <p:cNvSpPr/>
            <p:nvPr/>
          </p:nvSpPr>
          <p:spPr>
            <a:xfrm>
              <a:off x="7744002" y="2065650"/>
              <a:ext cx="21268" cy="93100"/>
            </a:xfrm>
            <a:custGeom>
              <a:rect b="b" l="l" r="r" t="t"/>
              <a:pathLst>
                <a:path extrusionOk="0" h="3108" w="710">
                  <a:moveTo>
                    <a:pt x="666" y="0"/>
                  </a:moveTo>
                  <a:cubicBezTo>
                    <a:pt x="619" y="0"/>
                    <a:pt x="547" y="57"/>
                    <a:pt x="523" y="130"/>
                  </a:cubicBezTo>
                  <a:cubicBezTo>
                    <a:pt x="448" y="615"/>
                    <a:pt x="336" y="1137"/>
                    <a:pt x="262" y="1621"/>
                  </a:cubicBezTo>
                  <a:cubicBezTo>
                    <a:pt x="225" y="1882"/>
                    <a:pt x="150" y="2106"/>
                    <a:pt x="113" y="2367"/>
                  </a:cubicBezTo>
                  <a:cubicBezTo>
                    <a:pt x="76" y="2591"/>
                    <a:pt x="38" y="2852"/>
                    <a:pt x="1" y="3075"/>
                  </a:cubicBezTo>
                  <a:cubicBezTo>
                    <a:pt x="1" y="3099"/>
                    <a:pt x="12" y="3107"/>
                    <a:pt x="28" y="3107"/>
                  </a:cubicBezTo>
                  <a:cubicBezTo>
                    <a:pt x="63" y="3107"/>
                    <a:pt x="124" y="3064"/>
                    <a:pt x="150" y="3038"/>
                  </a:cubicBezTo>
                  <a:cubicBezTo>
                    <a:pt x="187" y="2814"/>
                    <a:pt x="262" y="2553"/>
                    <a:pt x="299" y="2293"/>
                  </a:cubicBezTo>
                  <a:cubicBezTo>
                    <a:pt x="336" y="2069"/>
                    <a:pt x="374" y="1808"/>
                    <a:pt x="448" y="1547"/>
                  </a:cubicBezTo>
                  <a:cubicBezTo>
                    <a:pt x="523" y="1100"/>
                    <a:pt x="597" y="578"/>
                    <a:pt x="709" y="56"/>
                  </a:cubicBezTo>
                  <a:cubicBezTo>
                    <a:pt x="709" y="17"/>
                    <a:pt x="691" y="0"/>
                    <a:pt x="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9"/>
            <p:cNvSpPr/>
            <p:nvPr/>
          </p:nvSpPr>
          <p:spPr>
            <a:xfrm>
              <a:off x="7295720" y="2103064"/>
              <a:ext cx="75726" cy="255906"/>
            </a:xfrm>
            <a:custGeom>
              <a:rect b="b" l="l" r="r" t="t"/>
              <a:pathLst>
                <a:path extrusionOk="0" h="8543" w="2528">
                  <a:moveTo>
                    <a:pt x="2487" y="1"/>
                  </a:moveTo>
                  <a:cubicBezTo>
                    <a:pt x="2442" y="1"/>
                    <a:pt x="2365" y="64"/>
                    <a:pt x="2365" y="112"/>
                  </a:cubicBezTo>
                  <a:cubicBezTo>
                    <a:pt x="2030" y="1491"/>
                    <a:pt x="1732" y="2945"/>
                    <a:pt x="1359" y="4361"/>
                  </a:cubicBezTo>
                  <a:cubicBezTo>
                    <a:pt x="1210" y="5070"/>
                    <a:pt x="1023" y="5778"/>
                    <a:pt x="762" y="6449"/>
                  </a:cubicBezTo>
                  <a:cubicBezTo>
                    <a:pt x="539" y="7120"/>
                    <a:pt x="240" y="7791"/>
                    <a:pt x="17" y="8499"/>
                  </a:cubicBezTo>
                  <a:cubicBezTo>
                    <a:pt x="1" y="8531"/>
                    <a:pt x="12" y="8543"/>
                    <a:pt x="33" y="8543"/>
                  </a:cubicBezTo>
                  <a:cubicBezTo>
                    <a:pt x="61" y="8543"/>
                    <a:pt x="107" y="8521"/>
                    <a:pt x="129" y="8499"/>
                  </a:cubicBezTo>
                  <a:cubicBezTo>
                    <a:pt x="427" y="7903"/>
                    <a:pt x="688" y="7307"/>
                    <a:pt x="874" y="6673"/>
                  </a:cubicBezTo>
                  <a:cubicBezTo>
                    <a:pt x="1098" y="5964"/>
                    <a:pt x="1322" y="5219"/>
                    <a:pt x="1508" y="4473"/>
                  </a:cubicBezTo>
                  <a:cubicBezTo>
                    <a:pt x="1881" y="3019"/>
                    <a:pt x="2179" y="1528"/>
                    <a:pt x="2514" y="74"/>
                  </a:cubicBezTo>
                  <a:cubicBezTo>
                    <a:pt x="2528" y="21"/>
                    <a:pt x="2512" y="1"/>
                    <a:pt x="24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9"/>
            <p:cNvSpPr/>
            <p:nvPr/>
          </p:nvSpPr>
          <p:spPr>
            <a:xfrm>
              <a:off x="7330828" y="2080118"/>
              <a:ext cx="71503" cy="242486"/>
            </a:xfrm>
            <a:custGeom>
              <a:rect b="b" l="l" r="r" t="t"/>
              <a:pathLst>
                <a:path extrusionOk="0" h="8095" w="2387">
                  <a:moveTo>
                    <a:pt x="2350" y="0"/>
                  </a:moveTo>
                  <a:cubicBezTo>
                    <a:pt x="2314" y="0"/>
                    <a:pt x="2261" y="47"/>
                    <a:pt x="2237" y="95"/>
                  </a:cubicBezTo>
                  <a:lnTo>
                    <a:pt x="2274" y="57"/>
                  </a:lnTo>
                  <a:lnTo>
                    <a:pt x="2274" y="57"/>
                  </a:lnTo>
                  <a:cubicBezTo>
                    <a:pt x="2125" y="728"/>
                    <a:pt x="1902" y="1399"/>
                    <a:pt x="1753" y="2070"/>
                  </a:cubicBezTo>
                  <a:cubicBezTo>
                    <a:pt x="1566" y="2704"/>
                    <a:pt x="1417" y="3375"/>
                    <a:pt x="1231" y="4046"/>
                  </a:cubicBezTo>
                  <a:cubicBezTo>
                    <a:pt x="1044" y="4717"/>
                    <a:pt x="858" y="5351"/>
                    <a:pt x="634" y="5985"/>
                  </a:cubicBezTo>
                  <a:cubicBezTo>
                    <a:pt x="448" y="6619"/>
                    <a:pt x="150" y="7327"/>
                    <a:pt x="0" y="8035"/>
                  </a:cubicBezTo>
                  <a:cubicBezTo>
                    <a:pt x="0" y="8079"/>
                    <a:pt x="23" y="8094"/>
                    <a:pt x="51" y="8094"/>
                  </a:cubicBezTo>
                  <a:cubicBezTo>
                    <a:pt x="94" y="8094"/>
                    <a:pt x="150" y="8058"/>
                    <a:pt x="150" y="8035"/>
                  </a:cubicBezTo>
                  <a:cubicBezTo>
                    <a:pt x="410" y="7401"/>
                    <a:pt x="634" y="6768"/>
                    <a:pt x="821" y="6097"/>
                  </a:cubicBezTo>
                  <a:cubicBezTo>
                    <a:pt x="1007" y="5426"/>
                    <a:pt x="1231" y="4755"/>
                    <a:pt x="1417" y="4084"/>
                  </a:cubicBezTo>
                  <a:cubicBezTo>
                    <a:pt x="1603" y="3413"/>
                    <a:pt x="1753" y="2704"/>
                    <a:pt x="1939" y="2033"/>
                  </a:cubicBezTo>
                  <a:cubicBezTo>
                    <a:pt x="2088" y="1362"/>
                    <a:pt x="2312" y="691"/>
                    <a:pt x="2386" y="57"/>
                  </a:cubicBezTo>
                  <a:cubicBezTo>
                    <a:pt x="2386" y="16"/>
                    <a:pt x="2371" y="0"/>
                    <a:pt x="23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9"/>
            <p:cNvSpPr/>
            <p:nvPr/>
          </p:nvSpPr>
          <p:spPr>
            <a:xfrm>
              <a:off x="7344847" y="2076823"/>
              <a:ext cx="76865" cy="269565"/>
            </a:xfrm>
            <a:custGeom>
              <a:rect b="b" l="l" r="r" t="t"/>
              <a:pathLst>
                <a:path extrusionOk="0" h="8999" w="2566">
                  <a:moveTo>
                    <a:pt x="2525" y="0"/>
                  </a:moveTo>
                  <a:cubicBezTo>
                    <a:pt x="2478" y="0"/>
                    <a:pt x="2390" y="57"/>
                    <a:pt x="2366" y="130"/>
                  </a:cubicBezTo>
                  <a:cubicBezTo>
                    <a:pt x="2030" y="1621"/>
                    <a:pt x="1657" y="3150"/>
                    <a:pt x="1285" y="4641"/>
                  </a:cubicBezTo>
                  <a:cubicBezTo>
                    <a:pt x="1061" y="5387"/>
                    <a:pt x="874" y="6132"/>
                    <a:pt x="651" y="6840"/>
                  </a:cubicBezTo>
                  <a:cubicBezTo>
                    <a:pt x="427" y="7586"/>
                    <a:pt x="315" y="8257"/>
                    <a:pt x="17" y="8928"/>
                  </a:cubicBezTo>
                  <a:cubicBezTo>
                    <a:pt x="0" y="8979"/>
                    <a:pt x="21" y="8999"/>
                    <a:pt x="53" y="8999"/>
                  </a:cubicBezTo>
                  <a:cubicBezTo>
                    <a:pt x="92" y="8999"/>
                    <a:pt x="146" y="8969"/>
                    <a:pt x="166" y="8928"/>
                  </a:cubicBezTo>
                  <a:cubicBezTo>
                    <a:pt x="427" y="8332"/>
                    <a:pt x="614" y="7735"/>
                    <a:pt x="725" y="7101"/>
                  </a:cubicBezTo>
                  <a:cubicBezTo>
                    <a:pt x="986" y="6319"/>
                    <a:pt x="1210" y="5536"/>
                    <a:pt x="1434" y="4753"/>
                  </a:cubicBezTo>
                  <a:cubicBezTo>
                    <a:pt x="1844" y="3187"/>
                    <a:pt x="2217" y="1621"/>
                    <a:pt x="2552" y="56"/>
                  </a:cubicBezTo>
                  <a:cubicBezTo>
                    <a:pt x="2565" y="17"/>
                    <a:pt x="2551" y="0"/>
                    <a:pt x="25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9"/>
            <p:cNvSpPr/>
            <p:nvPr/>
          </p:nvSpPr>
          <p:spPr>
            <a:xfrm>
              <a:off x="7367673" y="2113129"/>
              <a:ext cx="65931" cy="252251"/>
            </a:xfrm>
            <a:custGeom>
              <a:rect b="b" l="l" r="r" t="t"/>
              <a:pathLst>
                <a:path extrusionOk="0" h="8421" w="2201">
                  <a:moveTo>
                    <a:pt x="2145" y="0"/>
                  </a:moveTo>
                  <a:cubicBezTo>
                    <a:pt x="2090" y="0"/>
                    <a:pt x="2014" y="63"/>
                    <a:pt x="2014" y="111"/>
                  </a:cubicBezTo>
                  <a:lnTo>
                    <a:pt x="2014" y="74"/>
                  </a:lnTo>
                  <a:cubicBezTo>
                    <a:pt x="1716" y="1490"/>
                    <a:pt x="1455" y="2870"/>
                    <a:pt x="1082" y="4249"/>
                  </a:cubicBezTo>
                  <a:cubicBezTo>
                    <a:pt x="933" y="4920"/>
                    <a:pt x="746" y="5591"/>
                    <a:pt x="560" y="6262"/>
                  </a:cubicBezTo>
                  <a:cubicBezTo>
                    <a:pt x="336" y="6971"/>
                    <a:pt x="150" y="7679"/>
                    <a:pt x="1" y="8387"/>
                  </a:cubicBezTo>
                  <a:cubicBezTo>
                    <a:pt x="1" y="8412"/>
                    <a:pt x="9" y="8420"/>
                    <a:pt x="21" y="8420"/>
                  </a:cubicBezTo>
                  <a:cubicBezTo>
                    <a:pt x="46" y="8420"/>
                    <a:pt x="88" y="8387"/>
                    <a:pt x="112" y="8387"/>
                  </a:cubicBezTo>
                  <a:cubicBezTo>
                    <a:pt x="373" y="7716"/>
                    <a:pt x="560" y="7008"/>
                    <a:pt x="746" y="6337"/>
                  </a:cubicBezTo>
                  <a:cubicBezTo>
                    <a:pt x="933" y="5666"/>
                    <a:pt x="1082" y="4995"/>
                    <a:pt x="1268" y="4286"/>
                  </a:cubicBezTo>
                  <a:cubicBezTo>
                    <a:pt x="1604" y="2907"/>
                    <a:pt x="1902" y="1490"/>
                    <a:pt x="2200" y="74"/>
                  </a:cubicBezTo>
                  <a:cubicBezTo>
                    <a:pt x="2200" y="20"/>
                    <a:pt x="2176" y="0"/>
                    <a:pt x="2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9"/>
            <p:cNvSpPr/>
            <p:nvPr/>
          </p:nvSpPr>
          <p:spPr>
            <a:xfrm>
              <a:off x="7394034" y="2110253"/>
              <a:ext cx="81298" cy="271542"/>
            </a:xfrm>
            <a:custGeom>
              <a:rect b="b" l="l" r="r" t="t"/>
              <a:pathLst>
                <a:path extrusionOk="0" h="9065" w="2714">
                  <a:moveTo>
                    <a:pt x="2668" y="1"/>
                  </a:moveTo>
                  <a:cubicBezTo>
                    <a:pt x="2620" y="1"/>
                    <a:pt x="2537" y="48"/>
                    <a:pt x="2513" y="95"/>
                  </a:cubicBezTo>
                  <a:cubicBezTo>
                    <a:pt x="2215" y="1586"/>
                    <a:pt x="1879" y="3115"/>
                    <a:pt x="1469" y="4606"/>
                  </a:cubicBezTo>
                  <a:cubicBezTo>
                    <a:pt x="1246" y="5352"/>
                    <a:pt x="1022" y="6097"/>
                    <a:pt x="798" y="6843"/>
                  </a:cubicBezTo>
                  <a:cubicBezTo>
                    <a:pt x="537" y="7588"/>
                    <a:pt x="239" y="8259"/>
                    <a:pt x="15" y="9005"/>
                  </a:cubicBezTo>
                  <a:cubicBezTo>
                    <a:pt x="1" y="9049"/>
                    <a:pt x="15" y="9064"/>
                    <a:pt x="40" y="9064"/>
                  </a:cubicBezTo>
                  <a:cubicBezTo>
                    <a:pt x="78" y="9064"/>
                    <a:pt x="142" y="9028"/>
                    <a:pt x="164" y="9005"/>
                  </a:cubicBezTo>
                  <a:cubicBezTo>
                    <a:pt x="463" y="8334"/>
                    <a:pt x="724" y="7663"/>
                    <a:pt x="910" y="6955"/>
                  </a:cubicBezTo>
                  <a:cubicBezTo>
                    <a:pt x="1171" y="6209"/>
                    <a:pt x="1395" y="5426"/>
                    <a:pt x="1618" y="4643"/>
                  </a:cubicBezTo>
                  <a:cubicBezTo>
                    <a:pt x="2028" y="3152"/>
                    <a:pt x="2364" y="1586"/>
                    <a:pt x="2700" y="58"/>
                  </a:cubicBezTo>
                  <a:cubicBezTo>
                    <a:pt x="2713" y="17"/>
                    <a:pt x="2697" y="1"/>
                    <a:pt x="2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9"/>
            <p:cNvSpPr/>
            <p:nvPr/>
          </p:nvSpPr>
          <p:spPr>
            <a:xfrm>
              <a:off x="7407873" y="2156055"/>
              <a:ext cx="71922" cy="265162"/>
            </a:xfrm>
            <a:custGeom>
              <a:rect b="b" l="l" r="r" t="t"/>
              <a:pathLst>
                <a:path extrusionOk="0" h="8852" w="2401">
                  <a:moveTo>
                    <a:pt x="2357" y="0"/>
                  </a:moveTo>
                  <a:cubicBezTo>
                    <a:pt x="2312" y="0"/>
                    <a:pt x="2238" y="48"/>
                    <a:pt x="2238" y="95"/>
                  </a:cubicBezTo>
                  <a:cubicBezTo>
                    <a:pt x="1939" y="1586"/>
                    <a:pt x="1604" y="3040"/>
                    <a:pt x="1268" y="4494"/>
                  </a:cubicBezTo>
                  <a:cubicBezTo>
                    <a:pt x="1082" y="5202"/>
                    <a:pt x="895" y="5910"/>
                    <a:pt x="672" y="6581"/>
                  </a:cubicBezTo>
                  <a:cubicBezTo>
                    <a:pt x="485" y="7290"/>
                    <a:pt x="187" y="8073"/>
                    <a:pt x="1" y="8818"/>
                  </a:cubicBezTo>
                  <a:cubicBezTo>
                    <a:pt x="1" y="8843"/>
                    <a:pt x="9" y="8851"/>
                    <a:pt x="21" y="8851"/>
                  </a:cubicBezTo>
                  <a:cubicBezTo>
                    <a:pt x="46" y="8851"/>
                    <a:pt x="88" y="8818"/>
                    <a:pt x="113" y="8818"/>
                  </a:cubicBezTo>
                  <a:cubicBezTo>
                    <a:pt x="672" y="7439"/>
                    <a:pt x="1082" y="5985"/>
                    <a:pt x="1417" y="4531"/>
                  </a:cubicBezTo>
                  <a:cubicBezTo>
                    <a:pt x="1790" y="3077"/>
                    <a:pt x="2088" y="1549"/>
                    <a:pt x="2387" y="57"/>
                  </a:cubicBezTo>
                  <a:cubicBezTo>
                    <a:pt x="2400" y="16"/>
                    <a:pt x="2384" y="0"/>
                    <a:pt x="23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9"/>
            <p:cNvSpPr/>
            <p:nvPr/>
          </p:nvSpPr>
          <p:spPr>
            <a:xfrm>
              <a:off x="7441992" y="2184033"/>
              <a:ext cx="67549" cy="245002"/>
            </a:xfrm>
            <a:custGeom>
              <a:rect b="b" l="l" r="r" t="t"/>
              <a:pathLst>
                <a:path extrusionOk="0" h="8179" w="2255">
                  <a:moveTo>
                    <a:pt x="2212" y="0"/>
                  </a:moveTo>
                  <a:cubicBezTo>
                    <a:pt x="2168" y="0"/>
                    <a:pt x="2105" y="57"/>
                    <a:pt x="2105" y="130"/>
                  </a:cubicBezTo>
                  <a:lnTo>
                    <a:pt x="2105" y="93"/>
                  </a:lnTo>
                  <a:cubicBezTo>
                    <a:pt x="1844" y="1509"/>
                    <a:pt x="1620" y="2889"/>
                    <a:pt x="1248" y="4305"/>
                  </a:cubicBezTo>
                  <a:cubicBezTo>
                    <a:pt x="1061" y="5014"/>
                    <a:pt x="875" y="5722"/>
                    <a:pt x="614" y="6393"/>
                  </a:cubicBezTo>
                  <a:cubicBezTo>
                    <a:pt x="465" y="6728"/>
                    <a:pt x="316" y="7027"/>
                    <a:pt x="241" y="7362"/>
                  </a:cubicBezTo>
                  <a:cubicBezTo>
                    <a:pt x="167" y="7623"/>
                    <a:pt x="129" y="7847"/>
                    <a:pt x="17" y="8108"/>
                  </a:cubicBezTo>
                  <a:cubicBezTo>
                    <a:pt x="1" y="8158"/>
                    <a:pt x="22" y="8178"/>
                    <a:pt x="53" y="8178"/>
                  </a:cubicBezTo>
                  <a:cubicBezTo>
                    <a:pt x="92" y="8178"/>
                    <a:pt x="146" y="8149"/>
                    <a:pt x="167" y="8108"/>
                  </a:cubicBezTo>
                  <a:cubicBezTo>
                    <a:pt x="241" y="7847"/>
                    <a:pt x="353" y="7586"/>
                    <a:pt x="390" y="7325"/>
                  </a:cubicBezTo>
                  <a:cubicBezTo>
                    <a:pt x="502" y="6952"/>
                    <a:pt x="688" y="6617"/>
                    <a:pt x="800" y="6244"/>
                  </a:cubicBezTo>
                  <a:cubicBezTo>
                    <a:pt x="1024" y="5647"/>
                    <a:pt x="1210" y="5014"/>
                    <a:pt x="1397" y="4380"/>
                  </a:cubicBezTo>
                  <a:cubicBezTo>
                    <a:pt x="1770" y="2963"/>
                    <a:pt x="2031" y="1509"/>
                    <a:pt x="2254" y="55"/>
                  </a:cubicBezTo>
                  <a:cubicBezTo>
                    <a:pt x="2254" y="16"/>
                    <a:pt x="2236" y="0"/>
                    <a:pt x="22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9"/>
            <p:cNvSpPr/>
            <p:nvPr/>
          </p:nvSpPr>
          <p:spPr>
            <a:xfrm>
              <a:off x="7487165" y="2191792"/>
              <a:ext cx="53649" cy="181527"/>
            </a:xfrm>
            <a:custGeom>
              <a:rect b="b" l="l" r="r" t="t"/>
              <a:pathLst>
                <a:path extrusionOk="0" h="6060" w="1791">
                  <a:moveTo>
                    <a:pt x="1743" y="0"/>
                  </a:moveTo>
                  <a:cubicBezTo>
                    <a:pt x="1696" y="0"/>
                    <a:pt x="1627" y="47"/>
                    <a:pt x="1604" y="95"/>
                  </a:cubicBezTo>
                  <a:lnTo>
                    <a:pt x="1641" y="95"/>
                  </a:lnTo>
                  <a:cubicBezTo>
                    <a:pt x="1417" y="1138"/>
                    <a:pt x="1194" y="2182"/>
                    <a:pt x="895" y="3189"/>
                  </a:cubicBezTo>
                  <a:cubicBezTo>
                    <a:pt x="783" y="3711"/>
                    <a:pt x="634" y="4195"/>
                    <a:pt x="485" y="4680"/>
                  </a:cubicBezTo>
                  <a:cubicBezTo>
                    <a:pt x="411" y="4941"/>
                    <a:pt x="299" y="5202"/>
                    <a:pt x="224" y="5426"/>
                  </a:cubicBezTo>
                  <a:cubicBezTo>
                    <a:pt x="187" y="5612"/>
                    <a:pt x="150" y="5798"/>
                    <a:pt x="75" y="5985"/>
                  </a:cubicBezTo>
                  <a:cubicBezTo>
                    <a:pt x="75" y="5985"/>
                    <a:pt x="1" y="6059"/>
                    <a:pt x="75" y="6059"/>
                  </a:cubicBezTo>
                  <a:cubicBezTo>
                    <a:pt x="112" y="6022"/>
                    <a:pt x="187" y="5948"/>
                    <a:pt x="224" y="5873"/>
                  </a:cubicBezTo>
                  <a:cubicBezTo>
                    <a:pt x="299" y="5687"/>
                    <a:pt x="373" y="5426"/>
                    <a:pt x="448" y="5239"/>
                  </a:cubicBezTo>
                  <a:cubicBezTo>
                    <a:pt x="634" y="4680"/>
                    <a:pt x="821" y="4121"/>
                    <a:pt x="970" y="3524"/>
                  </a:cubicBezTo>
                  <a:cubicBezTo>
                    <a:pt x="1268" y="2406"/>
                    <a:pt x="1529" y="1213"/>
                    <a:pt x="1790" y="57"/>
                  </a:cubicBezTo>
                  <a:cubicBezTo>
                    <a:pt x="1790" y="16"/>
                    <a:pt x="1770" y="0"/>
                    <a:pt x="17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9"/>
            <p:cNvSpPr/>
            <p:nvPr/>
          </p:nvSpPr>
          <p:spPr>
            <a:xfrm>
              <a:off x="7543002" y="2254458"/>
              <a:ext cx="15666" cy="40679"/>
            </a:xfrm>
            <a:custGeom>
              <a:rect b="b" l="l" r="r" t="t"/>
              <a:pathLst>
                <a:path extrusionOk="0" h="1358" w="523">
                  <a:moveTo>
                    <a:pt x="480" y="0"/>
                  </a:moveTo>
                  <a:cubicBezTo>
                    <a:pt x="470" y="0"/>
                    <a:pt x="459" y="5"/>
                    <a:pt x="448" y="16"/>
                  </a:cubicBezTo>
                  <a:cubicBezTo>
                    <a:pt x="411" y="16"/>
                    <a:pt x="373" y="53"/>
                    <a:pt x="336" y="90"/>
                  </a:cubicBezTo>
                  <a:cubicBezTo>
                    <a:pt x="224" y="500"/>
                    <a:pt x="75" y="873"/>
                    <a:pt x="1" y="1283"/>
                  </a:cubicBezTo>
                  <a:cubicBezTo>
                    <a:pt x="1" y="1321"/>
                    <a:pt x="1" y="1358"/>
                    <a:pt x="38" y="1358"/>
                  </a:cubicBezTo>
                  <a:cubicBezTo>
                    <a:pt x="75" y="1321"/>
                    <a:pt x="112" y="1283"/>
                    <a:pt x="112" y="1246"/>
                  </a:cubicBezTo>
                  <a:cubicBezTo>
                    <a:pt x="224" y="836"/>
                    <a:pt x="411" y="463"/>
                    <a:pt x="523" y="53"/>
                  </a:cubicBezTo>
                  <a:cubicBezTo>
                    <a:pt x="523" y="27"/>
                    <a:pt x="504" y="0"/>
                    <a:pt x="4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9"/>
            <p:cNvSpPr/>
            <p:nvPr/>
          </p:nvSpPr>
          <p:spPr>
            <a:xfrm>
              <a:off x="7478238" y="2386112"/>
              <a:ext cx="17883" cy="59670"/>
            </a:xfrm>
            <a:custGeom>
              <a:rect b="b" l="l" r="r" t="t"/>
              <a:pathLst>
                <a:path extrusionOk="0" h="1992" w="597">
                  <a:moveTo>
                    <a:pt x="540" y="0"/>
                  </a:moveTo>
                  <a:cubicBezTo>
                    <a:pt x="485" y="0"/>
                    <a:pt x="410" y="47"/>
                    <a:pt x="410" y="94"/>
                  </a:cubicBezTo>
                  <a:lnTo>
                    <a:pt x="410" y="132"/>
                  </a:lnTo>
                  <a:cubicBezTo>
                    <a:pt x="373" y="430"/>
                    <a:pt x="299" y="765"/>
                    <a:pt x="224" y="1064"/>
                  </a:cubicBezTo>
                  <a:lnTo>
                    <a:pt x="112" y="1511"/>
                  </a:lnTo>
                  <a:cubicBezTo>
                    <a:pt x="75" y="1660"/>
                    <a:pt x="38" y="1809"/>
                    <a:pt x="0" y="1958"/>
                  </a:cubicBezTo>
                  <a:cubicBezTo>
                    <a:pt x="0" y="1983"/>
                    <a:pt x="13" y="1991"/>
                    <a:pt x="29" y="1991"/>
                  </a:cubicBezTo>
                  <a:cubicBezTo>
                    <a:pt x="62" y="1991"/>
                    <a:pt x="112" y="1958"/>
                    <a:pt x="112" y="1958"/>
                  </a:cubicBezTo>
                  <a:cubicBezTo>
                    <a:pt x="187" y="1809"/>
                    <a:pt x="261" y="1660"/>
                    <a:pt x="299" y="1511"/>
                  </a:cubicBezTo>
                  <a:cubicBezTo>
                    <a:pt x="336" y="1362"/>
                    <a:pt x="373" y="1213"/>
                    <a:pt x="410" y="1026"/>
                  </a:cubicBezTo>
                  <a:cubicBezTo>
                    <a:pt x="485" y="691"/>
                    <a:pt x="522" y="393"/>
                    <a:pt x="597" y="57"/>
                  </a:cubicBezTo>
                  <a:cubicBezTo>
                    <a:pt x="597" y="16"/>
                    <a:pt x="572" y="0"/>
                    <a:pt x="5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9"/>
            <p:cNvSpPr/>
            <p:nvPr/>
          </p:nvSpPr>
          <p:spPr>
            <a:xfrm>
              <a:off x="7484948" y="2433591"/>
              <a:ext cx="16775" cy="45981"/>
            </a:xfrm>
            <a:custGeom>
              <a:rect b="b" l="l" r="r" t="t"/>
              <a:pathLst>
                <a:path extrusionOk="0" h="1535" w="560">
                  <a:moveTo>
                    <a:pt x="447" y="1"/>
                  </a:moveTo>
                  <a:cubicBezTo>
                    <a:pt x="410" y="38"/>
                    <a:pt x="373" y="75"/>
                    <a:pt x="336" y="112"/>
                  </a:cubicBezTo>
                  <a:lnTo>
                    <a:pt x="373" y="112"/>
                  </a:lnTo>
                  <a:cubicBezTo>
                    <a:pt x="298" y="336"/>
                    <a:pt x="261" y="560"/>
                    <a:pt x="186" y="783"/>
                  </a:cubicBezTo>
                  <a:cubicBezTo>
                    <a:pt x="149" y="1044"/>
                    <a:pt x="37" y="1268"/>
                    <a:pt x="0" y="1492"/>
                  </a:cubicBezTo>
                  <a:cubicBezTo>
                    <a:pt x="0" y="1523"/>
                    <a:pt x="20" y="1535"/>
                    <a:pt x="43" y="1535"/>
                  </a:cubicBezTo>
                  <a:cubicBezTo>
                    <a:pt x="75" y="1535"/>
                    <a:pt x="112" y="1513"/>
                    <a:pt x="112" y="1492"/>
                  </a:cubicBezTo>
                  <a:cubicBezTo>
                    <a:pt x="224" y="1268"/>
                    <a:pt x="298" y="1044"/>
                    <a:pt x="373" y="783"/>
                  </a:cubicBezTo>
                  <a:cubicBezTo>
                    <a:pt x="410" y="560"/>
                    <a:pt x="485" y="336"/>
                    <a:pt x="522" y="75"/>
                  </a:cubicBezTo>
                  <a:cubicBezTo>
                    <a:pt x="559" y="38"/>
                    <a:pt x="522" y="1"/>
                    <a:pt x="4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9"/>
            <p:cNvSpPr/>
            <p:nvPr/>
          </p:nvSpPr>
          <p:spPr>
            <a:xfrm>
              <a:off x="7443610" y="2141946"/>
              <a:ext cx="59700" cy="226729"/>
            </a:xfrm>
            <a:custGeom>
              <a:rect b="b" l="l" r="r" t="t"/>
              <a:pathLst>
                <a:path extrusionOk="0" h="7569" w="1993">
                  <a:moveTo>
                    <a:pt x="1964" y="1"/>
                  </a:moveTo>
                  <a:cubicBezTo>
                    <a:pt x="1939" y="1"/>
                    <a:pt x="1902" y="22"/>
                    <a:pt x="1902" y="44"/>
                  </a:cubicBezTo>
                  <a:lnTo>
                    <a:pt x="1865" y="44"/>
                  </a:lnTo>
                  <a:cubicBezTo>
                    <a:pt x="1641" y="491"/>
                    <a:pt x="1492" y="1013"/>
                    <a:pt x="1455" y="1498"/>
                  </a:cubicBezTo>
                  <a:cubicBezTo>
                    <a:pt x="1305" y="2169"/>
                    <a:pt x="1119" y="2840"/>
                    <a:pt x="933" y="3473"/>
                  </a:cubicBezTo>
                  <a:cubicBezTo>
                    <a:pt x="523" y="4816"/>
                    <a:pt x="187" y="6158"/>
                    <a:pt x="1" y="7537"/>
                  </a:cubicBezTo>
                  <a:cubicBezTo>
                    <a:pt x="1" y="7560"/>
                    <a:pt x="11" y="7569"/>
                    <a:pt x="27" y="7569"/>
                  </a:cubicBezTo>
                  <a:cubicBezTo>
                    <a:pt x="63" y="7569"/>
                    <a:pt x="124" y="7525"/>
                    <a:pt x="150" y="7500"/>
                  </a:cubicBezTo>
                  <a:cubicBezTo>
                    <a:pt x="485" y="6195"/>
                    <a:pt x="746" y="4853"/>
                    <a:pt x="1119" y="3548"/>
                  </a:cubicBezTo>
                  <a:cubicBezTo>
                    <a:pt x="1268" y="2952"/>
                    <a:pt x="1455" y="2318"/>
                    <a:pt x="1604" y="1684"/>
                  </a:cubicBezTo>
                  <a:cubicBezTo>
                    <a:pt x="1678" y="1125"/>
                    <a:pt x="1790" y="603"/>
                    <a:pt x="1977" y="44"/>
                  </a:cubicBezTo>
                  <a:cubicBezTo>
                    <a:pt x="1992" y="12"/>
                    <a:pt x="1981" y="1"/>
                    <a:pt x="19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9"/>
            <p:cNvSpPr/>
            <p:nvPr/>
          </p:nvSpPr>
          <p:spPr>
            <a:xfrm>
              <a:off x="7620047" y="2292592"/>
              <a:ext cx="16805" cy="63355"/>
            </a:xfrm>
            <a:custGeom>
              <a:rect b="b" l="l" r="r" t="t"/>
              <a:pathLst>
                <a:path extrusionOk="0" h="2115" w="561">
                  <a:moveTo>
                    <a:pt x="519" y="0"/>
                  </a:moveTo>
                  <a:cubicBezTo>
                    <a:pt x="464" y="0"/>
                    <a:pt x="374" y="70"/>
                    <a:pt x="374" y="122"/>
                  </a:cubicBezTo>
                  <a:cubicBezTo>
                    <a:pt x="374" y="458"/>
                    <a:pt x="336" y="830"/>
                    <a:pt x="225" y="1166"/>
                  </a:cubicBezTo>
                  <a:cubicBezTo>
                    <a:pt x="187" y="1352"/>
                    <a:pt x="150" y="1501"/>
                    <a:pt x="113" y="1651"/>
                  </a:cubicBezTo>
                  <a:cubicBezTo>
                    <a:pt x="113" y="1725"/>
                    <a:pt x="75" y="1800"/>
                    <a:pt x="38" y="1874"/>
                  </a:cubicBezTo>
                  <a:cubicBezTo>
                    <a:pt x="38" y="1949"/>
                    <a:pt x="1" y="2023"/>
                    <a:pt x="1" y="2098"/>
                  </a:cubicBezTo>
                  <a:cubicBezTo>
                    <a:pt x="1" y="2110"/>
                    <a:pt x="9" y="2114"/>
                    <a:pt x="20" y="2114"/>
                  </a:cubicBezTo>
                  <a:cubicBezTo>
                    <a:pt x="42" y="2114"/>
                    <a:pt x="75" y="2098"/>
                    <a:pt x="75" y="2098"/>
                  </a:cubicBezTo>
                  <a:cubicBezTo>
                    <a:pt x="187" y="1949"/>
                    <a:pt x="262" y="1800"/>
                    <a:pt x="299" y="1651"/>
                  </a:cubicBezTo>
                  <a:cubicBezTo>
                    <a:pt x="336" y="1464"/>
                    <a:pt x="374" y="1278"/>
                    <a:pt x="411" y="1129"/>
                  </a:cubicBezTo>
                  <a:cubicBezTo>
                    <a:pt x="523" y="756"/>
                    <a:pt x="560" y="383"/>
                    <a:pt x="560" y="48"/>
                  </a:cubicBezTo>
                  <a:cubicBezTo>
                    <a:pt x="560" y="14"/>
                    <a:pt x="543" y="0"/>
                    <a:pt x="5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9"/>
            <p:cNvSpPr/>
            <p:nvPr/>
          </p:nvSpPr>
          <p:spPr>
            <a:xfrm>
              <a:off x="7639039" y="2304064"/>
              <a:ext cx="16775" cy="42926"/>
            </a:xfrm>
            <a:custGeom>
              <a:rect b="b" l="l" r="r" t="t"/>
              <a:pathLst>
                <a:path extrusionOk="0" h="1433" w="560">
                  <a:moveTo>
                    <a:pt x="485" y="0"/>
                  </a:moveTo>
                  <a:cubicBezTo>
                    <a:pt x="411" y="37"/>
                    <a:pt x="373" y="75"/>
                    <a:pt x="373" y="112"/>
                  </a:cubicBezTo>
                  <a:cubicBezTo>
                    <a:pt x="262" y="559"/>
                    <a:pt x="112" y="969"/>
                    <a:pt x="1" y="1379"/>
                  </a:cubicBezTo>
                  <a:cubicBezTo>
                    <a:pt x="1" y="1406"/>
                    <a:pt x="1" y="1432"/>
                    <a:pt x="14" y="1432"/>
                  </a:cubicBezTo>
                  <a:cubicBezTo>
                    <a:pt x="19" y="1432"/>
                    <a:pt x="27" y="1428"/>
                    <a:pt x="38" y="1417"/>
                  </a:cubicBezTo>
                  <a:cubicBezTo>
                    <a:pt x="75" y="1417"/>
                    <a:pt x="112" y="1417"/>
                    <a:pt x="150" y="1379"/>
                  </a:cubicBezTo>
                  <a:cubicBezTo>
                    <a:pt x="299" y="932"/>
                    <a:pt x="448" y="522"/>
                    <a:pt x="560" y="75"/>
                  </a:cubicBezTo>
                  <a:cubicBezTo>
                    <a:pt x="560" y="37"/>
                    <a:pt x="523" y="0"/>
                    <a:pt x="4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9"/>
            <p:cNvSpPr/>
            <p:nvPr/>
          </p:nvSpPr>
          <p:spPr>
            <a:xfrm>
              <a:off x="7561993" y="2475439"/>
              <a:ext cx="31692" cy="73689"/>
            </a:xfrm>
            <a:custGeom>
              <a:rect b="b" l="l" r="r" t="t"/>
              <a:pathLst>
                <a:path extrusionOk="0" h="2460" w="1058">
                  <a:moveTo>
                    <a:pt x="1015" y="0"/>
                  </a:moveTo>
                  <a:cubicBezTo>
                    <a:pt x="970" y="0"/>
                    <a:pt x="895" y="48"/>
                    <a:pt x="895" y="95"/>
                  </a:cubicBezTo>
                  <a:cubicBezTo>
                    <a:pt x="783" y="505"/>
                    <a:pt x="597" y="915"/>
                    <a:pt x="448" y="1288"/>
                  </a:cubicBezTo>
                  <a:cubicBezTo>
                    <a:pt x="336" y="1474"/>
                    <a:pt x="261" y="1660"/>
                    <a:pt x="187" y="1847"/>
                  </a:cubicBezTo>
                  <a:cubicBezTo>
                    <a:pt x="149" y="1959"/>
                    <a:pt x="112" y="2071"/>
                    <a:pt x="75" y="2145"/>
                  </a:cubicBezTo>
                  <a:cubicBezTo>
                    <a:pt x="38" y="2220"/>
                    <a:pt x="0" y="2331"/>
                    <a:pt x="0" y="2443"/>
                  </a:cubicBezTo>
                  <a:cubicBezTo>
                    <a:pt x="0" y="2456"/>
                    <a:pt x="13" y="2460"/>
                    <a:pt x="29" y="2460"/>
                  </a:cubicBezTo>
                  <a:cubicBezTo>
                    <a:pt x="62" y="2460"/>
                    <a:pt x="112" y="2443"/>
                    <a:pt x="112" y="2443"/>
                  </a:cubicBezTo>
                  <a:cubicBezTo>
                    <a:pt x="224" y="2220"/>
                    <a:pt x="336" y="2033"/>
                    <a:pt x="373" y="1810"/>
                  </a:cubicBezTo>
                  <a:lnTo>
                    <a:pt x="634" y="1250"/>
                  </a:lnTo>
                  <a:cubicBezTo>
                    <a:pt x="783" y="878"/>
                    <a:pt x="932" y="468"/>
                    <a:pt x="1044" y="57"/>
                  </a:cubicBezTo>
                  <a:cubicBezTo>
                    <a:pt x="1058" y="16"/>
                    <a:pt x="1041" y="0"/>
                    <a:pt x="10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9"/>
            <p:cNvSpPr/>
            <p:nvPr/>
          </p:nvSpPr>
          <p:spPr>
            <a:xfrm>
              <a:off x="7613367" y="2435988"/>
              <a:ext cx="25701" cy="72791"/>
            </a:xfrm>
            <a:custGeom>
              <a:rect b="b" l="l" r="r" t="t"/>
              <a:pathLst>
                <a:path extrusionOk="0" h="2430" w="858">
                  <a:moveTo>
                    <a:pt x="832" y="0"/>
                  </a:moveTo>
                  <a:cubicBezTo>
                    <a:pt x="799" y="0"/>
                    <a:pt x="746" y="44"/>
                    <a:pt x="746" y="70"/>
                  </a:cubicBezTo>
                  <a:cubicBezTo>
                    <a:pt x="671" y="256"/>
                    <a:pt x="634" y="480"/>
                    <a:pt x="597" y="666"/>
                  </a:cubicBezTo>
                  <a:cubicBezTo>
                    <a:pt x="522" y="853"/>
                    <a:pt x="448" y="1076"/>
                    <a:pt x="373" y="1263"/>
                  </a:cubicBezTo>
                  <a:cubicBezTo>
                    <a:pt x="298" y="1449"/>
                    <a:pt x="224" y="1635"/>
                    <a:pt x="187" y="1822"/>
                  </a:cubicBezTo>
                  <a:cubicBezTo>
                    <a:pt x="75" y="2008"/>
                    <a:pt x="37" y="2195"/>
                    <a:pt x="0" y="2381"/>
                  </a:cubicBezTo>
                  <a:cubicBezTo>
                    <a:pt x="0" y="2416"/>
                    <a:pt x="15" y="2429"/>
                    <a:pt x="36" y="2429"/>
                  </a:cubicBezTo>
                  <a:cubicBezTo>
                    <a:pt x="80" y="2429"/>
                    <a:pt x="149" y="2369"/>
                    <a:pt x="149" y="2344"/>
                  </a:cubicBezTo>
                  <a:cubicBezTo>
                    <a:pt x="224" y="2157"/>
                    <a:pt x="298" y="1971"/>
                    <a:pt x="373" y="1785"/>
                  </a:cubicBezTo>
                  <a:cubicBezTo>
                    <a:pt x="448" y="1561"/>
                    <a:pt x="522" y="1374"/>
                    <a:pt x="597" y="1188"/>
                  </a:cubicBezTo>
                  <a:cubicBezTo>
                    <a:pt x="671" y="964"/>
                    <a:pt x="709" y="778"/>
                    <a:pt x="783" y="592"/>
                  </a:cubicBezTo>
                  <a:cubicBezTo>
                    <a:pt x="820" y="405"/>
                    <a:pt x="858" y="219"/>
                    <a:pt x="858" y="32"/>
                  </a:cubicBezTo>
                  <a:cubicBezTo>
                    <a:pt x="858" y="9"/>
                    <a:pt x="847" y="0"/>
                    <a:pt x="8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9"/>
            <p:cNvSpPr/>
            <p:nvPr/>
          </p:nvSpPr>
          <p:spPr>
            <a:xfrm>
              <a:off x="7639039" y="2409537"/>
              <a:ext cx="33550" cy="96545"/>
            </a:xfrm>
            <a:custGeom>
              <a:rect b="b" l="l" r="r" t="t"/>
              <a:pathLst>
                <a:path extrusionOk="0" h="3223" w="1120">
                  <a:moveTo>
                    <a:pt x="1073" y="1"/>
                  </a:moveTo>
                  <a:cubicBezTo>
                    <a:pt x="1030" y="1"/>
                    <a:pt x="970" y="48"/>
                    <a:pt x="970" y="95"/>
                  </a:cubicBezTo>
                  <a:lnTo>
                    <a:pt x="933" y="95"/>
                  </a:lnTo>
                  <a:cubicBezTo>
                    <a:pt x="821" y="654"/>
                    <a:pt x="672" y="1176"/>
                    <a:pt x="485" y="1698"/>
                  </a:cubicBezTo>
                  <a:cubicBezTo>
                    <a:pt x="373" y="1959"/>
                    <a:pt x="299" y="2183"/>
                    <a:pt x="224" y="2444"/>
                  </a:cubicBezTo>
                  <a:cubicBezTo>
                    <a:pt x="187" y="2593"/>
                    <a:pt x="150" y="2705"/>
                    <a:pt x="112" y="2817"/>
                  </a:cubicBezTo>
                  <a:cubicBezTo>
                    <a:pt x="38" y="2966"/>
                    <a:pt x="1" y="3078"/>
                    <a:pt x="1" y="3189"/>
                  </a:cubicBezTo>
                  <a:cubicBezTo>
                    <a:pt x="1" y="3214"/>
                    <a:pt x="9" y="3223"/>
                    <a:pt x="21" y="3223"/>
                  </a:cubicBezTo>
                  <a:cubicBezTo>
                    <a:pt x="46" y="3223"/>
                    <a:pt x="88" y="3189"/>
                    <a:pt x="112" y="3189"/>
                  </a:cubicBezTo>
                  <a:cubicBezTo>
                    <a:pt x="262" y="2966"/>
                    <a:pt x="336" y="2705"/>
                    <a:pt x="411" y="2444"/>
                  </a:cubicBezTo>
                  <a:cubicBezTo>
                    <a:pt x="485" y="2183"/>
                    <a:pt x="560" y="1922"/>
                    <a:pt x="672" y="1661"/>
                  </a:cubicBezTo>
                  <a:cubicBezTo>
                    <a:pt x="858" y="1139"/>
                    <a:pt x="1044" y="617"/>
                    <a:pt x="1119" y="58"/>
                  </a:cubicBezTo>
                  <a:cubicBezTo>
                    <a:pt x="1119" y="17"/>
                    <a:pt x="1099" y="1"/>
                    <a:pt x="10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9"/>
            <p:cNvSpPr/>
            <p:nvPr/>
          </p:nvSpPr>
          <p:spPr>
            <a:xfrm>
              <a:off x="6571460" y="2010861"/>
              <a:ext cx="35766" cy="207079"/>
            </a:xfrm>
            <a:custGeom>
              <a:rect b="b" l="l" r="r" t="t"/>
              <a:pathLst>
                <a:path extrusionOk="0" h="6913" w="1194">
                  <a:moveTo>
                    <a:pt x="1146" y="1"/>
                  </a:moveTo>
                  <a:cubicBezTo>
                    <a:pt x="1099" y="1"/>
                    <a:pt x="1030" y="48"/>
                    <a:pt x="1007" y="95"/>
                  </a:cubicBezTo>
                  <a:lnTo>
                    <a:pt x="1044" y="95"/>
                  </a:lnTo>
                  <a:cubicBezTo>
                    <a:pt x="783" y="1251"/>
                    <a:pt x="634" y="2407"/>
                    <a:pt x="448" y="3562"/>
                  </a:cubicBezTo>
                  <a:cubicBezTo>
                    <a:pt x="298" y="4718"/>
                    <a:pt x="75" y="5762"/>
                    <a:pt x="0" y="6880"/>
                  </a:cubicBezTo>
                  <a:cubicBezTo>
                    <a:pt x="0" y="6903"/>
                    <a:pt x="11" y="6912"/>
                    <a:pt x="26" y="6912"/>
                  </a:cubicBezTo>
                  <a:cubicBezTo>
                    <a:pt x="59" y="6912"/>
                    <a:pt x="112" y="6869"/>
                    <a:pt x="112" y="6843"/>
                  </a:cubicBezTo>
                  <a:cubicBezTo>
                    <a:pt x="373" y="5725"/>
                    <a:pt x="559" y="4569"/>
                    <a:pt x="671" y="3450"/>
                  </a:cubicBezTo>
                  <a:cubicBezTo>
                    <a:pt x="820" y="2295"/>
                    <a:pt x="969" y="1176"/>
                    <a:pt x="1193" y="58"/>
                  </a:cubicBezTo>
                  <a:cubicBezTo>
                    <a:pt x="1193" y="17"/>
                    <a:pt x="1173" y="1"/>
                    <a:pt x="1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9"/>
            <p:cNvSpPr/>
            <p:nvPr/>
          </p:nvSpPr>
          <p:spPr>
            <a:xfrm>
              <a:off x="6553577" y="2023952"/>
              <a:ext cx="73749" cy="380429"/>
            </a:xfrm>
            <a:custGeom>
              <a:rect b="b" l="l" r="r" t="t"/>
              <a:pathLst>
                <a:path extrusionOk="0" h="12700" w="2462">
                  <a:moveTo>
                    <a:pt x="2281" y="0"/>
                  </a:moveTo>
                  <a:cubicBezTo>
                    <a:pt x="2237" y="0"/>
                    <a:pt x="2163" y="53"/>
                    <a:pt x="2163" y="106"/>
                  </a:cubicBezTo>
                  <a:cubicBezTo>
                    <a:pt x="2200" y="628"/>
                    <a:pt x="2126" y="1112"/>
                    <a:pt x="1976" y="1597"/>
                  </a:cubicBezTo>
                  <a:cubicBezTo>
                    <a:pt x="1865" y="2044"/>
                    <a:pt x="1790" y="2529"/>
                    <a:pt x="1678" y="2976"/>
                  </a:cubicBezTo>
                  <a:cubicBezTo>
                    <a:pt x="1492" y="4095"/>
                    <a:pt x="1268" y="5250"/>
                    <a:pt x="1082" y="6369"/>
                  </a:cubicBezTo>
                  <a:cubicBezTo>
                    <a:pt x="672" y="8419"/>
                    <a:pt x="113" y="10544"/>
                    <a:pt x="1" y="12669"/>
                  </a:cubicBezTo>
                  <a:cubicBezTo>
                    <a:pt x="1" y="12691"/>
                    <a:pt x="10" y="12700"/>
                    <a:pt x="24" y="12700"/>
                  </a:cubicBezTo>
                  <a:cubicBezTo>
                    <a:pt x="57" y="12700"/>
                    <a:pt x="113" y="12647"/>
                    <a:pt x="113" y="12594"/>
                  </a:cubicBezTo>
                  <a:cubicBezTo>
                    <a:pt x="485" y="10395"/>
                    <a:pt x="895" y="8195"/>
                    <a:pt x="1305" y="5996"/>
                  </a:cubicBezTo>
                  <a:cubicBezTo>
                    <a:pt x="1529" y="4840"/>
                    <a:pt x="1716" y="3722"/>
                    <a:pt x="1902" y="2603"/>
                  </a:cubicBezTo>
                  <a:cubicBezTo>
                    <a:pt x="2051" y="1821"/>
                    <a:pt x="2461" y="851"/>
                    <a:pt x="2312" y="31"/>
                  </a:cubicBezTo>
                  <a:cubicBezTo>
                    <a:pt x="2312" y="9"/>
                    <a:pt x="2299" y="0"/>
                    <a:pt x="22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9"/>
            <p:cNvSpPr/>
            <p:nvPr/>
          </p:nvSpPr>
          <p:spPr>
            <a:xfrm>
              <a:off x="6588205" y="2008645"/>
              <a:ext cx="63684" cy="382346"/>
            </a:xfrm>
            <a:custGeom>
              <a:rect b="b" l="l" r="r" t="t"/>
              <a:pathLst>
                <a:path extrusionOk="0" h="12764" w="2126">
                  <a:moveTo>
                    <a:pt x="2080" y="0"/>
                  </a:moveTo>
                  <a:cubicBezTo>
                    <a:pt x="2036" y="0"/>
                    <a:pt x="1976" y="48"/>
                    <a:pt x="1976" y="95"/>
                  </a:cubicBezTo>
                  <a:cubicBezTo>
                    <a:pt x="1566" y="2257"/>
                    <a:pt x="1156" y="4382"/>
                    <a:pt x="783" y="6507"/>
                  </a:cubicBezTo>
                  <a:cubicBezTo>
                    <a:pt x="373" y="8557"/>
                    <a:pt x="112" y="10645"/>
                    <a:pt x="0" y="12733"/>
                  </a:cubicBezTo>
                  <a:cubicBezTo>
                    <a:pt x="0" y="12754"/>
                    <a:pt x="13" y="12763"/>
                    <a:pt x="31" y="12763"/>
                  </a:cubicBezTo>
                  <a:cubicBezTo>
                    <a:pt x="75" y="12763"/>
                    <a:pt x="149" y="12711"/>
                    <a:pt x="149" y="12658"/>
                  </a:cubicBezTo>
                  <a:cubicBezTo>
                    <a:pt x="410" y="10496"/>
                    <a:pt x="634" y="8371"/>
                    <a:pt x="1007" y="6246"/>
                  </a:cubicBezTo>
                  <a:cubicBezTo>
                    <a:pt x="1380" y="4121"/>
                    <a:pt x="1752" y="2108"/>
                    <a:pt x="2125" y="57"/>
                  </a:cubicBezTo>
                  <a:cubicBezTo>
                    <a:pt x="2125" y="16"/>
                    <a:pt x="2105" y="0"/>
                    <a:pt x="20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9"/>
            <p:cNvSpPr/>
            <p:nvPr/>
          </p:nvSpPr>
          <p:spPr>
            <a:xfrm>
              <a:off x="6608305" y="2065051"/>
              <a:ext cx="64793" cy="328696"/>
            </a:xfrm>
            <a:custGeom>
              <a:rect b="b" l="l" r="r" t="t"/>
              <a:pathLst>
                <a:path extrusionOk="0" h="10973" w="2163">
                  <a:moveTo>
                    <a:pt x="2115" y="0"/>
                  </a:moveTo>
                  <a:cubicBezTo>
                    <a:pt x="2071" y="0"/>
                    <a:pt x="2013" y="53"/>
                    <a:pt x="2013" y="76"/>
                  </a:cubicBezTo>
                  <a:cubicBezTo>
                    <a:pt x="1715" y="1902"/>
                    <a:pt x="1454" y="3729"/>
                    <a:pt x="1119" y="5556"/>
                  </a:cubicBezTo>
                  <a:cubicBezTo>
                    <a:pt x="932" y="6413"/>
                    <a:pt x="783" y="7308"/>
                    <a:pt x="597" y="8203"/>
                  </a:cubicBezTo>
                  <a:cubicBezTo>
                    <a:pt x="410" y="9097"/>
                    <a:pt x="112" y="9992"/>
                    <a:pt x="0" y="10924"/>
                  </a:cubicBezTo>
                  <a:cubicBezTo>
                    <a:pt x="0" y="10960"/>
                    <a:pt x="12" y="10973"/>
                    <a:pt x="27" y="10973"/>
                  </a:cubicBezTo>
                  <a:cubicBezTo>
                    <a:pt x="60" y="10973"/>
                    <a:pt x="112" y="10912"/>
                    <a:pt x="112" y="10887"/>
                  </a:cubicBezTo>
                  <a:cubicBezTo>
                    <a:pt x="634" y="9135"/>
                    <a:pt x="1044" y="7308"/>
                    <a:pt x="1305" y="5481"/>
                  </a:cubicBezTo>
                  <a:cubicBezTo>
                    <a:pt x="1603" y="3692"/>
                    <a:pt x="1902" y="1865"/>
                    <a:pt x="2163" y="76"/>
                  </a:cubicBezTo>
                  <a:cubicBezTo>
                    <a:pt x="2163" y="19"/>
                    <a:pt x="2141" y="0"/>
                    <a:pt x="21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9"/>
            <p:cNvSpPr/>
            <p:nvPr/>
          </p:nvSpPr>
          <p:spPr>
            <a:xfrm>
              <a:off x="6636223" y="2039109"/>
              <a:ext cx="67039" cy="344093"/>
            </a:xfrm>
            <a:custGeom>
              <a:rect b="b" l="l" r="r" t="t"/>
              <a:pathLst>
                <a:path extrusionOk="0" h="11487" w="2238">
                  <a:moveTo>
                    <a:pt x="2182" y="1"/>
                  </a:moveTo>
                  <a:cubicBezTo>
                    <a:pt x="2136" y="1"/>
                    <a:pt x="2073" y="54"/>
                    <a:pt x="2051" y="122"/>
                  </a:cubicBezTo>
                  <a:lnTo>
                    <a:pt x="2051" y="84"/>
                  </a:lnTo>
                  <a:cubicBezTo>
                    <a:pt x="1790" y="2060"/>
                    <a:pt x="1492" y="3999"/>
                    <a:pt x="1119" y="5937"/>
                  </a:cubicBezTo>
                  <a:cubicBezTo>
                    <a:pt x="970" y="6869"/>
                    <a:pt x="783" y="7801"/>
                    <a:pt x="560" y="8733"/>
                  </a:cubicBezTo>
                  <a:cubicBezTo>
                    <a:pt x="299" y="9628"/>
                    <a:pt x="112" y="10523"/>
                    <a:pt x="0" y="11455"/>
                  </a:cubicBezTo>
                  <a:cubicBezTo>
                    <a:pt x="0" y="11478"/>
                    <a:pt x="11" y="11487"/>
                    <a:pt x="26" y="11487"/>
                  </a:cubicBezTo>
                  <a:cubicBezTo>
                    <a:pt x="59" y="11487"/>
                    <a:pt x="112" y="11443"/>
                    <a:pt x="112" y="11417"/>
                  </a:cubicBezTo>
                  <a:cubicBezTo>
                    <a:pt x="1044" y="7689"/>
                    <a:pt x="1753" y="3887"/>
                    <a:pt x="2237" y="84"/>
                  </a:cubicBezTo>
                  <a:cubicBezTo>
                    <a:pt x="2237" y="25"/>
                    <a:pt x="2213" y="1"/>
                    <a:pt x="21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9"/>
            <p:cNvSpPr/>
            <p:nvPr/>
          </p:nvSpPr>
          <p:spPr>
            <a:xfrm>
              <a:off x="6661536" y="2047736"/>
              <a:ext cx="52871" cy="320998"/>
            </a:xfrm>
            <a:custGeom>
              <a:rect b="b" l="l" r="r" t="t"/>
              <a:pathLst>
                <a:path extrusionOk="0" h="10716" w="1765">
                  <a:moveTo>
                    <a:pt x="1719" y="0"/>
                  </a:moveTo>
                  <a:cubicBezTo>
                    <a:pt x="1675" y="0"/>
                    <a:pt x="1616" y="47"/>
                    <a:pt x="1616" y="95"/>
                  </a:cubicBezTo>
                  <a:cubicBezTo>
                    <a:pt x="1355" y="1921"/>
                    <a:pt x="1131" y="3748"/>
                    <a:pt x="870" y="5537"/>
                  </a:cubicBezTo>
                  <a:cubicBezTo>
                    <a:pt x="647" y="7252"/>
                    <a:pt x="497" y="9042"/>
                    <a:pt x="13" y="10682"/>
                  </a:cubicBezTo>
                  <a:cubicBezTo>
                    <a:pt x="0" y="10707"/>
                    <a:pt x="5" y="10715"/>
                    <a:pt x="16" y="10715"/>
                  </a:cubicBezTo>
                  <a:cubicBezTo>
                    <a:pt x="38" y="10715"/>
                    <a:pt x="87" y="10682"/>
                    <a:pt x="87" y="10682"/>
                  </a:cubicBezTo>
                  <a:cubicBezTo>
                    <a:pt x="386" y="9899"/>
                    <a:pt x="572" y="9116"/>
                    <a:pt x="647" y="8296"/>
                  </a:cubicBezTo>
                  <a:cubicBezTo>
                    <a:pt x="758" y="7401"/>
                    <a:pt x="908" y="6507"/>
                    <a:pt x="1019" y="5612"/>
                  </a:cubicBezTo>
                  <a:cubicBezTo>
                    <a:pt x="1280" y="3748"/>
                    <a:pt x="1504" y="1921"/>
                    <a:pt x="1765" y="57"/>
                  </a:cubicBezTo>
                  <a:cubicBezTo>
                    <a:pt x="1765" y="16"/>
                    <a:pt x="1745" y="0"/>
                    <a:pt x="1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9"/>
            <p:cNvSpPr/>
            <p:nvPr/>
          </p:nvSpPr>
          <p:spPr>
            <a:xfrm>
              <a:off x="6670852" y="2038780"/>
              <a:ext cx="72611" cy="391991"/>
            </a:xfrm>
            <a:custGeom>
              <a:rect b="b" l="l" r="r" t="t"/>
              <a:pathLst>
                <a:path extrusionOk="0" h="13086" w="2424">
                  <a:moveTo>
                    <a:pt x="2378" y="1"/>
                  </a:moveTo>
                  <a:cubicBezTo>
                    <a:pt x="2334" y="1"/>
                    <a:pt x="2274" y="48"/>
                    <a:pt x="2274" y="95"/>
                  </a:cubicBezTo>
                  <a:cubicBezTo>
                    <a:pt x="1976" y="2258"/>
                    <a:pt x="1715" y="4457"/>
                    <a:pt x="1342" y="6619"/>
                  </a:cubicBezTo>
                  <a:cubicBezTo>
                    <a:pt x="1156" y="7663"/>
                    <a:pt x="969" y="8744"/>
                    <a:pt x="746" y="9788"/>
                  </a:cubicBezTo>
                  <a:cubicBezTo>
                    <a:pt x="522" y="10832"/>
                    <a:pt x="186" y="11950"/>
                    <a:pt x="0" y="13069"/>
                  </a:cubicBezTo>
                  <a:cubicBezTo>
                    <a:pt x="0" y="13081"/>
                    <a:pt x="4" y="13085"/>
                    <a:pt x="11" y="13085"/>
                  </a:cubicBezTo>
                  <a:cubicBezTo>
                    <a:pt x="25" y="13085"/>
                    <a:pt x="50" y="13069"/>
                    <a:pt x="75" y="13069"/>
                  </a:cubicBezTo>
                  <a:cubicBezTo>
                    <a:pt x="820" y="11018"/>
                    <a:pt x="1156" y="8744"/>
                    <a:pt x="1491" y="6582"/>
                  </a:cubicBezTo>
                  <a:cubicBezTo>
                    <a:pt x="1864" y="4457"/>
                    <a:pt x="2162" y="2258"/>
                    <a:pt x="2423" y="58"/>
                  </a:cubicBezTo>
                  <a:cubicBezTo>
                    <a:pt x="2423" y="17"/>
                    <a:pt x="2403" y="1"/>
                    <a:pt x="2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9"/>
            <p:cNvSpPr/>
            <p:nvPr/>
          </p:nvSpPr>
          <p:spPr>
            <a:xfrm>
              <a:off x="6703234" y="2035125"/>
              <a:ext cx="75966" cy="422905"/>
            </a:xfrm>
            <a:custGeom>
              <a:rect b="b" l="l" r="r" t="t"/>
              <a:pathLst>
                <a:path extrusionOk="0" h="14118" w="2536">
                  <a:moveTo>
                    <a:pt x="2497" y="0"/>
                  </a:moveTo>
                  <a:cubicBezTo>
                    <a:pt x="2442" y="0"/>
                    <a:pt x="2349" y="53"/>
                    <a:pt x="2349" y="105"/>
                  </a:cubicBezTo>
                  <a:lnTo>
                    <a:pt x="2386" y="105"/>
                  </a:lnTo>
                  <a:cubicBezTo>
                    <a:pt x="2088" y="2529"/>
                    <a:pt x="1827" y="4915"/>
                    <a:pt x="1454" y="7338"/>
                  </a:cubicBezTo>
                  <a:cubicBezTo>
                    <a:pt x="1268" y="8456"/>
                    <a:pt x="1044" y="9612"/>
                    <a:pt x="820" y="10730"/>
                  </a:cubicBezTo>
                  <a:cubicBezTo>
                    <a:pt x="559" y="11886"/>
                    <a:pt x="149" y="12930"/>
                    <a:pt x="0" y="14085"/>
                  </a:cubicBezTo>
                  <a:cubicBezTo>
                    <a:pt x="0" y="14109"/>
                    <a:pt x="7" y="14117"/>
                    <a:pt x="17" y="14117"/>
                  </a:cubicBezTo>
                  <a:cubicBezTo>
                    <a:pt x="39" y="14117"/>
                    <a:pt x="75" y="14074"/>
                    <a:pt x="75" y="14048"/>
                  </a:cubicBezTo>
                  <a:cubicBezTo>
                    <a:pt x="746" y="11737"/>
                    <a:pt x="1268" y="9425"/>
                    <a:pt x="1640" y="7077"/>
                  </a:cubicBezTo>
                  <a:cubicBezTo>
                    <a:pt x="2013" y="4728"/>
                    <a:pt x="2274" y="2417"/>
                    <a:pt x="2535" y="31"/>
                  </a:cubicBezTo>
                  <a:cubicBezTo>
                    <a:pt x="2535" y="9"/>
                    <a:pt x="2519" y="0"/>
                    <a:pt x="24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9"/>
            <p:cNvSpPr/>
            <p:nvPr/>
          </p:nvSpPr>
          <p:spPr>
            <a:xfrm>
              <a:off x="6730014" y="2027307"/>
              <a:ext cx="71503" cy="441866"/>
            </a:xfrm>
            <a:custGeom>
              <a:rect b="b" l="l" r="r" t="t"/>
              <a:pathLst>
                <a:path extrusionOk="0" h="14751" w="2387">
                  <a:moveTo>
                    <a:pt x="2358" y="1"/>
                  </a:moveTo>
                  <a:cubicBezTo>
                    <a:pt x="2312" y="1"/>
                    <a:pt x="2227" y="62"/>
                    <a:pt x="2200" y="143"/>
                  </a:cubicBezTo>
                  <a:lnTo>
                    <a:pt x="2238" y="143"/>
                  </a:lnTo>
                  <a:cubicBezTo>
                    <a:pt x="1902" y="3051"/>
                    <a:pt x="1641" y="5958"/>
                    <a:pt x="1231" y="8829"/>
                  </a:cubicBezTo>
                  <a:cubicBezTo>
                    <a:pt x="1007" y="10171"/>
                    <a:pt x="746" y="11513"/>
                    <a:pt x="448" y="12855"/>
                  </a:cubicBezTo>
                  <a:cubicBezTo>
                    <a:pt x="336" y="13414"/>
                    <a:pt x="1" y="14160"/>
                    <a:pt x="75" y="14719"/>
                  </a:cubicBezTo>
                  <a:cubicBezTo>
                    <a:pt x="75" y="14741"/>
                    <a:pt x="85" y="14750"/>
                    <a:pt x="99" y="14750"/>
                  </a:cubicBezTo>
                  <a:cubicBezTo>
                    <a:pt x="131" y="14750"/>
                    <a:pt x="187" y="14697"/>
                    <a:pt x="187" y="14645"/>
                  </a:cubicBezTo>
                  <a:cubicBezTo>
                    <a:pt x="187" y="14346"/>
                    <a:pt x="262" y="14011"/>
                    <a:pt x="374" y="13713"/>
                  </a:cubicBezTo>
                  <a:cubicBezTo>
                    <a:pt x="486" y="13303"/>
                    <a:pt x="597" y="12892"/>
                    <a:pt x="672" y="12482"/>
                  </a:cubicBezTo>
                  <a:cubicBezTo>
                    <a:pt x="1007" y="11103"/>
                    <a:pt x="1231" y="9686"/>
                    <a:pt x="1455" y="8307"/>
                  </a:cubicBezTo>
                  <a:cubicBezTo>
                    <a:pt x="1865" y="5548"/>
                    <a:pt x="2089" y="2790"/>
                    <a:pt x="2387" y="31"/>
                  </a:cubicBezTo>
                  <a:cubicBezTo>
                    <a:pt x="2387" y="10"/>
                    <a:pt x="2375" y="1"/>
                    <a:pt x="2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9"/>
            <p:cNvSpPr/>
            <p:nvPr/>
          </p:nvSpPr>
          <p:spPr>
            <a:xfrm>
              <a:off x="6755715" y="2066998"/>
              <a:ext cx="60329" cy="382106"/>
            </a:xfrm>
            <a:custGeom>
              <a:rect b="b" l="l" r="r" t="t"/>
              <a:pathLst>
                <a:path extrusionOk="0" h="12756" w="2014">
                  <a:moveTo>
                    <a:pt x="1979" y="1"/>
                  </a:moveTo>
                  <a:cubicBezTo>
                    <a:pt x="1933" y="1"/>
                    <a:pt x="1853" y="71"/>
                    <a:pt x="1827" y="123"/>
                  </a:cubicBezTo>
                  <a:cubicBezTo>
                    <a:pt x="1603" y="2248"/>
                    <a:pt x="1380" y="4410"/>
                    <a:pt x="1081" y="6535"/>
                  </a:cubicBezTo>
                  <a:cubicBezTo>
                    <a:pt x="783" y="8660"/>
                    <a:pt x="373" y="10673"/>
                    <a:pt x="0" y="12723"/>
                  </a:cubicBezTo>
                  <a:cubicBezTo>
                    <a:pt x="0" y="12746"/>
                    <a:pt x="11" y="12755"/>
                    <a:pt x="26" y="12755"/>
                  </a:cubicBezTo>
                  <a:cubicBezTo>
                    <a:pt x="59" y="12755"/>
                    <a:pt x="112" y="12712"/>
                    <a:pt x="112" y="12686"/>
                  </a:cubicBezTo>
                  <a:cubicBezTo>
                    <a:pt x="634" y="10598"/>
                    <a:pt x="1007" y="8436"/>
                    <a:pt x="1268" y="6274"/>
                  </a:cubicBezTo>
                  <a:cubicBezTo>
                    <a:pt x="1529" y="4223"/>
                    <a:pt x="1790" y="2136"/>
                    <a:pt x="2013" y="48"/>
                  </a:cubicBezTo>
                  <a:cubicBezTo>
                    <a:pt x="2013" y="14"/>
                    <a:pt x="2000" y="1"/>
                    <a:pt x="19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9"/>
            <p:cNvSpPr/>
            <p:nvPr/>
          </p:nvSpPr>
          <p:spPr>
            <a:xfrm>
              <a:off x="6776924" y="2006698"/>
              <a:ext cx="74858" cy="471971"/>
            </a:xfrm>
            <a:custGeom>
              <a:rect b="b" l="l" r="r" t="t"/>
              <a:pathLst>
                <a:path extrusionOk="0" h="15756" w="2499">
                  <a:moveTo>
                    <a:pt x="2457" y="1"/>
                  </a:moveTo>
                  <a:cubicBezTo>
                    <a:pt x="2402" y="1"/>
                    <a:pt x="2312" y="71"/>
                    <a:pt x="2312" y="122"/>
                  </a:cubicBezTo>
                  <a:cubicBezTo>
                    <a:pt x="2014" y="2769"/>
                    <a:pt x="1641" y="5416"/>
                    <a:pt x="1268" y="8063"/>
                  </a:cubicBezTo>
                  <a:cubicBezTo>
                    <a:pt x="858" y="10598"/>
                    <a:pt x="336" y="13170"/>
                    <a:pt x="1" y="15705"/>
                  </a:cubicBezTo>
                  <a:cubicBezTo>
                    <a:pt x="1" y="15743"/>
                    <a:pt x="13" y="15755"/>
                    <a:pt x="30" y="15755"/>
                  </a:cubicBezTo>
                  <a:cubicBezTo>
                    <a:pt x="63" y="15755"/>
                    <a:pt x="112" y="15705"/>
                    <a:pt x="112" y="15705"/>
                  </a:cubicBezTo>
                  <a:cubicBezTo>
                    <a:pt x="709" y="13096"/>
                    <a:pt x="1044" y="10412"/>
                    <a:pt x="1455" y="7765"/>
                  </a:cubicBezTo>
                  <a:cubicBezTo>
                    <a:pt x="1865" y="5118"/>
                    <a:pt x="2200" y="2657"/>
                    <a:pt x="2498" y="48"/>
                  </a:cubicBezTo>
                  <a:cubicBezTo>
                    <a:pt x="2498" y="14"/>
                    <a:pt x="2481" y="1"/>
                    <a:pt x="2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9"/>
            <p:cNvSpPr/>
            <p:nvPr/>
          </p:nvSpPr>
          <p:spPr>
            <a:xfrm>
              <a:off x="6793669" y="2035125"/>
              <a:ext cx="73749" cy="459120"/>
            </a:xfrm>
            <a:custGeom>
              <a:rect b="b" l="l" r="r" t="t"/>
              <a:pathLst>
                <a:path extrusionOk="0" h="15327" w="2462">
                  <a:moveTo>
                    <a:pt x="2429" y="0"/>
                  </a:moveTo>
                  <a:cubicBezTo>
                    <a:pt x="2384" y="0"/>
                    <a:pt x="2301" y="53"/>
                    <a:pt x="2275" y="105"/>
                  </a:cubicBezTo>
                  <a:cubicBezTo>
                    <a:pt x="2014" y="2790"/>
                    <a:pt x="1716" y="5436"/>
                    <a:pt x="1343" y="8083"/>
                  </a:cubicBezTo>
                  <a:cubicBezTo>
                    <a:pt x="973" y="10488"/>
                    <a:pt x="456" y="12856"/>
                    <a:pt x="11" y="15224"/>
                  </a:cubicBezTo>
                  <a:lnTo>
                    <a:pt x="11" y="15224"/>
                  </a:lnTo>
                  <a:cubicBezTo>
                    <a:pt x="7" y="15230"/>
                    <a:pt x="4" y="15235"/>
                    <a:pt x="1" y="15241"/>
                  </a:cubicBezTo>
                  <a:lnTo>
                    <a:pt x="1" y="15278"/>
                  </a:lnTo>
                  <a:cubicBezTo>
                    <a:pt x="1" y="15314"/>
                    <a:pt x="12" y="15327"/>
                    <a:pt x="29" y="15327"/>
                  </a:cubicBezTo>
                  <a:cubicBezTo>
                    <a:pt x="64" y="15327"/>
                    <a:pt x="124" y="15267"/>
                    <a:pt x="150" y="15241"/>
                  </a:cubicBezTo>
                  <a:cubicBezTo>
                    <a:pt x="597" y="12781"/>
                    <a:pt x="1157" y="10320"/>
                    <a:pt x="1529" y="7822"/>
                  </a:cubicBezTo>
                  <a:cubicBezTo>
                    <a:pt x="1902" y="5250"/>
                    <a:pt x="2163" y="2640"/>
                    <a:pt x="2461" y="31"/>
                  </a:cubicBezTo>
                  <a:cubicBezTo>
                    <a:pt x="2461" y="9"/>
                    <a:pt x="2449" y="0"/>
                    <a:pt x="2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9"/>
            <p:cNvSpPr/>
            <p:nvPr/>
          </p:nvSpPr>
          <p:spPr>
            <a:xfrm>
              <a:off x="6820479" y="2044381"/>
              <a:ext cx="80429" cy="417004"/>
            </a:xfrm>
            <a:custGeom>
              <a:rect b="b" l="l" r="r" t="t"/>
              <a:pathLst>
                <a:path extrusionOk="0" h="13921" w="2685">
                  <a:moveTo>
                    <a:pt x="2650" y="0"/>
                  </a:moveTo>
                  <a:cubicBezTo>
                    <a:pt x="2618" y="0"/>
                    <a:pt x="2573" y="48"/>
                    <a:pt x="2573" y="95"/>
                  </a:cubicBezTo>
                  <a:lnTo>
                    <a:pt x="2573" y="57"/>
                  </a:lnTo>
                  <a:cubicBezTo>
                    <a:pt x="1790" y="4680"/>
                    <a:pt x="933" y="9266"/>
                    <a:pt x="1" y="13888"/>
                  </a:cubicBezTo>
                  <a:cubicBezTo>
                    <a:pt x="1" y="13911"/>
                    <a:pt x="11" y="13920"/>
                    <a:pt x="26" y="13920"/>
                  </a:cubicBezTo>
                  <a:cubicBezTo>
                    <a:pt x="59" y="13920"/>
                    <a:pt x="112" y="13877"/>
                    <a:pt x="112" y="13851"/>
                  </a:cubicBezTo>
                  <a:cubicBezTo>
                    <a:pt x="448" y="12733"/>
                    <a:pt x="597" y="11540"/>
                    <a:pt x="783" y="10421"/>
                  </a:cubicBezTo>
                  <a:cubicBezTo>
                    <a:pt x="1007" y="9303"/>
                    <a:pt x="1231" y="8184"/>
                    <a:pt x="1454" y="7029"/>
                  </a:cubicBezTo>
                  <a:cubicBezTo>
                    <a:pt x="1902" y="4717"/>
                    <a:pt x="2312" y="2369"/>
                    <a:pt x="2685" y="57"/>
                  </a:cubicBezTo>
                  <a:cubicBezTo>
                    <a:pt x="2685" y="16"/>
                    <a:pt x="2670" y="0"/>
                    <a:pt x="2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9"/>
            <p:cNvSpPr/>
            <p:nvPr/>
          </p:nvSpPr>
          <p:spPr>
            <a:xfrm>
              <a:off x="6835007" y="2018979"/>
              <a:ext cx="87109" cy="478621"/>
            </a:xfrm>
            <a:custGeom>
              <a:rect b="b" l="l" r="r" t="t"/>
              <a:pathLst>
                <a:path extrusionOk="0" h="15978" w="2908">
                  <a:moveTo>
                    <a:pt x="2875" y="1"/>
                  </a:moveTo>
                  <a:cubicBezTo>
                    <a:pt x="2831" y="1"/>
                    <a:pt x="2759" y="71"/>
                    <a:pt x="2759" y="123"/>
                  </a:cubicBezTo>
                  <a:lnTo>
                    <a:pt x="2759" y="160"/>
                  </a:lnTo>
                  <a:cubicBezTo>
                    <a:pt x="2423" y="2881"/>
                    <a:pt x="2013" y="5640"/>
                    <a:pt x="1491" y="8361"/>
                  </a:cubicBezTo>
                  <a:cubicBezTo>
                    <a:pt x="1230" y="9629"/>
                    <a:pt x="969" y="10934"/>
                    <a:pt x="671" y="12201"/>
                  </a:cubicBezTo>
                  <a:cubicBezTo>
                    <a:pt x="410" y="13506"/>
                    <a:pt x="0" y="14662"/>
                    <a:pt x="0" y="15929"/>
                  </a:cubicBezTo>
                  <a:cubicBezTo>
                    <a:pt x="0" y="15965"/>
                    <a:pt x="15" y="15978"/>
                    <a:pt x="37" y="15978"/>
                  </a:cubicBezTo>
                  <a:cubicBezTo>
                    <a:pt x="83" y="15978"/>
                    <a:pt x="161" y="15917"/>
                    <a:pt x="187" y="15892"/>
                  </a:cubicBezTo>
                  <a:lnTo>
                    <a:pt x="224" y="15780"/>
                  </a:lnTo>
                  <a:cubicBezTo>
                    <a:pt x="224" y="15748"/>
                    <a:pt x="215" y="15731"/>
                    <a:pt x="201" y="15725"/>
                  </a:cubicBezTo>
                  <a:lnTo>
                    <a:pt x="201" y="15725"/>
                  </a:lnTo>
                  <a:cubicBezTo>
                    <a:pt x="352" y="14391"/>
                    <a:pt x="607" y="13092"/>
                    <a:pt x="932" y="11828"/>
                  </a:cubicBezTo>
                  <a:cubicBezTo>
                    <a:pt x="1230" y="10524"/>
                    <a:pt x="1529" y="9182"/>
                    <a:pt x="1752" y="7839"/>
                  </a:cubicBezTo>
                  <a:cubicBezTo>
                    <a:pt x="2237" y="5267"/>
                    <a:pt x="2610" y="2658"/>
                    <a:pt x="2908" y="48"/>
                  </a:cubicBezTo>
                  <a:cubicBezTo>
                    <a:pt x="2908" y="14"/>
                    <a:pt x="2894" y="1"/>
                    <a:pt x="28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9"/>
            <p:cNvSpPr/>
            <p:nvPr/>
          </p:nvSpPr>
          <p:spPr>
            <a:xfrm>
              <a:off x="6864034" y="2029853"/>
              <a:ext cx="89356" cy="450973"/>
            </a:xfrm>
            <a:custGeom>
              <a:rect b="b" l="l" r="r" t="t"/>
              <a:pathLst>
                <a:path extrusionOk="0" h="15055" w="2983">
                  <a:moveTo>
                    <a:pt x="2937" y="1"/>
                  </a:moveTo>
                  <a:cubicBezTo>
                    <a:pt x="2893" y="1"/>
                    <a:pt x="2834" y="48"/>
                    <a:pt x="2834" y="95"/>
                  </a:cubicBezTo>
                  <a:lnTo>
                    <a:pt x="2796" y="132"/>
                  </a:lnTo>
                  <a:cubicBezTo>
                    <a:pt x="2349" y="2742"/>
                    <a:pt x="1902" y="5389"/>
                    <a:pt x="1417" y="7998"/>
                  </a:cubicBezTo>
                  <a:cubicBezTo>
                    <a:pt x="1156" y="9229"/>
                    <a:pt x="895" y="10459"/>
                    <a:pt x="634" y="11726"/>
                  </a:cubicBezTo>
                  <a:cubicBezTo>
                    <a:pt x="411" y="12770"/>
                    <a:pt x="0" y="13926"/>
                    <a:pt x="75" y="15007"/>
                  </a:cubicBezTo>
                  <a:cubicBezTo>
                    <a:pt x="75" y="15041"/>
                    <a:pt x="89" y="15054"/>
                    <a:pt x="108" y="15054"/>
                  </a:cubicBezTo>
                  <a:cubicBezTo>
                    <a:pt x="152" y="15054"/>
                    <a:pt x="224" y="14984"/>
                    <a:pt x="224" y="14932"/>
                  </a:cubicBezTo>
                  <a:lnTo>
                    <a:pt x="261" y="14858"/>
                  </a:lnTo>
                  <a:cubicBezTo>
                    <a:pt x="275" y="14817"/>
                    <a:pt x="259" y="14801"/>
                    <a:pt x="232" y="14801"/>
                  </a:cubicBezTo>
                  <a:cubicBezTo>
                    <a:pt x="229" y="14801"/>
                    <a:pt x="225" y="14801"/>
                    <a:pt x="222" y="14802"/>
                  </a:cubicBezTo>
                  <a:lnTo>
                    <a:pt x="222" y="14802"/>
                  </a:lnTo>
                  <a:cubicBezTo>
                    <a:pt x="218" y="13687"/>
                    <a:pt x="607" y="12542"/>
                    <a:pt x="858" y="11465"/>
                  </a:cubicBezTo>
                  <a:cubicBezTo>
                    <a:pt x="1119" y="10198"/>
                    <a:pt x="1380" y="8968"/>
                    <a:pt x="1641" y="7700"/>
                  </a:cubicBezTo>
                  <a:cubicBezTo>
                    <a:pt x="2125" y="5165"/>
                    <a:pt x="2573" y="2593"/>
                    <a:pt x="2983" y="58"/>
                  </a:cubicBezTo>
                  <a:cubicBezTo>
                    <a:pt x="2983" y="17"/>
                    <a:pt x="2963" y="1"/>
                    <a:pt x="29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9"/>
            <p:cNvSpPr/>
            <p:nvPr/>
          </p:nvSpPr>
          <p:spPr>
            <a:xfrm>
              <a:off x="6890844" y="1988545"/>
              <a:ext cx="89356" cy="476135"/>
            </a:xfrm>
            <a:custGeom>
              <a:rect b="b" l="l" r="r" t="t"/>
              <a:pathLst>
                <a:path extrusionOk="0" h="15895" w="2983">
                  <a:moveTo>
                    <a:pt x="2946" y="0"/>
                  </a:moveTo>
                  <a:cubicBezTo>
                    <a:pt x="2910" y="0"/>
                    <a:pt x="2857" y="48"/>
                    <a:pt x="2833" y="95"/>
                  </a:cubicBezTo>
                  <a:lnTo>
                    <a:pt x="2833" y="57"/>
                  </a:lnTo>
                  <a:cubicBezTo>
                    <a:pt x="2423" y="2816"/>
                    <a:pt x="2013" y="5538"/>
                    <a:pt x="1529" y="8296"/>
                  </a:cubicBezTo>
                  <a:cubicBezTo>
                    <a:pt x="1268" y="9638"/>
                    <a:pt x="1007" y="10980"/>
                    <a:pt x="708" y="12285"/>
                  </a:cubicBezTo>
                  <a:cubicBezTo>
                    <a:pt x="559" y="12919"/>
                    <a:pt x="410" y="13590"/>
                    <a:pt x="261" y="14224"/>
                  </a:cubicBezTo>
                  <a:cubicBezTo>
                    <a:pt x="75" y="14746"/>
                    <a:pt x="0" y="15305"/>
                    <a:pt x="0" y="15864"/>
                  </a:cubicBezTo>
                  <a:cubicBezTo>
                    <a:pt x="0" y="15886"/>
                    <a:pt x="13" y="15895"/>
                    <a:pt x="31" y="15895"/>
                  </a:cubicBezTo>
                  <a:cubicBezTo>
                    <a:pt x="75" y="15895"/>
                    <a:pt x="149" y="15842"/>
                    <a:pt x="149" y="15790"/>
                  </a:cubicBezTo>
                  <a:cubicBezTo>
                    <a:pt x="149" y="15156"/>
                    <a:pt x="261" y="14522"/>
                    <a:pt x="448" y="13926"/>
                  </a:cubicBezTo>
                  <a:cubicBezTo>
                    <a:pt x="634" y="13329"/>
                    <a:pt x="783" y="12695"/>
                    <a:pt x="932" y="12062"/>
                  </a:cubicBezTo>
                  <a:cubicBezTo>
                    <a:pt x="1230" y="10757"/>
                    <a:pt x="1491" y="9415"/>
                    <a:pt x="1752" y="8073"/>
                  </a:cubicBezTo>
                  <a:cubicBezTo>
                    <a:pt x="2200" y="5388"/>
                    <a:pt x="2610" y="2742"/>
                    <a:pt x="2983" y="57"/>
                  </a:cubicBezTo>
                  <a:cubicBezTo>
                    <a:pt x="2983" y="16"/>
                    <a:pt x="2967" y="0"/>
                    <a:pt x="29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9"/>
            <p:cNvSpPr/>
            <p:nvPr/>
          </p:nvSpPr>
          <p:spPr>
            <a:xfrm>
              <a:off x="6909806" y="2053308"/>
              <a:ext cx="94957" cy="457203"/>
            </a:xfrm>
            <a:custGeom>
              <a:rect b="b" l="l" r="r" t="t"/>
              <a:pathLst>
                <a:path extrusionOk="0" h="15263" w="3170">
                  <a:moveTo>
                    <a:pt x="3124" y="1"/>
                  </a:moveTo>
                  <a:cubicBezTo>
                    <a:pt x="3080" y="1"/>
                    <a:pt x="3021" y="48"/>
                    <a:pt x="3021" y="95"/>
                  </a:cubicBezTo>
                  <a:cubicBezTo>
                    <a:pt x="2573" y="2667"/>
                    <a:pt x="2163" y="5202"/>
                    <a:pt x="1641" y="7737"/>
                  </a:cubicBezTo>
                  <a:cubicBezTo>
                    <a:pt x="1157" y="10272"/>
                    <a:pt x="448" y="12733"/>
                    <a:pt x="1" y="15231"/>
                  </a:cubicBezTo>
                  <a:cubicBezTo>
                    <a:pt x="1" y="15254"/>
                    <a:pt x="8" y="15262"/>
                    <a:pt x="19" y="15262"/>
                  </a:cubicBezTo>
                  <a:cubicBezTo>
                    <a:pt x="44" y="15262"/>
                    <a:pt x="87" y="15219"/>
                    <a:pt x="113" y="15193"/>
                  </a:cubicBezTo>
                  <a:cubicBezTo>
                    <a:pt x="1492" y="10272"/>
                    <a:pt x="2312" y="5128"/>
                    <a:pt x="3170" y="58"/>
                  </a:cubicBezTo>
                  <a:cubicBezTo>
                    <a:pt x="3170" y="17"/>
                    <a:pt x="3150" y="1"/>
                    <a:pt x="3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9"/>
            <p:cNvSpPr/>
            <p:nvPr/>
          </p:nvSpPr>
          <p:spPr>
            <a:xfrm>
              <a:off x="6948897" y="2159680"/>
              <a:ext cx="54758" cy="264233"/>
            </a:xfrm>
            <a:custGeom>
              <a:rect b="b" l="l" r="r" t="t"/>
              <a:pathLst>
                <a:path extrusionOk="0" h="8821" w="1828">
                  <a:moveTo>
                    <a:pt x="1794" y="1"/>
                  </a:moveTo>
                  <a:cubicBezTo>
                    <a:pt x="1751" y="1"/>
                    <a:pt x="1678" y="71"/>
                    <a:pt x="1678" y="123"/>
                  </a:cubicBezTo>
                  <a:cubicBezTo>
                    <a:pt x="1566" y="1614"/>
                    <a:pt x="1380" y="3105"/>
                    <a:pt x="1045" y="4559"/>
                  </a:cubicBezTo>
                  <a:cubicBezTo>
                    <a:pt x="858" y="5267"/>
                    <a:pt x="709" y="5976"/>
                    <a:pt x="523" y="6684"/>
                  </a:cubicBezTo>
                  <a:cubicBezTo>
                    <a:pt x="336" y="7430"/>
                    <a:pt x="113" y="8101"/>
                    <a:pt x="1" y="8772"/>
                  </a:cubicBezTo>
                  <a:cubicBezTo>
                    <a:pt x="1" y="8807"/>
                    <a:pt x="12" y="8820"/>
                    <a:pt x="28" y="8820"/>
                  </a:cubicBezTo>
                  <a:cubicBezTo>
                    <a:pt x="64" y="8820"/>
                    <a:pt x="124" y="8760"/>
                    <a:pt x="150" y="8734"/>
                  </a:cubicBezTo>
                  <a:cubicBezTo>
                    <a:pt x="411" y="7989"/>
                    <a:pt x="560" y="7243"/>
                    <a:pt x="746" y="6460"/>
                  </a:cubicBezTo>
                  <a:cubicBezTo>
                    <a:pt x="933" y="5715"/>
                    <a:pt x="1082" y="5081"/>
                    <a:pt x="1268" y="4335"/>
                  </a:cubicBezTo>
                  <a:cubicBezTo>
                    <a:pt x="1566" y="2919"/>
                    <a:pt x="1753" y="1502"/>
                    <a:pt x="1827" y="48"/>
                  </a:cubicBezTo>
                  <a:cubicBezTo>
                    <a:pt x="1827" y="14"/>
                    <a:pt x="1814" y="1"/>
                    <a:pt x="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9"/>
            <p:cNvSpPr/>
            <p:nvPr/>
          </p:nvSpPr>
          <p:spPr>
            <a:xfrm>
              <a:off x="6979062" y="2152700"/>
              <a:ext cx="48048" cy="270344"/>
            </a:xfrm>
            <a:custGeom>
              <a:rect b="b" l="l" r="r" t="t"/>
              <a:pathLst>
                <a:path extrusionOk="0" h="9025" w="1604">
                  <a:moveTo>
                    <a:pt x="1558" y="1"/>
                  </a:moveTo>
                  <a:cubicBezTo>
                    <a:pt x="1514" y="1"/>
                    <a:pt x="1454" y="48"/>
                    <a:pt x="1454" y="95"/>
                  </a:cubicBezTo>
                  <a:cubicBezTo>
                    <a:pt x="1007" y="3077"/>
                    <a:pt x="485" y="6022"/>
                    <a:pt x="0" y="8967"/>
                  </a:cubicBezTo>
                  <a:cubicBezTo>
                    <a:pt x="0" y="9009"/>
                    <a:pt x="15" y="9024"/>
                    <a:pt x="36" y="9024"/>
                  </a:cubicBezTo>
                  <a:cubicBezTo>
                    <a:pt x="72" y="9024"/>
                    <a:pt x="126" y="8977"/>
                    <a:pt x="149" y="8930"/>
                  </a:cubicBezTo>
                  <a:cubicBezTo>
                    <a:pt x="709" y="5985"/>
                    <a:pt x="1156" y="3040"/>
                    <a:pt x="1603" y="58"/>
                  </a:cubicBezTo>
                  <a:cubicBezTo>
                    <a:pt x="1603" y="16"/>
                    <a:pt x="1583" y="1"/>
                    <a:pt x="15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9"/>
            <p:cNvSpPr/>
            <p:nvPr/>
          </p:nvSpPr>
          <p:spPr>
            <a:xfrm>
              <a:off x="7002517" y="2063373"/>
              <a:ext cx="70364" cy="374527"/>
            </a:xfrm>
            <a:custGeom>
              <a:rect b="b" l="l" r="r" t="t"/>
              <a:pathLst>
                <a:path extrusionOk="0" h="12503" w="2349">
                  <a:moveTo>
                    <a:pt x="2301" y="0"/>
                  </a:moveTo>
                  <a:cubicBezTo>
                    <a:pt x="2254" y="0"/>
                    <a:pt x="2186" y="47"/>
                    <a:pt x="2162" y="94"/>
                  </a:cubicBezTo>
                  <a:lnTo>
                    <a:pt x="2162" y="132"/>
                  </a:lnTo>
                  <a:cubicBezTo>
                    <a:pt x="1864" y="2219"/>
                    <a:pt x="1491" y="4307"/>
                    <a:pt x="1081" y="6395"/>
                  </a:cubicBezTo>
                  <a:cubicBezTo>
                    <a:pt x="708" y="8408"/>
                    <a:pt x="224" y="10458"/>
                    <a:pt x="0" y="12471"/>
                  </a:cubicBezTo>
                  <a:cubicBezTo>
                    <a:pt x="0" y="12493"/>
                    <a:pt x="10" y="12502"/>
                    <a:pt x="24" y="12502"/>
                  </a:cubicBezTo>
                  <a:cubicBezTo>
                    <a:pt x="59" y="12502"/>
                    <a:pt x="123" y="12450"/>
                    <a:pt x="149" y="12397"/>
                  </a:cubicBezTo>
                  <a:cubicBezTo>
                    <a:pt x="597" y="10384"/>
                    <a:pt x="895" y="8296"/>
                    <a:pt x="1268" y="6246"/>
                  </a:cubicBezTo>
                  <a:cubicBezTo>
                    <a:pt x="1640" y="4195"/>
                    <a:pt x="2051" y="2145"/>
                    <a:pt x="2349" y="57"/>
                  </a:cubicBezTo>
                  <a:cubicBezTo>
                    <a:pt x="2349" y="16"/>
                    <a:pt x="2329" y="0"/>
                    <a:pt x="23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9"/>
            <p:cNvSpPr/>
            <p:nvPr/>
          </p:nvSpPr>
          <p:spPr>
            <a:xfrm>
              <a:off x="7032652" y="2093508"/>
              <a:ext cx="73030" cy="354458"/>
            </a:xfrm>
            <a:custGeom>
              <a:rect b="b" l="l" r="r" t="t"/>
              <a:pathLst>
                <a:path extrusionOk="0" h="11833" w="2438">
                  <a:moveTo>
                    <a:pt x="2404" y="1"/>
                  </a:moveTo>
                  <a:cubicBezTo>
                    <a:pt x="2367" y="1"/>
                    <a:pt x="2298" y="48"/>
                    <a:pt x="2275" y="95"/>
                  </a:cubicBezTo>
                  <a:cubicBezTo>
                    <a:pt x="1902" y="2071"/>
                    <a:pt x="1492" y="4047"/>
                    <a:pt x="1082" y="6060"/>
                  </a:cubicBezTo>
                  <a:cubicBezTo>
                    <a:pt x="709" y="7961"/>
                    <a:pt x="187" y="9900"/>
                    <a:pt x="1" y="11801"/>
                  </a:cubicBezTo>
                  <a:cubicBezTo>
                    <a:pt x="1" y="11824"/>
                    <a:pt x="8" y="11833"/>
                    <a:pt x="18" y="11833"/>
                  </a:cubicBezTo>
                  <a:cubicBezTo>
                    <a:pt x="40" y="11833"/>
                    <a:pt x="75" y="11789"/>
                    <a:pt x="75" y="11764"/>
                  </a:cubicBezTo>
                  <a:cubicBezTo>
                    <a:pt x="560" y="9862"/>
                    <a:pt x="858" y="7849"/>
                    <a:pt x="1231" y="5911"/>
                  </a:cubicBezTo>
                  <a:cubicBezTo>
                    <a:pt x="1641" y="3972"/>
                    <a:pt x="2051" y="1996"/>
                    <a:pt x="2424" y="58"/>
                  </a:cubicBezTo>
                  <a:cubicBezTo>
                    <a:pt x="2438" y="17"/>
                    <a:pt x="2426" y="1"/>
                    <a:pt x="24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9"/>
            <p:cNvSpPr/>
            <p:nvPr/>
          </p:nvSpPr>
          <p:spPr>
            <a:xfrm>
              <a:off x="7060571" y="2053009"/>
              <a:ext cx="73749" cy="425121"/>
            </a:xfrm>
            <a:custGeom>
              <a:rect b="b" l="l" r="r" t="t"/>
              <a:pathLst>
                <a:path extrusionOk="0" h="14192" w="2462">
                  <a:moveTo>
                    <a:pt x="2432" y="0"/>
                  </a:moveTo>
                  <a:cubicBezTo>
                    <a:pt x="2387" y="0"/>
                    <a:pt x="2302" y="62"/>
                    <a:pt x="2275" y="142"/>
                  </a:cubicBezTo>
                  <a:cubicBezTo>
                    <a:pt x="1977" y="2528"/>
                    <a:pt x="1678" y="4951"/>
                    <a:pt x="1268" y="7337"/>
                  </a:cubicBezTo>
                  <a:cubicBezTo>
                    <a:pt x="1082" y="8456"/>
                    <a:pt x="895" y="9574"/>
                    <a:pt x="709" y="10692"/>
                  </a:cubicBezTo>
                  <a:cubicBezTo>
                    <a:pt x="485" y="11811"/>
                    <a:pt x="187" y="13004"/>
                    <a:pt x="1" y="14159"/>
                  </a:cubicBezTo>
                  <a:cubicBezTo>
                    <a:pt x="1" y="14183"/>
                    <a:pt x="11" y="14191"/>
                    <a:pt x="26" y="14191"/>
                  </a:cubicBezTo>
                  <a:cubicBezTo>
                    <a:pt x="59" y="14191"/>
                    <a:pt x="113" y="14148"/>
                    <a:pt x="113" y="14122"/>
                  </a:cubicBezTo>
                  <a:cubicBezTo>
                    <a:pt x="1268" y="9537"/>
                    <a:pt x="1902" y="4765"/>
                    <a:pt x="2461" y="30"/>
                  </a:cubicBezTo>
                  <a:cubicBezTo>
                    <a:pt x="2461" y="10"/>
                    <a:pt x="2450" y="0"/>
                    <a:pt x="24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9"/>
            <p:cNvSpPr/>
            <p:nvPr/>
          </p:nvSpPr>
          <p:spPr>
            <a:xfrm>
              <a:off x="7073542" y="2113908"/>
              <a:ext cx="67459" cy="367278"/>
            </a:xfrm>
            <a:custGeom>
              <a:rect b="b" l="l" r="r" t="t"/>
              <a:pathLst>
                <a:path extrusionOk="0" h="12261" w="2252">
                  <a:moveTo>
                    <a:pt x="2219" y="0"/>
                  </a:moveTo>
                  <a:cubicBezTo>
                    <a:pt x="2175" y="0"/>
                    <a:pt x="2103" y="70"/>
                    <a:pt x="2103" y="122"/>
                  </a:cubicBezTo>
                  <a:cubicBezTo>
                    <a:pt x="1879" y="2210"/>
                    <a:pt x="1618" y="4335"/>
                    <a:pt x="1283" y="6423"/>
                  </a:cubicBezTo>
                  <a:cubicBezTo>
                    <a:pt x="1096" y="7429"/>
                    <a:pt x="835" y="8436"/>
                    <a:pt x="612" y="9405"/>
                  </a:cubicBezTo>
                  <a:cubicBezTo>
                    <a:pt x="388" y="10412"/>
                    <a:pt x="239" y="11269"/>
                    <a:pt x="15" y="12201"/>
                  </a:cubicBezTo>
                  <a:cubicBezTo>
                    <a:pt x="0" y="12245"/>
                    <a:pt x="15" y="12260"/>
                    <a:pt x="37" y="12260"/>
                  </a:cubicBezTo>
                  <a:cubicBezTo>
                    <a:pt x="72" y="12260"/>
                    <a:pt x="127" y="12224"/>
                    <a:pt x="127" y="12201"/>
                  </a:cubicBezTo>
                  <a:cubicBezTo>
                    <a:pt x="388" y="11269"/>
                    <a:pt x="612" y="10337"/>
                    <a:pt x="761" y="9405"/>
                  </a:cubicBezTo>
                  <a:cubicBezTo>
                    <a:pt x="1022" y="8361"/>
                    <a:pt x="1283" y="7317"/>
                    <a:pt x="1469" y="6273"/>
                  </a:cubicBezTo>
                  <a:cubicBezTo>
                    <a:pt x="1804" y="4223"/>
                    <a:pt x="2028" y="2135"/>
                    <a:pt x="2252" y="48"/>
                  </a:cubicBezTo>
                  <a:cubicBezTo>
                    <a:pt x="2252" y="14"/>
                    <a:pt x="2238" y="0"/>
                    <a:pt x="2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9"/>
            <p:cNvSpPr/>
            <p:nvPr/>
          </p:nvSpPr>
          <p:spPr>
            <a:xfrm>
              <a:off x="7100771" y="2108037"/>
              <a:ext cx="67039" cy="341307"/>
            </a:xfrm>
            <a:custGeom>
              <a:rect b="b" l="l" r="r" t="t"/>
              <a:pathLst>
                <a:path extrusionOk="0" h="11394" w="2238">
                  <a:moveTo>
                    <a:pt x="2192" y="0"/>
                  </a:moveTo>
                  <a:cubicBezTo>
                    <a:pt x="2148" y="0"/>
                    <a:pt x="2088" y="47"/>
                    <a:pt x="2088" y="95"/>
                  </a:cubicBezTo>
                  <a:cubicBezTo>
                    <a:pt x="1827" y="1996"/>
                    <a:pt x="1492" y="3860"/>
                    <a:pt x="1156" y="5761"/>
                  </a:cubicBezTo>
                  <a:cubicBezTo>
                    <a:pt x="821" y="7625"/>
                    <a:pt x="299" y="9489"/>
                    <a:pt x="1" y="11353"/>
                  </a:cubicBezTo>
                  <a:cubicBezTo>
                    <a:pt x="1" y="11382"/>
                    <a:pt x="17" y="11394"/>
                    <a:pt x="37" y="11394"/>
                  </a:cubicBezTo>
                  <a:cubicBezTo>
                    <a:pt x="70" y="11394"/>
                    <a:pt x="113" y="11362"/>
                    <a:pt x="113" y="11316"/>
                  </a:cubicBezTo>
                  <a:cubicBezTo>
                    <a:pt x="672" y="9489"/>
                    <a:pt x="970" y="7588"/>
                    <a:pt x="1306" y="5724"/>
                  </a:cubicBezTo>
                  <a:cubicBezTo>
                    <a:pt x="1678" y="3860"/>
                    <a:pt x="1977" y="1959"/>
                    <a:pt x="2238" y="57"/>
                  </a:cubicBezTo>
                  <a:cubicBezTo>
                    <a:pt x="2238" y="16"/>
                    <a:pt x="2217" y="0"/>
                    <a:pt x="21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9"/>
            <p:cNvSpPr/>
            <p:nvPr/>
          </p:nvSpPr>
          <p:spPr>
            <a:xfrm>
              <a:off x="7122009" y="2087936"/>
              <a:ext cx="73719" cy="382346"/>
            </a:xfrm>
            <a:custGeom>
              <a:rect b="b" l="l" r="r" t="t"/>
              <a:pathLst>
                <a:path extrusionOk="0" h="12764" w="2461">
                  <a:moveTo>
                    <a:pt x="2415" y="0"/>
                  </a:moveTo>
                  <a:cubicBezTo>
                    <a:pt x="2371" y="0"/>
                    <a:pt x="2311" y="47"/>
                    <a:pt x="2311" y="95"/>
                  </a:cubicBezTo>
                  <a:cubicBezTo>
                    <a:pt x="1752" y="4345"/>
                    <a:pt x="783" y="8520"/>
                    <a:pt x="0" y="12732"/>
                  </a:cubicBezTo>
                  <a:cubicBezTo>
                    <a:pt x="0" y="12754"/>
                    <a:pt x="10" y="12763"/>
                    <a:pt x="24" y="12763"/>
                  </a:cubicBezTo>
                  <a:cubicBezTo>
                    <a:pt x="59" y="12763"/>
                    <a:pt x="123" y="12711"/>
                    <a:pt x="149" y="12658"/>
                  </a:cubicBezTo>
                  <a:cubicBezTo>
                    <a:pt x="1156" y="8520"/>
                    <a:pt x="1901" y="4307"/>
                    <a:pt x="2461" y="57"/>
                  </a:cubicBezTo>
                  <a:cubicBezTo>
                    <a:pt x="2461" y="16"/>
                    <a:pt x="2440" y="0"/>
                    <a:pt x="24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9"/>
            <p:cNvSpPr/>
            <p:nvPr/>
          </p:nvSpPr>
          <p:spPr>
            <a:xfrm>
              <a:off x="7200163" y="2120917"/>
              <a:ext cx="30" cy="30"/>
            </a:xfrm>
            <a:custGeom>
              <a:rect b="b" l="l" r="r" t="t"/>
              <a:pathLst>
                <a:path extrusionOk="0" h="1" w="1">
                  <a:moveTo>
                    <a:pt x="1" y="0"/>
                  </a:move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9"/>
            <p:cNvSpPr/>
            <p:nvPr/>
          </p:nvSpPr>
          <p:spPr>
            <a:xfrm>
              <a:off x="7151036" y="2098601"/>
              <a:ext cx="68537" cy="327079"/>
            </a:xfrm>
            <a:custGeom>
              <a:rect b="b" l="l" r="r" t="t"/>
              <a:pathLst>
                <a:path extrusionOk="0" h="10919" w="2288">
                  <a:moveTo>
                    <a:pt x="2245" y="1"/>
                  </a:moveTo>
                  <a:cubicBezTo>
                    <a:pt x="2197" y="1"/>
                    <a:pt x="2112" y="64"/>
                    <a:pt x="2088" y="111"/>
                  </a:cubicBezTo>
                  <a:lnTo>
                    <a:pt x="2088" y="74"/>
                  </a:lnTo>
                  <a:cubicBezTo>
                    <a:pt x="1753" y="1901"/>
                    <a:pt x="1454" y="3690"/>
                    <a:pt x="1119" y="5517"/>
                  </a:cubicBezTo>
                  <a:cubicBezTo>
                    <a:pt x="783" y="7306"/>
                    <a:pt x="336" y="9096"/>
                    <a:pt x="0" y="10885"/>
                  </a:cubicBezTo>
                  <a:cubicBezTo>
                    <a:pt x="0" y="10910"/>
                    <a:pt x="9" y="10918"/>
                    <a:pt x="20" y="10918"/>
                  </a:cubicBezTo>
                  <a:cubicBezTo>
                    <a:pt x="42" y="10918"/>
                    <a:pt x="75" y="10885"/>
                    <a:pt x="75" y="10885"/>
                  </a:cubicBezTo>
                  <a:cubicBezTo>
                    <a:pt x="597" y="9096"/>
                    <a:pt x="1007" y="7306"/>
                    <a:pt x="1305" y="5480"/>
                  </a:cubicBezTo>
                  <a:cubicBezTo>
                    <a:pt x="1641" y="3690"/>
                    <a:pt x="1939" y="1864"/>
                    <a:pt x="2274" y="74"/>
                  </a:cubicBezTo>
                  <a:cubicBezTo>
                    <a:pt x="2288" y="20"/>
                    <a:pt x="2272" y="1"/>
                    <a:pt x="2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9"/>
            <p:cNvSpPr/>
            <p:nvPr/>
          </p:nvSpPr>
          <p:spPr>
            <a:xfrm>
              <a:off x="7162209" y="2089674"/>
              <a:ext cx="88247" cy="383364"/>
            </a:xfrm>
            <a:custGeom>
              <a:rect b="b" l="l" r="r" t="t"/>
              <a:pathLst>
                <a:path extrusionOk="0" h="12798" w="2946">
                  <a:moveTo>
                    <a:pt x="2900" y="0"/>
                  </a:moveTo>
                  <a:cubicBezTo>
                    <a:pt x="2852" y="0"/>
                    <a:pt x="2783" y="63"/>
                    <a:pt x="2759" y="111"/>
                  </a:cubicBezTo>
                  <a:cubicBezTo>
                    <a:pt x="2386" y="2273"/>
                    <a:pt x="2051" y="4398"/>
                    <a:pt x="1603" y="6561"/>
                  </a:cubicBezTo>
                  <a:cubicBezTo>
                    <a:pt x="1417" y="7567"/>
                    <a:pt x="1193" y="8611"/>
                    <a:pt x="932" y="9618"/>
                  </a:cubicBezTo>
                  <a:cubicBezTo>
                    <a:pt x="671" y="10661"/>
                    <a:pt x="261" y="11705"/>
                    <a:pt x="0" y="12749"/>
                  </a:cubicBezTo>
                  <a:cubicBezTo>
                    <a:pt x="0" y="12784"/>
                    <a:pt x="11" y="12797"/>
                    <a:pt x="27" y="12797"/>
                  </a:cubicBezTo>
                  <a:cubicBezTo>
                    <a:pt x="60" y="12797"/>
                    <a:pt x="112" y="12737"/>
                    <a:pt x="112" y="12712"/>
                  </a:cubicBezTo>
                  <a:cubicBezTo>
                    <a:pt x="1566" y="8648"/>
                    <a:pt x="2237" y="4324"/>
                    <a:pt x="2945" y="74"/>
                  </a:cubicBezTo>
                  <a:cubicBezTo>
                    <a:pt x="2945" y="20"/>
                    <a:pt x="2926" y="0"/>
                    <a:pt x="2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9"/>
            <p:cNvSpPr/>
            <p:nvPr/>
          </p:nvSpPr>
          <p:spPr>
            <a:xfrm>
              <a:off x="7180692" y="2090782"/>
              <a:ext cx="105891" cy="403015"/>
            </a:xfrm>
            <a:custGeom>
              <a:rect b="b" l="l" r="r" t="t"/>
              <a:pathLst>
                <a:path extrusionOk="0" h="13454" w="3535">
                  <a:moveTo>
                    <a:pt x="3494" y="1"/>
                  </a:moveTo>
                  <a:cubicBezTo>
                    <a:pt x="3449" y="1"/>
                    <a:pt x="3372" y="64"/>
                    <a:pt x="3372" y="111"/>
                  </a:cubicBezTo>
                  <a:cubicBezTo>
                    <a:pt x="2850" y="2386"/>
                    <a:pt x="2328" y="4660"/>
                    <a:pt x="1769" y="6971"/>
                  </a:cubicBezTo>
                  <a:cubicBezTo>
                    <a:pt x="1471" y="8052"/>
                    <a:pt x="1210" y="9170"/>
                    <a:pt x="912" y="10252"/>
                  </a:cubicBezTo>
                  <a:cubicBezTo>
                    <a:pt x="725" y="10848"/>
                    <a:pt x="539" y="11445"/>
                    <a:pt x="390" y="12004"/>
                  </a:cubicBezTo>
                  <a:cubicBezTo>
                    <a:pt x="278" y="12488"/>
                    <a:pt x="166" y="12936"/>
                    <a:pt x="17" y="13383"/>
                  </a:cubicBezTo>
                  <a:cubicBezTo>
                    <a:pt x="0" y="13434"/>
                    <a:pt x="14" y="13454"/>
                    <a:pt x="37" y="13454"/>
                  </a:cubicBezTo>
                  <a:cubicBezTo>
                    <a:pt x="65" y="13454"/>
                    <a:pt x="108" y="13424"/>
                    <a:pt x="129" y="13383"/>
                  </a:cubicBezTo>
                  <a:cubicBezTo>
                    <a:pt x="278" y="13010"/>
                    <a:pt x="427" y="12637"/>
                    <a:pt x="464" y="12265"/>
                  </a:cubicBezTo>
                  <a:cubicBezTo>
                    <a:pt x="613" y="11705"/>
                    <a:pt x="800" y="11184"/>
                    <a:pt x="949" y="10662"/>
                  </a:cubicBezTo>
                  <a:cubicBezTo>
                    <a:pt x="1284" y="9469"/>
                    <a:pt x="1583" y="8313"/>
                    <a:pt x="1881" y="7120"/>
                  </a:cubicBezTo>
                  <a:cubicBezTo>
                    <a:pt x="2477" y="4809"/>
                    <a:pt x="2999" y="2423"/>
                    <a:pt x="3521" y="74"/>
                  </a:cubicBezTo>
                  <a:cubicBezTo>
                    <a:pt x="3535" y="21"/>
                    <a:pt x="3519" y="1"/>
                    <a:pt x="34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9"/>
            <p:cNvSpPr/>
            <p:nvPr/>
          </p:nvSpPr>
          <p:spPr>
            <a:xfrm>
              <a:off x="7220263" y="2089674"/>
              <a:ext cx="94238" cy="414158"/>
            </a:xfrm>
            <a:custGeom>
              <a:rect b="b" l="l" r="r" t="t"/>
              <a:pathLst>
                <a:path extrusionOk="0" h="13826" w="3146">
                  <a:moveTo>
                    <a:pt x="3105" y="0"/>
                  </a:moveTo>
                  <a:cubicBezTo>
                    <a:pt x="3060" y="0"/>
                    <a:pt x="2983" y="63"/>
                    <a:pt x="2983" y="111"/>
                  </a:cubicBezTo>
                  <a:cubicBezTo>
                    <a:pt x="2498" y="2385"/>
                    <a:pt x="2051" y="4697"/>
                    <a:pt x="1566" y="6971"/>
                  </a:cubicBezTo>
                  <a:cubicBezTo>
                    <a:pt x="1119" y="9282"/>
                    <a:pt x="485" y="11519"/>
                    <a:pt x="1" y="13793"/>
                  </a:cubicBezTo>
                  <a:cubicBezTo>
                    <a:pt x="1" y="13818"/>
                    <a:pt x="5" y="13826"/>
                    <a:pt x="12" y="13826"/>
                  </a:cubicBezTo>
                  <a:cubicBezTo>
                    <a:pt x="26" y="13826"/>
                    <a:pt x="50" y="13793"/>
                    <a:pt x="75" y="13793"/>
                  </a:cubicBezTo>
                  <a:cubicBezTo>
                    <a:pt x="746" y="11556"/>
                    <a:pt x="1306" y="9245"/>
                    <a:pt x="1753" y="6933"/>
                  </a:cubicBezTo>
                  <a:cubicBezTo>
                    <a:pt x="2238" y="4659"/>
                    <a:pt x="2685" y="2348"/>
                    <a:pt x="3132" y="74"/>
                  </a:cubicBezTo>
                  <a:cubicBezTo>
                    <a:pt x="3146" y="20"/>
                    <a:pt x="3130" y="0"/>
                    <a:pt x="31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9"/>
            <p:cNvSpPr/>
            <p:nvPr/>
          </p:nvSpPr>
          <p:spPr>
            <a:xfrm>
              <a:off x="7259355" y="2148566"/>
              <a:ext cx="69256" cy="303504"/>
            </a:xfrm>
            <a:custGeom>
              <a:rect b="b" l="l" r="r" t="t"/>
              <a:pathLst>
                <a:path extrusionOk="0" h="10132" w="2312">
                  <a:moveTo>
                    <a:pt x="2246" y="0"/>
                  </a:moveTo>
                  <a:cubicBezTo>
                    <a:pt x="2193" y="0"/>
                    <a:pt x="2125" y="54"/>
                    <a:pt x="2125" y="121"/>
                  </a:cubicBezTo>
                  <a:cubicBezTo>
                    <a:pt x="1529" y="3439"/>
                    <a:pt x="821" y="6794"/>
                    <a:pt x="1" y="10075"/>
                  </a:cubicBezTo>
                  <a:cubicBezTo>
                    <a:pt x="1" y="10116"/>
                    <a:pt x="16" y="10132"/>
                    <a:pt x="37" y="10132"/>
                  </a:cubicBezTo>
                  <a:cubicBezTo>
                    <a:pt x="73" y="10132"/>
                    <a:pt x="126" y="10085"/>
                    <a:pt x="150" y="10037"/>
                  </a:cubicBezTo>
                  <a:cubicBezTo>
                    <a:pt x="1007" y="6757"/>
                    <a:pt x="1753" y="3439"/>
                    <a:pt x="2312" y="84"/>
                  </a:cubicBezTo>
                  <a:cubicBezTo>
                    <a:pt x="2312" y="24"/>
                    <a:pt x="2282" y="0"/>
                    <a:pt x="2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9"/>
            <p:cNvSpPr/>
            <p:nvPr/>
          </p:nvSpPr>
          <p:spPr>
            <a:xfrm>
              <a:off x="7218795" y="2364724"/>
              <a:ext cx="94179" cy="306020"/>
            </a:xfrm>
            <a:custGeom>
              <a:rect b="b" l="l" r="r" t="t"/>
              <a:pathLst>
                <a:path extrusionOk="0" h="10216" w="3144">
                  <a:moveTo>
                    <a:pt x="3033" y="0"/>
                  </a:moveTo>
                  <a:cubicBezTo>
                    <a:pt x="2987" y="0"/>
                    <a:pt x="2929" y="72"/>
                    <a:pt x="2958" y="100"/>
                  </a:cubicBezTo>
                  <a:cubicBezTo>
                    <a:pt x="2958" y="510"/>
                    <a:pt x="2883" y="920"/>
                    <a:pt x="2734" y="1293"/>
                  </a:cubicBezTo>
                  <a:cubicBezTo>
                    <a:pt x="2659" y="1778"/>
                    <a:pt x="2547" y="2188"/>
                    <a:pt x="2473" y="2635"/>
                  </a:cubicBezTo>
                  <a:cubicBezTo>
                    <a:pt x="2249" y="3492"/>
                    <a:pt x="2026" y="4387"/>
                    <a:pt x="1765" y="5245"/>
                  </a:cubicBezTo>
                  <a:cubicBezTo>
                    <a:pt x="1243" y="6922"/>
                    <a:pt x="572" y="8525"/>
                    <a:pt x="12" y="10166"/>
                  </a:cubicBezTo>
                  <a:cubicBezTo>
                    <a:pt x="0" y="10203"/>
                    <a:pt x="4" y="10215"/>
                    <a:pt x="17" y="10215"/>
                  </a:cubicBezTo>
                  <a:cubicBezTo>
                    <a:pt x="41" y="10215"/>
                    <a:pt x="99" y="10166"/>
                    <a:pt x="124" y="10166"/>
                  </a:cubicBezTo>
                  <a:cubicBezTo>
                    <a:pt x="497" y="9345"/>
                    <a:pt x="870" y="8488"/>
                    <a:pt x="1131" y="7593"/>
                  </a:cubicBezTo>
                  <a:cubicBezTo>
                    <a:pt x="1466" y="6699"/>
                    <a:pt x="1765" y="5841"/>
                    <a:pt x="2026" y="4946"/>
                  </a:cubicBezTo>
                  <a:cubicBezTo>
                    <a:pt x="2287" y="4014"/>
                    <a:pt x="2510" y="3082"/>
                    <a:pt x="2734" y="2150"/>
                  </a:cubicBezTo>
                  <a:cubicBezTo>
                    <a:pt x="2808" y="1703"/>
                    <a:pt x="2883" y="1256"/>
                    <a:pt x="2995" y="808"/>
                  </a:cubicBezTo>
                  <a:cubicBezTo>
                    <a:pt x="3107" y="547"/>
                    <a:pt x="3144" y="286"/>
                    <a:pt x="3069" y="25"/>
                  </a:cubicBezTo>
                  <a:cubicBezTo>
                    <a:pt x="3060" y="8"/>
                    <a:pt x="3047" y="0"/>
                    <a:pt x="30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9"/>
            <p:cNvSpPr/>
            <p:nvPr/>
          </p:nvSpPr>
          <p:spPr>
            <a:xfrm>
              <a:off x="7248181" y="2400131"/>
              <a:ext cx="79710" cy="294637"/>
            </a:xfrm>
            <a:custGeom>
              <a:rect b="b" l="l" r="r" t="t"/>
              <a:pathLst>
                <a:path extrusionOk="0" h="9836" w="2661">
                  <a:moveTo>
                    <a:pt x="2618" y="0"/>
                  </a:moveTo>
                  <a:cubicBezTo>
                    <a:pt x="2570" y="0"/>
                    <a:pt x="2485" y="63"/>
                    <a:pt x="2461" y="111"/>
                  </a:cubicBezTo>
                  <a:cubicBezTo>
                    <a:pt x="2126" y="1751"/>
                    <a:pt x="1716" y="3392"/>
                    <a:pt x="1268" y="5032"/>
                  </a:cubicBezTo>
                  <a:cubicBezTo>
                    <a:pt x="1045" y="5815"/>
                    <a:pt x="821" y="6598"/>
                    <a:pt x="597" y="7381"/>
                  </a:cubicBezTo>
                  <a:cubicBezTo>
                    <a:pt x="336" y="8163"/>
                    <a:pt x="150" y="8984"/>
                    <a:pt x="1" y="9804"/>
                  </a:cubicBezTo>
                  <a:cubicBezTo>
                    <a:pt x="1" y="9827"/>
                    <a:pt x="11" y="9836"/>
                    <a:pt x="26" y="9836"/>
                  </a:cubicBezTo>
                  <a:cubicBezTo>
                    <a:pt x="59" y="9836"/>
                    <a:pt x="113" y="9792"/>
                    <a:pt x="113" y="9766"/>
                  </a:cubicBezTo>
                  <a:cubicBezTo>
                    <a:pt x="1082" y="6560"/>
                    <a:pt x="1977" y="3317"/>
                    <a:pt x="2648" y="74"/>
                  </a:cubicBezTo>
                  <a:cubicBezTo>
                    <a:pt x="2661" y="20"/>
                    <a:pt x="2645" y="0"/>
                    <a:pt x="26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9"/>
            <p:cNvSpPr/>
            <p:nvPr/>
          </p:nvSpPr>
          <p:spPr>
            <a:xfrm>
              <a:off x="7256688" y="2413192"/>
              <a:ext cx="83095" cy="317014"/>
            </a:xfrm>
            <a:custGeom>
              <a:rect b="b" l="l" r="r" t="t"/>
              <a:pathLst>
                <a:path extrusionOk="0" h="10583" w="2774">
                  <a:moveTo>
                    <a:pt x="2741" y="0"/>
                  </a:moveTo>
                  <a:cubicBezTo>
                    <a:pt x="2697" y="0"/>
                    <a:pt x="2625" y="70"/>
                    <a:pt x="2625" y="122"/>
                  </a:cubicBezTo>
                  <a:lnTo>
                    <a:pt x="2587" y="122"/>
                  </a:lnTo>
                  <a:cubicBezTo>
                    <a:pt x="2513" y="1017"/>
                    <a:pt x="2326" y="1912"/>
                    <a:pt x="2140" y="2806"/>
                  </a:cubicBezTo>
                  <a:cubicBezTo>
                    <a:pt x="1954" y="3701"/>
                    <a:pt x="1767" y="4596"/>
                    <a:pt x="1543" y="5491"/>
                  </a:cubicBezTo>
                  <a:cubicBezTo>
                    <a:pt x="1133" y="7168"/>
                    <a:pt x="388" y="8809"/>
                    <a:pt x="15" y="10523"/>
                  </a:cubicBezTo>
                  <a:cubicBezTo>
                    <a:pt x="0" y="10567"/>
                    <a:pt x="9" y="10582"/>
                    <a:pt x="26" y="10582"/>
                  </a:cubicBezTo>
                  <a:cubicBezTo>
                    <a:pt x="54" y="10582"/>
                    <a:pt x="104" y="10546"/>
                    <a:pt x="127" y="10523"/>
                  </a:cubicBezTo>
                  <a:cubicBezTo>
                    <a:pt x="462" y="9741"/>
                    <a:pt x="686" y="8883"/>
                    <a:pt x="984" y="8026"/>
                  </a:cubicBezTo>
                  <a:cubicBezTo>
                    <a:pt x="1245" y="7205"/>
                    <a:pt x="1543" y="6236"/>
                    <a:pt x="1767" y="5341"/>
                  </a:cubicBezTo>
                  <a:cubicBezTo>
                    <a:pt x="1991" y="4447"/>
                    <a:pt x="2177" y="3478"/>
                    <a:pt x="2326" y="2546"/>
                  </a:cubicBezTo>
                  <a:cubicBezTo>
                    <a:pt x="2550" y="1725"/>
                    <a:pt x="2662" y="868"/>
                    <a:pt x="2774" y="48"/>
                  </a:cubicBezTo>
                  <a:cubicBezTo>
                    <a:pt x="2774" y="14"/>
                    <a:pt x="2760" y="0"/>
                    <a:pt x="27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9"/>
            <p:cNvSpPr/>
            <p:nvPr/>
          </p:nvSpPr>
          <p:spPr>
            <a:xfrm>
              <a:off x="7270528" y="2410676"/>
              <a:ext cx="88247" cy="348556"/>
            </a:xfrm>
            <a:custGeom>
              <a:rect b="b" l="l" r="r" t="t"/>
              <a:pathLst>
                <a:path extrusionOk="0" h="11636" w="2946">
                  <a:moveTo>
                    <a:pt x="2898" y="0"/>
                  </a:moveTo>
                  <a:cubicBezTo>
                    <a:pt x="2851" y="0"/>
                    <a:pt x="2783" y="47"/>
                    <a:pt x="2759" y="94"/>
                  </a:cubicBezTo>
                  <a:cubicBezTo>
                    <a:pt x="1976" y="3934"/>
                    <a:pt x="1007" y="7774"/>
                    <a:pt x="0" y="11577"/>
                  </a:cubicBezTo>
                  <a:cubicBezTo>
                    <a:pt x="0" y="11621"/>
                    <a:pt x="23" y="11636"/>
                    <a:pt x="51" y="11636"/>
                  </a:cubicBezTo>
                  <a:cubicBezTo>
                    <a:pt x="94" y="11636"/>
                    <a:pt x="149" y="11599"/>
                    <a:pt x="149" y="11577"/>
                  </a:cubicBezTo>
                  <a:cubicBezTo>
                    <a:pt x="485" y="10682"/>
                    <a:pt x="709" y="9713"/>
                    <a:pt x="932" y="8781"/>
                  </a:cubicBezTo>
                  <a:cubicBezTo>
                    <a:pt x="1193" y="7849"/>
                    <a:pt x="1417" y="6917"/>
                    <a:pt x="1641" y="5985"/>
                  </a:cubicBezTo>
                  <a:cubicBezTo>
                    <a:pt x="2125" y="4009"/>
                    <a:pt x="2535" y="2033"/>
                    <a:pt x="2945" y="57"/>
                  </a:cubicBezTo>
                  <a:cubicBezTo>
                    <a:pt x="2945" y="16"/>
                    <a:pt x="2925" y="0"/>
                    <a:pt x="28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9"/>
            <p:cNvSpPr/>
            <p:nvPr/>
          </p:nvSpPr>
          <p:spPr>
            <a:xfrm>
              <a:off x="7317438" y="2449737"/>
              <a:ext cx="74828" cy="266599"/>
            </a:xfrm>
            <a:custGeom>
              <a:rect b="b" l="l" r="r" t="t"/>
              <a:pathLst>
                <a:path extrusionOk="0" h="8900" w="2498">
                  <a:moveTo>
                    <a:pt x="2450" y="1"/>
                  </a:moveTo>
                  <a:cubicBezTo>
                    <a:pt x="2403" y="1"/>
                    <a:pt x="2335" y="48"/>
                    <a:pt x="2311" y="95"/>
                  </a:cubicBezTo>
                  <a:cubicBezTo>
                    <a:pt x="2013" y="1549"/>
                    <a:pt x="1678" y="3040"/>
                    <a:pt x="1268" y="4494"/>
                  </a:cubicBezTo>
                  <a:cubicBezTo>
                    <a:pt x="1081" y="5203"/>
                    <a:pt x="895" y="5911"/>
                    <a:pt x="708" y="6619"/>
                  </a:cubicBezTo>
                  <a:cubicBezTo>
                    <a:pt x="485" y="7328"/>
                    <a:pt x="186" y="8110"/>
                    <a:pt x="0" y="8856"/>
                  </a:cubicBezTo>
                  <a:cubicBezTo>
                    <a:pt x="0" y="8888"/>
                    <a:pt x="13" y="8899"/>
                    <a:pt x="29" y="8899"/>
                  </a:cubicBezTo>
                  <a:cubicBezTo>
                    <a:pt x="50" y="8899"/>
                    <a:pt x="75" y="8878"/>
                    <a:pt x="75" y="8856"/>
                  </a:cubicBezTo>
                  <a:cubicBezTo>
                    <a:pt x="671" y="7477"/>
                    <a:pt x="1118" y="6023"/>
                    <a:pt x="1417" y="4532"/>
                  </a:cubicBezTo>
                  <a:cubicBezTo>
                    <a:pt x="1827" y="3040"/>
                    <a:pt x="2162" y="1549"/>
                    <a:pt x="2498" y="58"/>
                  </a:cubicBezTo>
                  <a:cubicBezTo>
                    <a:pt x="2498" y="17"/>
                    <a:pt x="2478" y="1"/>
                    <a:pt x="24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9"/>
            <p:cNvSpPr/>
            <p:nvPr/>
          </p:nvSpPr>
          <p:spPr>
            <a:xfrm>
              <a:off x="7345955" y="2506712"/>
              <a:ext cx="73540" cy="237244"/>
            </a:xfrm>
            <a:custGeom>
              <a:rect b="b" l="l" r="r" t="t"/>
              <a:pathLst>
                <a:path extrusionOk="0" h="7920" w="2455">
                  <a:moveTo>
                    <a:pt x="2411" y="0"/>
                  </a:moveTo>
                  <a:cubicBezTo>
                    <a:pt x="2366" y="0"/>
                    <a:pt x="2291" y="47"/>
                    <a:pt x="2291" y="95"/>
                  </a:cubicBezTo>
                  <a:lnTo>
                    <a:pt x="2254" y="95"/>
                  </a:lnTo>
                  <a:cubicBezTo>
                    <a:pt x="1993" y="1437"/>
                    <a:pt x="1658" y="2779"/>
                    <a:pt x="1285" y="4083"/>
                  </a:cubicBezTo>
                  <a:cubicBezTo>
                    <a:pt x="1098" y="4717"/>
                    <a:pt x="912" y="5351"/>
                    <a:pt x="726" y="5985"/>
                  </a:cubicBezTo>
                  <a:cubicBezTo>
                    <a:pt x="539" y="6619"/>
                    <a:pt x="316" y="7252"/>
                    <a:pt x="17" y="7849"/>
                  </a:cubicBezTo>
                  <a:cubicBezTo>
                    <a:pt x="1" y="7899"/>
                    <a:pt x="14" y="7919"/>
                    <a:pt x="37" y="7919"/>
                  </a:cubicBezTo>
                  <a:cubicBezTo>
                    <a:pt x="66" y="7919"/>
                    <a:pt x="109" y="7890"/>
                    <a:pt x="129" y="7849"/>
                  </a:cubicBezTo>
                  <a:cubicBezTo>
                    <a:pt x="427" y="7364"/>
                    <a:pt x="651" y="6805"/>
                    <a:pt x="800" y="6246"/>
                  </a:cubicBezTo>
                  <a:cubicBezTo>
                    <a:pt x="1024" y="5575"/>
                    <a:pt x="1248" y="4904"/>
                    <a:pt x="1434" y="4233"/>
                  </a:cubicBezTo>
                  <a:cubicBezTo>
                    <a:pt x="1807" y="2853"/>
                    <a:pt x="2142" y="1437"/>
                    <a:pt x="2441" y="57"/>
                  </a:cubicBezTo>
                  <a:cubicBezTo>
                    <a:pt x="2454" y="16"/>
                    <a:pt x="2438" y="0"/>
                    <a:pt x="24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9"/>
            <p:cNvSpPr/>
            <p:nvPr/>
          </p:nvSpPr>
          <p:spPr>
            <a:xfrm>
              <a:off x="7312945" y="2506712"/>
              <a:ext cx="89386" cy="278552"/>
            </a:xfrm>
            <a:custGeom>
              <a:rect b="b" l="l" r="r" t="t"/>
              <a:pathLst>
                <a:path extrusionOk="0" h="9299" w="2984">
                  <a:moveTo>
                    <a:pt x="2938" y="0"/>
                  </a:moveTo>
                  <a:cubicBezTo>
                    <a:pt x="2894" y="0"/>
                    <a:pt x="2834" y="47"/>
                    <a:pt x="2834" y="95"/>
                  </a:cubicBezTo>
                  <a:cubicBezTo>
                    <a:pt x="2536" y="1660"/>
                    <a:pt x="2126" y="3226"/>
                    <a:pt x="1641" y="4755"/>
                  </a:cubicBezTo>
                  <a:cubicBezTo>
                    <a:pt x="1194" y="6283"/>
                    <a:pt x="560" y="7737"/>
                    <a:pt x="1" y="9265"/>
                  </a:cubicBezTo>
                  <a:cubicBezTo>
                    <a:pt x="1" y="9290"/>
                    <a:pt x="13" y="9299"/>
                    <a:pt x="30" y="9299"/>
                  </a:cubicBezTo>
                  <a:cubicBezTo>
                    <a:pt x="63" y="9299"/>
                    <a:pt x="113" y="9265"/>
                    <a:pt x="113" y="9265"/>
                  </a:cubicBezTo>
                  <a:cubicBezTo>
                    <a:pt x="821" y="7811"/>
                    <a:pt x="1380" y="6320"/>
                    <a:pt x="1828" y="4792"/>
                  </a:cubicBezTo>
                  <a:cubicBezTo>
                    <a:pt x="2275" y="3226"/>
                    <a:pt x="2685" y="1660"/>
                    <a:pt x="2983" y="57"/>
                  </a:cubicBezTo>
                  <a:cubicBezTo>
                    <a:pt x="2983" y="16"/>
                    <a:pt x="2963" y="0"/>
                    <a:pt x="29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9"/>
            <p:cNvSpPr/>
            <p:nvPr/>
          </p:nvSpPr>
          <p:spPr>
            <a:xfrm>
              <a:off x="7304018" y="2438235"/>
              <a:ext cx="64793" cy="266210"/>
            </a:xfrm>
            <a:custGeom>
              <a:rect b="b" l="l" r="r" t="t"/>
              <a:pathLst>
                <a:path extrusionOk="0" h="8887" w="2163">
                  <a:moveTo>
                    <a:pt x="2136" y="0"/>
                  </a:moveTo>
                  <a:cubicBezTo>
                    <a:pt x="2101" y="0"/>
                    <a:pt x="2040" y="43"/>
                    <a:pt x="2014" y="69"/>
                  </a:cubicBezTo>
                  <a:cubicBezTo>
                    <a:pt x="1790" y="1560"/>
                    <a:pt x="1343" y="2977"/>
                    <a:pt x="1045" y="4431"/>
                  </a:cubicBezTo>
                  <a:cubicBezTo>
                    <a:pt x="709" y="5885"/>
                    <a:pt x="299" y="7376"/>
                    <a:pt x="1" y="8830"/>
                  </a:cubicBezTo>
                  <a:cubicBezTo>
                    <a:pt x="1" y="8871"/>
                    <a:pt x="21" y="8887"/>
                    <a:pt x="46" y="8887"/>
                  </a:cubicBezTo>
                  <a:cubicBezTo>
                    <a:pt x="90" y="8887"/>
                    <a:pt x="150" y="8840"/>
                    <a:pt x="150" y="8793"/>
                  </a:cubicBezTo>
                  <a:cubicBezTo>
                    <a:pt x="597" y="7339"/>
                    <a:pt x="970" y="5810"/>
                    <a:pt x="1231" y="4319"/>
                  </a:cubicBezTo>
                  <a:cubicBezTo>
                    <a:pt x="1380" y="3573"/>
                    <a:pt x="1529" y="2865"/>
                    <a:pt x="1716" y="2120"/>
                  </a:cubicBezTo>
                  <a:cubicBezTo>
                    <a:pt x="1902" y="1449"/>
                    <a:pt x="2051" y="740"/>
                    <a:pt x="2163" y="32"/>
                  </a:cubicBezTo>
                  <a:cubicBezTo>
                    <a:pt x="2163" y="9"/>
                    <a:pt x="2152" y="0"/>
                    <a:pt x="21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9"/>
            <p:cNvSpPr/>
            <p:nvPr/>
          </p:nvSpPr>
          <p:spPr>
            <a:xfrm>
              <a:off x="7129348" y="2468729"/>
              <a:ext cx="128207" cy="351462"/>
            </a:xfrm>
            <a:custGeom>
              <a:rect b="b" l="l" r="r" t="t"/>
              <a:pathLst>
                <a:path extrusionOk="0" h="11733" w="4280">
                  <a:moveTo>
                    <a:pt x="4246" y="1"/>
                  </a:moveTo>
                  <a:cubicBezTo>
                    <a:pt x="4209" y="1"/>
                    <a:pt x="4140" y="48"/>
                    <a:pt x="4117" y="95"/>
                  </a:cubicBezTo>
                  <a:cubicBezTo>
                    <a:pt x="3520" y="2034"/>
                    <a:pt x="2887" y="4009"/>
                    <a:pt x="2216" y="5948"/>
                  </a:cubicBezTo>
                  <a:cubicBezTo>
                    <a:pt x="1507" y="7887"/>
                    <a:pt x="650" y="9751"/>
                    <a:pt x="16" y="11689"/>
                  </a:cubicBezTo>
                  <a:cubicBezTo>
                    <a:pt x="0" y="11721"/>
                    <a:pt x="11" y="11732"/>
                    <a:pt x="32" y="11732"/>
                  </a:cubicBezTo>
                  <a:cubicBezTo>
                    <a:pt x="60" y="11732"/>
                    <a:pt x="106" y="11711"/>
                    <a:pt x="128" y="11689"/>
                  </a:cubicBezTo>
                  <a:cubicBezTo>
                    <a:pt x="985" y="9862"/>
                    <a:pt x="1656" y="7924"/>
                    <a:pt x="2327" y="6023"/>
                  </a:cubicBezTo>
                  <a:cubicBezTo>
                    <a:pt x="3036" y="4121"/>
                    <a:pt x="3669" y="2034"/>
                    <a:pt x="4266" y="58"/>
                  </a:cubicBezTo>
                  <a:cubicBezTo>
                    <a:pt x="4280" y="17"/>
                    <a:pt x="4268" y="1"/>
                    <a:pt x="42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9"/>
            <p:cNvSpPr/>
            <p:nvPr/>
          </p:nvSpPr>
          <p:spPr>
            <a:xfrm>
              <a:off x="7092503" y="2687223"/>
              <a:ext cx="119371" cy="244642"/>
            </a:xfrm>
            <a:custGeom>
              <a:rect b="b" l="l" r="r" t="t"/>
              <a:pathLst>
                <a:path extrusionOk="0" h="8167" w="3985">
                  <a:moveTo>
                    <a:pt x="3931" y="0"/>
                  </a:moveTo>
                  <a:cubicBezTo>
                    <a:pt x="3893" y="0"/>
                    <a:pt x="3839" y="30"/>
                    <a:pt x="3818" y="71"/>
                  </a:cubicBezTo>
                  <a:cubicBezTo>
                    <a:pt x="3147" y="1413"/>
                    <a:pt x="2514" y="2717"/>
                    <a:pt x="1880" y="4060"/>
                  </a:cubicBezTo>
                  <a:cubicBezTo>
                    <a:pt x="1582" y="4731"/>
                    <a:pt x="1283" y="5402"/>
                    <a:pt x="948" y="6073"/>
                  </a:cubicBezTo>
                  <a:cubicBezTo>
                    <a:pt x="650" y="6706"/>
                    <a:pt x="277" y="7415"/>
                    <a:pt x="16" y="8123"/>
                  </a:cubicBezTo>
                  <a:cubicBezTo>
                    <a:pt x="0" y="8155"/>
                    <a:pt x="11" y="8166"/>
                    <a:pt x="32" y="8166"/>
                  </a:cubicBezTo>
                  <a:cubicBezTo>
                    <a:pt x="60" y="8166"/>
                    <a:pt x="106" y="8145"/>
                    <a:pt x="128" y="8123"/>
                  </a:cubicBezTo>
                  <a:cubicBezTo>
                    <a:pt x="873" y="6818"/>
                    <a:pt x="1432" y="5402"/>
                    <a:pt x="2029" y="4060"/>
                  </a:cubicBezTo>
                  <a:cubicBezTo>
                    <a:pt x="2663" y="2755"/>
                    <a:pt x="3296" y="1375"/>
                    <a:pt x="3967" y="71"/>
                  </a:cubicBezTo>
                  <a:cubicBezTo>
                    <a:pt x="3984" y="20"/>
                    <a:pt x="3963" y="0"/>
                    <a:pt x="39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9"/>
            <p:cNvSpPr/>
            <p:nvPr/>
          </p:nvSpPr>
          <p:spPr>
            <a:xfrm>
              <a:off x="7114850" y="2709091"/>
              <a:ext cx="111972" cy="224363"/>
            </a:xfrm>
            <a:custGeom>
              <a:rect b="b" l="l" r="r" t="t"/>
              <a:pathLst>
                <a:path extrusionOk="0" h="7490" w="3738">
                  <a:moveTo>
                    <a:pt x="3692" y="0"/>
                  </a:moveTo>
                  <a:cubicBezTo>
                    <a:pt x="3650" y="0"/>
                    <a:pt x="3579" y="43"/>
                    <a:pt x="3557" y="86"/>
                  </a:cubicBezTo>
                  <a:cubicBezTo>
                    <a:pt x="2998" y="1354"/>
                    <a:pt x="2401" y="2584"/>
                    <a:pt x="1768" y="3814"/>
                  </a:cubicBezTo>
                  <a:lnTo>
                    <a:pt x="873" y="5641"/>
                  </a:lnTo>
                  <a:cubicBezTo>
                    <a:pt x="537" y="6237"/>
                    <a:pt x="276" y="6834"/>
                    <a:pt x="15" y="7430"/>
                  </a:cubicBezTo>
                  <a:cubicBezTo>
                    <a:pt x="1" y="7474"/>
                    <a:pt x="15" y="7489"/>
                    <a:pt x="40" y="7489"/>
                  </a:cubicBezTo>
                  <a:cubicBezTo>
                    <a:pt x="78" y="7489"/>
                    <a:pt x="142" y="7453"/>
                    <a:pt x="165" y="7430"/>
                  </a:cubicBezTo>
                  <a:cubicBezTo>
                    <a:pt x="500" y="6834"/>
                    <a:pt x="761" y="6163"/>
                    <a:pt x="1097" y="5529"/>
                  </a:cubicBezTo>
                  <a:cubicBezTo>
                    <a:pt x="1395" y="4895"/>
                    <a:pt x="1656" y="4373"/>
                    <a:pt x="1954" y="3777"/>
                  </a:cubicBezTo>
                  <a:cubicBezTo>
                    <a:pt x="2550" y="2547"/>
                    <a:pt x="3147" y="1316"/>
                    <a:pt x="3706" y="86"/>
                  </a:cubicBezTo>
                  <a:cubicBezTo>
                    <a:pt x="3738" y="23"/>
                    <a:pt x="3723" y="0"/>
                    <a:pt x="36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9"/>
            <p:cNvSpPr/>
            <p:nvPr/>
          </p:nvSpPr>
          <p:spPr>
            <a:xfrm>
              <a:off x="7132044" y="2758967"/>
              <a:ext cx="97114" cy="207049"/>
            </a:xfrm>
            <a:custGeom>
              <a:rect b="b" l="l" r="r" t="t"/>
              <a:pathLst>
                <a:path extrusionOk="0" h="6912" w="3242">
                  <a:moveTo>
                    <a:pt x="3183" y="0"/>
                  </a:moveTo>
                  <a:cubicBezTo>
                    <a:pt x="3140" y="0"/>
                    <a:pt x="3078" y="39"/>
                    <a:pt x="3058" y="99"/>
                  </a:cubicBezTo>
                  <a:cubicBezTo>
                    <a:pt x="2573" y="1292"/>
                    <a:pt x="2051" y="2447"/>
                    <a:pt x="1529" y="3640"/>
                  </a:cubicBezTo>
                  <a:cubicBezTo>
                    <a:pt x="1268" y="4200"/>
                    <a:pt x="1007" y="4796"/>
                    <a:pt x="746" y="5355"/>
                  </a:cubicBezTo>
                  <a:cubicBezTo>
                    <a:pt x="672" y="5504"/>
                    <a:pt x="150" y="6772"/>
                    <a:pt x="150" y="6772"/>
                  </a:cubicBezTo>
                  <a:cubicBezTo>
                    <a:pt x="112" y="6772"/>
                    <a:pt x="1" y="6846"/>
                    <a:pt x="75" y="6884"/>
                  </a:cubicBezTo>
                  <a:lnTo>
                    <a:pt x="112" y="6884"/>
                  </a:lnTo>
                  <a:cubicBezTo>
                    <a:pt x="112" y="6902"/>
                    <a:pt x="122" y="6912"/>
                    <a:pt x="131" y="6912"/>
                  </a:cubicBezTo>
                  <a:cubicBezTo>
                    <a:pt x="140" y="6912"/>
                    <a:pt x="150" y="6902"/>
                    <a:pt x="150" y="6884"/>
                  </a:cubicBezTo>
                  <a:cubicBezTo>
                    <a:pt x="224" y="6846"/>
                    <a:pt x="299" y="6735"/>
                    <a:pt x="336" y="6623"/>
                  </a:cubicBezTo>
                  <a:cubicBezTo>
                    <a:pt x="448" y="6362"/>
                    <a:pt x="560" y="6101"/>
                    <a:pt x="672" y="5840"/>
                  </a:cubicBezTo>
                  <a:lnTo>
                    <a:pt x="1529" y="3939"/>
                  </a:lnTo>
                  <a:cubicBezTo>
                    <a:pt x="2126" y="2634"/>
                    <a:pt x="2685" y="1366"/>
                    <a:pt x="3207" y="99"/>
                  </a:cubicBezTo>
                  <a:cubicBezTo>
                    <a:pt x="3241" y="29"/>
                    <a:pt x="3220" y="0"/>
                    <a:pt x="31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9"/>
            <p:cNvSpPr/>
            <p:nvPr/>
          </p:nvSpPr>
          <p:spPr>
            <a:xfrm>
              <a:off x="7171136" y="2806685"/>
              <a:ext cx="56375" cy="134917"/>
            </a:xfrm>
            <a:custGeom>
              <a:rect b="b" l="l" r="r" t="t"/>
              <a:pathLst>
                <a:path extrusionOk="0" h="4504" w="1882">
                  <a:moveTo>
                    <a:pt x="1828" y="1"/>
                  </a:moveTo>
                  <a:cubicBezTo>
                    <a:pt x="1790" y="1"/>
                    <a:pt x="1736" y="31"/>
                    <a:pt x="1715" y="72"/>
                  </a:cubicBezTo>
                  <a:cubicBezTo>
                    <a:pt x="1417" y="817"/>
                    <a:pt x="1119" y="1563"/>
                    <a:pt x="783" y="2308"/>
                  </a:cubicBezTo>
                  <a:cubicBezTo>
                    <a:pt x="634" y="2681"/>
                    <a:pt x="485" y="3054"/>
                    <a:pt x="336" y="3427"/>
                  </a:cubicBezTo>
                  <a:cubicBezTo>
                    <a:pt x="187" y="3762"/>
                    <a:pt x="75" y="4135"/>
                    <a:pt x="0" y="4471"/>
                  </a:cubicBezTo>
                  <a:cubicBezTo>
                    <a:pt x="0" y="4495"/>
                    <a:pt x="13" y="4504"/>
                    <a:pt x="29" y="4504"/>
                  </a:cubicBezTo>
                  <a:cubicBezTo>
                    <a:pt x="63" y="4504"/>
                    <a:pt x="112" y="4471"/>
                    <a:pt x="112" y="4471"/>
                  </a:cubicBezTo>
                  <a:cubicBezTo>
                    <a:pt x="261" y="4098"/>
                    <a:pt x="410" y="3725"/>
                    <a:pt x="522" y="3352"/>
                  </a:cubicBezTo>
                  <a:cubicBezTo>
                    <a:pt x="671" y="2979"/>
                    <a:pt x="821" y="2607"/>
                    <a:pt x="970" y="2234"/>
                  </a:cubicBezTo>
                  <a:cubicBezTo>
                    <a:pt x="1268" y="1525"/>
                    <a:pt x="1566" y="817"/>
                    <a:pt x="1864" y="72"/>
                  </a:cubicBezTo>
                  <a:cubicBezTo>
                    <a:pt x="1881" y="21"/>
                    <a:pt x="1860" y="1"/>
                    <a:pt x="18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9"/>
            <p:cNvSpPr/>
            <p:nvPr/>
          </p:nvSpPr>
          <p:spPr>
            <a:xfrm>
              <a:off x="7173802" y="2826097"/>
              <a:ext cx="68118" cy="157054"/>
            </a:xfrm>
            <a:custGeom>
              <a:rect b="b" l="l" r="r" t="t"/>
              <a:pathLst>
                <a:path extrusionOk="0" h="5243" w="2274">
                  <a:moveTo>
                    <a:pt x="2229" y="0"/>
                  </a:moveTo>
                  <a:cubicBezTo>
                    <a:pt x="2180" y="0"/>
                    <a:pt x="2097" y="47"/>
                    <a:pt x="2074" y="95"/>
                  </a:cubicBezTo>
                  <a:lnTo>
                    <a:pt x="2074" y="132"/>
                  </a:lnTo>
                  <a:cubicBezTo>
                    <a:pt x="1775" y="1064"/>
                    <a:pt x="1440" y="1921"/>
                    <a:pt x="1104" y="2816"/>
                  </a:cubicBezTo>
                  <a:cubicBezTo>
                    <a:pt x="918" y="3226"/>
                    <a:pt x="732" y="3636"/>
                    <a:pt x="545" y="4046"/>
                  </a:cubicBezTo>
                  <a:cubicBezTo>
                    <a:pt x="471" y="4233"/>
                    <a:pt x="359" y="4382"/>
                    <a:pt x="321" y="4568"/>
                  </a:cubicBezTo>
                  <a:cubicBezTo>
                    <a:pt x="247" y="4755"/>
                    <a:pt x="135" y="4978"/>
                    <a:pt x="23" y="5165"/>
                  </a:cubicBezTo>
                  <a:cubicBezTo>
                    <a:pt x="0" y="5211"/>
                    <a:pt x="20" y="5243"/>
                    <a:pt x="56" y="5243"/>
                  </a:cubicBezTo>
                  <a:cubicBezTo>
                    <a:pt x="78" y="5243"/>
                    <a:pt x="107" y="5230"/>
                    <a:pt x="135" y="5202"/>
                  </a:cubicBezTo>
                  <a:cubicBezTo>
                    <a:pt x="359" y="4904"/>
                    <a:pt x="508" y="4568"/>
                    <a:pt x="620" y="4233"/>
                  </a:cubicBezTo>
                  <a:cubicBezTo>
                    <a:pt x="806" y="3785"/>
                    <a:pt x="1030" y="3338"/>
                    <a:pt x="1216" y="2853"/>
                  </a:cubicBezTo>
                  <a:cubicBezTo>
                    <a:pt x="1589" y="1921"/>
                    <a:pt x="1925" y="1027"/>
                    <a:pt x="2260" y="57"/>
                  </a:cubicBezTo>
                  <a:cubicBezTo>
                    <a:pt x="2274" y="16"/>
                    <a:pt x="2257" y="0"/>
                    <a:pt x="2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9"/>
            <p:cNvSpPr/>
            <p:nvPr/>
          </p:nvSpPr>
          <p:spPr>
            <a:xfrm>
              <a:off x="7197946" y="2841314"/>
              <a:ext cx="55746" cy="134588"/>
            </a:xfrm>
            <a:custGeom>
              <a:rect b="b" l="l" r="r" t="t"/>
              <a:pathLst>
                <a:path extrusionOk="0" h="4493" w="1861">
                  <a:moveTo>
                    <a:pt x="1806" y="1"/>
                  </a:moveTo>
                  <a:cubicBezTo>
                    <a:pt x="1763" y="1"/>
                    <a:pt x="1698" y="30"/>
                    <a:pt x="1678" y="71"/>
                  </a:cubicBezTo>
                  <a:cubicBezTo>
                    <a:pt x="1417" y="817"/>
                    <a:pt x="1081" y="1525"/>
                    <a:pt x="783" y="2271"/>
                  </a:cubicBezTo>
                  <a:cubicBezTo>
                    <a:pt x="634" y="2644"/>
                    <a:pt x="485" y="3016"/>
                    <a:pt x="336" y="3389"/>
                  </a:cubicBezTo>
                  <a:cubicBezTo>
                    <a:pt x="187" y="3725"/>
                    <a:pt x="75" y="4060"/>
                    <a:pt x="0" y="4433"/>
                  </a:cubicBezTo>
                  <a:cubicBezTo>
                    <a:pt x="0" y="4477"/>
                    <a:pt x="12" y="4492"/>
                    <a:pt x="28" y="4492"/>
                  </a:cubicBezTo>
                  <a:cubicBezTo>
                    <a:pt x="53" y="4492"/>
                    <a:pt x="89" y="4456"/>
                    <a:pt x="112" y="4433"/>
                  </a:cubicBezTo>
                  <a:cubicBezTo>
                    <a:pt x="261" y="4097"/>
                    <a:pt x="373" y="3725"/>
                    <a:pt x="522" y="3352"/>
                  </a:cubicBezTo>
                  <a:cubicBezTo>
                    <a:pt x="671" y="2979"/>
                    <a:pt x="820" y="2606"/>
                    <a:pt x="969" y="2271"/>
                  </a:cubicBezTo>
                  <a:cubicBezTo>
                    <a:pt x="1230" y="1525"/>
                    <a:pt x="1566" y="817"/>
                    <a:pt x="1827" y="71"/>
                  </a:cubicBezTo>
                  <a:cubicBezTo>
                    <a:pt x="1860" y="21"/>
                    <a:pt x="1841" y="1"/>
                    <a:pt x="1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9"/>
            <p:cNvSpPr/>
            <p:nvPr/>
          </p:nvSpPr>
          <p:spPr>
            <a:xfrm>
              <a:off x="7212444" y="2872587"/>
              <a:ext cx="50175" cy="115417"/>
            </a:xfrm>
            <a:custGeom>
              <a:rect b="b" l="l" r="r" t="t"/>
              <a:pathLst>
                <a:path extrusionOk="0" h="3853" w="1675">
                  <a:moveTo>
                    <a:pt x="1620" y="0"/>
                  </a:moveTo>
                  <a:cubicBezTo>
                    <a:pt x="1578" y="0"/>
                    <a:pt x="1512" y="30"/>
                    <a:pt x="1492" y="71"/>
                  </a:cubicBezTo>
                  <a:cubicBezTo>
                    <a:pt x="1194" y="705"/>
                    <a:pt x="933" y="1339"/>
                    <a:pt x="672" y="1972"/>
                  </a:cubicBezTo>
                  <a:cubicBezTo>
                    <a:pt x="560" y="2308"/>
                    <a:pt x="448" y="2606"/>
                    <a:pt x="299" y="2942"/>
                  </a:cubicBezTo>
                  <a:cubicBezTo>
                    <a:pt x="150" y="3203"/>
                    <a:pt x="75" y="3501"/>
                    <a:pt x="1" y="3836"/>
                  </a:cubicBezTo>
                  <a:cubicBezTo>
                    <a:pt x="1" y="3849"/>
                    <a:pt x="9" y="3853"/>
                    <a:pt x="21" y="3853"/>
                  </a:cubicBezTo>
                  <a:cubicBezTo>
                    <a:pt x="46" y="3853"/>
                    <a:pt x="88" y="3836"/>
                    <a:pt x="113" y="3836"/>
                  </a:cubicBezTo>
                  <a:cubicBezTo>
                    <a:pt x="262" y="3538"/>
                    <a:pt x="374" y="3240"/>
                    <a:pt x="485" y="2904"/>
                  </a:cubicBezTo>
                  <a:cubicBezTo>
                    <a:pt x="597" y="2606"/>
                    <a:pt x="709" y="2271"/>
                    <a:pt x="858" y="1972"/>
                  </a:cubicBezTo>
                  <a:cubicBezTo>
                    <a:pt x="1119" y="1339"/>
                    <a:pt x="1380" y="705"/>
                    <a:pt x="1641" y="71"/>
                  </a:cubicBezTo>
                  <a:cubicBezTo>
                    <a:pt x="1675" y="21"/>
                    <a:pt x="1655" y="0"/>
                    <a:pt x="1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9"/>
            <p:cNvSpPr/>
            <p:nvPr/>
          </p:nvSpPr>
          <p:spPr>
            <a:xfrm>
              <a:off x="7236529" y="2900026"/>
              <a:ext cx="38971" cy="81777"/>
            </a:xfrm>
            <a:custGeom>
              <a:rect b="b" l="l" r="r" t="t"/>
              <a:pathLst>
                <a:path extrusionOk="0" h="2730" w="1301">
                  <a:moveTo>
                    <a:pt x="1240" y="1"/>
                  </a:moveTo>
                  <a:cubicBezTo>
                    <a:pt x="1191" y="1"/>
                    <a:pt x="1120" y="44"/>
                    <a:pt x="1098" y="87"/>
                  </a:cubicBezTo>
                  <a:cubicBezTo>
                    <a:pt x="763" y="944"/>
                    <a:pt x="427" y="1802"/>
                    <a:pt x="17" y="2659"/>
                  </a:cubicBezTo>
                  <a:cubicBezTo>
                    <a:pt x="0" y="2710"/>
                    <a:pt x="14" y="2730"/>
                    <a:pt x="37" y="2730"/>
                  </a:cubicBezTo>
                  <a:cubicBezTo>
                    <a:pt x="65" y="2730"/>
                    <a:pt x="108" y="2700"/>
                    <a:pt x="129" y="2659"/>
                  </a:cubicBezTo>
                  <a:cubicBezTo>
                    <a:pt x="613" y="1839"/>
                    <a:pt x="912" y="944"/>
                    <a:pt x="1284" y="87"/>
                  </a:cubicBezTo>
                  <a:cubicBezTo>
                    <a:pt x="1300" y="24"/>
                    <a:pt x="1276" y="1"/>
                    <a:pt x="12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9"/>
            <p:cNvSpPr/>
            <p:nvPr/>
          </p:nvSpPr>
          <p:spPr>
            <a:xfrm>
              <a:off x="7129828" y="2927855"/>
              <a:ext cx="22346" cy="60779"/>
            </a:xfrm>
            <a:custGeom>
              <a:rect b="b" l="l" r="r" t="t"/>
              <a:pathLst>
                <a:path extrusionOk="0" h="2029" w="746">
                  <a:moveTo>
                    <a:pt x="719" y="0"/>
                  </a:moveTo>
                  <a:cubicBezTo>
                    <a:pt x="708" y="0"/>
                    <a:pt x="693" y="5"/>
                    <a:pt x="671" y="15"/>
                  </a:cubicBezTo>
                  <a:cubicBezTo>
                    <a:pt x="634" y="15"/>
                    <a:pt x="559" y="53"/>
                    <a:pt x="559" y="127"/>
                  </a:cubicBezTo>
                  <a:lnTo>
                    <a:pt x="559" y="90"/>
                  </a:lnTo>
                  <a:cubicBezTo>
                    <a:pt x="373" y="724"/>
                    <a:pt x="224" y="1358"/>
                    <a:pt x="0" y="1954"/>
                  </a:cubicBezTo>
                  <a:cubicBezTo>
                    <a:pt x="0" y="2029"/>
                    <a:pt x="0" y="2029"/>
                    <a:pt x="37" y="2029"/>
                  </a:cubicBezTo>
                  <a:cubicBezTo>
                    <a:pt x="112" y="2029"/>
                    <a:pt x="149" y="1991"/>
                    <a:pt x="149" y="1917"/>
                  </a:cubicBezTo>
                  <a:cubicBezTo>
                    <a:pt x="373" y="1320"/>
                    <a:pt x="559" y="687"/>
                    <a:pt x="746" y="53"/>
                  </a:cubicBezTo>
                  <a:cubicBezTo>
                    <a:pt x="746" y="26"/>
                    <a:pt x="746" y="0"/>
                    <a:pt x="7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9"/>
            <p:cNvSpPr/>
            <p:nvPr/>
          </p:nvSpPr>
          <p:spPr>
            <a:xfrm>
              <a:off x="7118145" y="2516748"/>
              <a:ext cx="93639" cy="260698"/>
            </a:xfrm>
            <a:custGeom>
              <a:rect b="b" l="l" r="r" t="t"/>
              <a:pathLst>
                <a:path extrusionOk="0" h="8703" w="3126">
                  <a:moveTo>
                    <a:pt x="3082" y="1"/>
                  </a:moveTo>
                  <a:cubicBezTo>
                    <a:pt x="3037" y="1"/>
                    <a:pt x="2962" y="48"/>
                    <a:pt x="2962" y="95"/>
                  </a:cubicBezTo>
                  <a:lnTo>
                    <a:pt x="2962" y="132"/>
                  </a:lnTo>
                  <a:cubicBezTo>
                    <a:pt x="2068" y="3003"/>
                    <a:pt x="1173" y="5873"/>
                    <a:pt x="17" y="8632"/>
                  </a:cubicBezTo>
                  <a:cubicBezTo>
                    <a:pt x="0" y="8683"/>
                    <a:pt x="14" y="8703"/>
                    <a:pt x="37" y="8703"/>
                  </a:cubicBezTo>
                  <a:cubicBezTo>
                    <a:pt x="66" y="8703"/>
                    <a:pt x="109" y="8673"/>
                    <a:pt x="129" y="8632"/>
                  </a:cubicBezTo>
                  <a:cubicBezTo>
                    <a:pt x="875" y="7439"/>
                    <a:pt x="1210" y="5985"/>
                    <a:pt x="1620" y="4680"/>
                  </a:cubicBezTo>
                  <a:cubicBezTo>
                    <a:pt x="2142" y="3115"/>
                    <a:pt x="2664" y="1624"/>
                    <a:pt x="3111" y="58"/>
                  </a:cubicBezTo>
                  <a:cubicBezTo>
                    <a:pt x="3125" y="17"/>
                    <a:pt x="3109" y="1"/>
                    <a:pt x="30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9"/>
            <p:cNvSpPr/>
            <p:nvPr/>
          </p:nvSpPr>
          <p:spPr>
            <a:xfrm>
              <a:off x="7110327" y="2519773"/>
              <a:ext cx="76805" cy="205192"/>
            </a:xfrm>
            <a:custGeom>
              <a:rect b="b" l="l" r="r" t="t"/>
              <a:pathLst>
                <a:path extrusionOk="0" h="6850" w="2564">
                  <a:moveTo>
                    <a:pt x="2538" y="0"/>
                  </a:moveTo>
                  <a:cubicBezTo>
                    <a:pt x="2496" y="0"/>
                    <a:pt x="2403" y="53"/>
                    <a:pt x="2403" y="106"/>
                  </a:cubicBezTo>
                  <a:cubicBezTo>
                    <a:pt x="1620" y="2343"/>
                    <a:pt x="987" y="4617"/>
                    <a:pt x="17" y="6779"/>
                  </a:cubicBezTo>
                  <a:cubicBezTo>
                    <a:pt x="0" y="6829"/>
                    <a:pt x="22" y="6850"/>
                    <a:pt x="53" y="6850"/>
                  </a:cubicBezTo>
                  <a:cubicBezTo>
                    <a:pt x="92" y="6850"/>
                    <a:pt x="146" y="6820"/>
                    <a:pt x="166" y="6779"/>
                  </a:cubicBezTo>
                  <a:cubicBezTo>
                    <a:pt x="1210" y="4654"/>
                    <a:pt x="1807" y="2305"/>
                    <a:pt x="2552" y="31"/>
                  </a:cubicBezTo>
                  <a:cubicBezTo>
                    <a:pt x="2563" y="10"/>
                    <a:pt x="2555" y="0"/>
                    <a:pt x="25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9"/>
            <p:cNvSpPr/>
            <p:nvPr/>
          </p:nvSpPr>
          <p:spPr>
            <a:xfrm>
              <a:off x="7065693" y="2513452"/>
              <a:ext cx="86870" cy="224093"/>
            </a:xfrm>
            <a:custGeom>
              <a:rect b="b" l="l" r="r" t="t"/>
              <a:pathLst>
                <a:path extrusionOk="0" h="7481" w="2900">
                  <a:moveTo>
                    <a:pt x="2860" y="1"/>
                  </a:moveTo>
                  <a:cubicBezTo>
                    <a:pt x="2812" y="1"/>
                    <a:pt x="2725" y="58"/>
                    <a:pt x="2700" y="131"/>
                  </a:cubicBezTo>
                  <a:cubicBezTo>
                    <a:pt x="2327" y="1398"/>
                    <a:pt x="1917" y="2703"/>
                    <a:pt x="1433" y="3933"/>
                  </a:cubicBezTo>
                  <a:cubicBezTo>
                    <a:pt x="1209" y="4530"/>
                    <a:pt x="948" y="5126"/>
                    <a:pt x="724" y="5722"/>
                  </a:cubicBezTo>
                  <a:cubicBezTo>
                    <a:pt x="501" y="6319"/>
                    <a:pt x="203" y="6841"/>
                    <a:pt x="16" y="7437"/>
                  </a:cubicBezTo>
                  <a:cubicBezTo>
                    <a:pt x="0" y="7469"/>
                    <a:pt x="11" y="7480"/>
                    <a:pt x="29" y="7480"/>
                  </a:cubicBezTo>
                  <a:cubicBezTo>
                    <a:pt x="53" y="7480"/>
                    <a:pt x="91" y="7459"/>
                    <a:pt x="91" y="7437"/>
                  </a:cubicBezTo>
                  <a:cubicBezTo>
                    <a:pt x="426" y="6878"/>
                    <a:pt x="687" y="6282"/>
                    <a:pt x="911" y="5648"/>
                  </a:cubicBezTo>
                  <a:cubicBezTo>
                    <a:pt x="1172" y="5051"/>
                    <a:pt x="1395" y="4455"/>
                    <a:pt x="1619" y="3784"/>
                  </a:cubicBezTo>
                  <a:cubicBezTo>
                    <a:pt x="2104" y="2591"/>
                    <a:pt x="2477" y="1323"/>
                    <a:pt x="2887" y="56"/>
                  </a:cubicBezTo>
                  <a:cubicBezTo>
                    <a:pt x="2900" y="17"/>
                    <a:pt x="2885" y="1"/>
                    <a:pt x="28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9"/>
            <p:cNvSpPr/>
            <p:nvPr/>
          </p:nvSpPr>
          <p:spPr>
            <a:xfrm>
              <a:off x="7053891" y="2494461"/>
              <a:ext cx="70754" cy="220738"/>
            </a:xfrm>
            <a:custGeom>
              <a:rect b="b" l="l" r="r" t="t"/>
              <a:pathLst>
                <a:path extrusionOk="0" h="7369" w="2362">
                  <a:moveTo>
                    <a:pt x="2322" y="1"/>
                  </a:moveTo>
                  <a:cubicBezTo>
                    <a:pt x="2274" y="1"/>
                    <a:pt x="2187" y="58"/>
                    <a:pt x="2162" y="131"/>
                  </a:cubicBezTo>
                  <a:cubicBezTo>
                    <a:pt x="1864" y="1324"/>
                    <a:pt x="1528" y="2554"/>
                    <a:pt x="1193" y="3747"/>
                  </a:cubicBezTo>
                  <a:cubicBezTo>
                    <a:pt x="1007" y="4343"/>
                    <a:pt x="820" y="4940"/>
                    <a:pt x="634" y="5536"/>
                  </a:cubicBezTo>
                  <a:cubicBezTo>
                    <a:pt x="410" y="6096"/>
                    <a:pt x="149" y="6692"/>
                    <a:pt x="0" y="7326"/>
                  </a:cubicBezTo>
                  <a:cubicBezTo>
                    <a:pt x="0" y="7357"/>
                    <a:pt x="20" y="7369"/>
                    <a:pt x="43" y="7369"/>
                  </a:cubicBezTo>
                  <a:cubicBezTo>
                    <a:pt x="75" y="7369"/>
                    <a:pt x="112" y="7347"/>
                    <a:pt x="112" y="7326"/>
                  </a:cubicBezTo>
                  <a:cubicBezTo>
                    <a:pt x="634" y="6170"/>
                    <a:pt x="1044" y="5014"/>
                    <a:pt x="1342" y="3784"/>
                  </a:cubicBezTo>
                  <a:cubicBezTo>
                    <a:pt x="1715" y="2554"/>
                    <a:pt x="2050" y="1324"/>
                    <a:pt x="2349" y="56"/>
                  </a:cubicBezTo>
                  <a:cubicBezTo>
                    <a:pt x="2362" y="17"/>
                    <a:pt x="2347" y="1"/>
                    <a:pt x="2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9"/>
            <p:cNvSpPr/>
            <p:nvPr/>
          </p:nvSpPr>
          <p:spPr>
            <a:xfrm>
              <a:off x="7023217" y="2492184"/>
              <a:ext cx="80249" cy="239490"/>
            </a:xfrm>
            <a:custGeom>
              <a:rect b="b" l="l" r="r" t="t"/>
              <a:pathLst>
                <a:path extrusionOk="0" h="7995" w="2679">
                  <a:moveTo>
                    <a:pt x="2633" y="1"/>
                  </a:moveTo>
                  <a:cubicBezTo>
                    <a:pt x="2585" y="1"/>
                    <a:pt x="2502" y="48"/>
                    <a:pt x="2478" y="95"/>
                  </a:cubicBezTo>
                  <a:lnTo>
                    <a:pt x="2478" y="132"/>
                  </a:lnTo>
                  <a:cubicBezTo>
                    <a:pt x="2068" y="1400"/>
                    <a:pt x="1695" y="2704"/>
                    <a:pt x="1285" y="4009"/>
                  </a:cubicBezTo>
                  <a:cubicBezTo>
                    <a:pt x="875" y="5314"/>
                    <a:pt x="539" y="6656"/>
                    <a:pt x="17" y="7924"/>
                  </a:cubicBezTo>
                  <a:cubicBezTo>
                    <a:pt x="1" y="7974"/>
                    <a:pt x="22" y="7994"/>
                    <a:pt x="54" y="7994"/>
                  </a:cubicBezTo>
                  <a:cubicBezTo>
                    <a:pt x="92" y="7994"/>
                    <a:pt x="146" y="7965"/>
                    <a:pt x="167" y="7924"/>
                  </a:cubicBezTo>
                  <a:cubicBezTo>
                    <a:pt x="428" y="7327"/>
                    <a:pt x="651" y="6693"/>
                    <a:pt x="800" y="6097"/>
                  </a:cubicBezTo>
                  <a:cubicBezTo>
                    <a:pt x="1024" y="5426"/>
                    <a:pt x="1248" y="4755"/>
                    <a:pt x="1434" y="4084"/>
                  </a:cubicBezTo>
                  <a:cubicBezTo>
                    <a:pt x="1844" y="2779"/>
                    <a:pt x="2254" y="1400"/>
                    <a:pt x="2664" y="58"/>
                  </a:cubicBezTo>
                  <a:cubicBezTo>
                    <a:pt x="2678" y="17"/>
                    <a:pt x="2662" y="1"/>
                    <a:pt x="26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9"/>
            <p:cNvSpPr/>
            <p:nvPr/>
          </p:nvSpPr>
          <p:spPr>
            <a:xfrm>
              <a:off x="6985742" y="2501111"/>
              <a:ext cx="87558" cy="247997"/>
            </a:xfrm>
            <a:custGeom>
              <a:rect b="b" l="l" r="r" t="t"/>
              <a:pathLst>
                <a:path extrusionOk="0" h="8279" w="2923">
                  <a:moveTo>
                    <a:pt x="2878" y="1"/>
                  </a:moveTo>
                  <a:cubicBezTo>
                    <a:pt x="2829" y="1"/>
                    <a:pt x="2746" y="48"/>
                    <a:pt x="2722" y="95"/>
                  </a:cubicBezTo>
                  <a:cubicBezTo>
                    <a:pt x="2312" y="1474"/>
                    <a:pt x="1940" y="2817"/>
                    <a:pt x="1529" y="4159"/>
                  </a:cubicBezTo>
                  <a:cubicBezTo>
                    <a:pt x="1306" y="4867"/>
                    <a:pt x="1082" y="5575"/>
                    <a:pt x="821" y="6246"/>
                  </a:cubicBezTo>
                  <a:cubicBezTo>
                    <a:pt x="560" y="6880"/>
                    <a:pt x="262" y="7551"/>
                    <a:pt x="1" y="8222"/>
                  </a:cubicBezTo>
                  <a:cubicBezTo>
                    <a:pt x="1" y="8259"/>
                    <a:pt x="20" y="8278"/>
                    <a:pt x="43" y="8278"/>
                  </a:cubicBezTo>
                  <a:cubicBezTo>
                    <a:pt x="66" y="8278"/>
                    <a:pt x="94" y="8259"/>
                    <a:pt x="113" y="8222"/>
                  </a:cubicBezTo>
                  <a:cubicBezTo>
                    <a:pt x="747" y="6992"/>
                    <a:pt x="1268" y="5687"/>
                    <a:pt x="1641" y="4345"/>
                  </a:cubicBezTo>
                  <a:cubicBezTo>
                    <a:pt x="2126" y="2928"/>
                    <a:pt x="2461" y="1474"/>
                    <a:pt x="2909" y="58"/>
                  </a:cubicBezTo>
                  <a:cubicBezTo>
                    <a:pt x="2922" y="17"/>
                    <a:pt x="2906" y="1"/>
                    <a:pt x="2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9"/>
            <p:cNvSpPr/>
            <p:nvPr/>
          </p:nvSpPr>
          <p:spPr>
            <a:xfrm>
              <a:off x="6974599" y="2492244"/>
              <a:ext cx="74109" cy="220439"/>
            </a:xfrm>
            <a:custGeom>
              <a:rect b="b" l="l" r="r" t="t"/>
              <a:pathLst>
                <a:path extrusionOk="0" h="7359" w="2474">
                  <a:moveTo>
                    <a:pt x="2434" y="0"/>
                  </a:moveTo>
                  <a:cubicBezTo>
                    <a:pt x="2386" y="0"/>
                    <a:pt x="2299" y="57"/>
                    <a:pt x="2274" y="130"/>
                  </a:cubicBezTo>
                  <a:cubicBezTo>
                    <a:pt x="1901" y="1323"/>
                    <a:pt x="1566" y="2553"/>
                    <a:pt x="1230" y="3784"/>
                  </a:cubicBezTo>
                  <a:cubicBezTo>
                    <a:pt x="1044" y="4380"/>
                    <a:pt x="858" y="4977"/>
                    <a:pt x="634" y="5573"/>
                  </a:cubicBezTo>
                  <a:cubicBezTo>
                    <a:pt x="448" y="6170"/>
                    <a:pt x="187" y="6729"/>
                    <a:pt x="0" y="7325"/>
                  </a:cubicBezTo>
                  <a:cubicBezTo>
                    <a:pt x="0" y="7350"/>
                    <a:pt x="13" y="7358"/>
                    <a:pt x="29" y="7358"/>
                  </a:cubicBezTo>
                  <a:cubicBezTo>
                    <a:pt x="62" y="7358"/>
                    <a:pt x="112" y="7325"/>
                    <a:pt x="112" y="7325"/>
                  </a:cubicBezTo>
                  <a:cubicBezTo>
                    <a:pt x="671" y="6207"/>
                    <a:pt x="1081" y="5014"/>
                    <a:pt x="1380" y="3784"/>
                  </a:cubicBezTo>
                  <a:cubicBezTo>
                    <a:pt x="1752" y="2553"/>
                    <a:pt x="2088" y="1323"/>
                    <a:pt x="2461" y="56"/>
                  </a:cubicBezTo>
                  <a:cubicBezTo>
                    <a:pt x="2474" y="17"/>
                    <a:pt x="2459" y="0"/>
                    <a:pt x="24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9"/>
            <p:cNvSpPr/>
            <p:nvPr/>
          </p:nvSpPr>
          <p:spPr>
            <a:xfrm>
              <a:off x="6945123" y="2485744"/>
              <a:ext cx="76385" cy="248926"/>
            </a:xfrm>
            <a:custGeom>
              <a:rect b="b" l="l" r="r" t="t"/>
              <a:pathLst>
                <a:path extrusionOk="0" h="8310" w="2550">
                  <a:moveTo>
                    <a:pt x="2522" y="1"/>
                  </a:moveTo>
                  <a:cubicBezTo>
                    <a:pt x="2486" y="1"/>
                    <a:pt x="2426" y="61"/>
                    <a:pt x="2401" y="86"/>
                  </a:cubicBezTo>
                  <a:lnTo>
                    <a:pt x="2401" y="49"/>
                  </a:lnTo>
                  <a:cubicBezTo>
                    <a:pt x="2214" y="1466"/>
                    <a:pt x="1916" y="2882"/>
                    <a:pt x="1469" y="4224"/>
                  </a:cubicBezTo>
                  <a:cubicBezTo>
                    <a:pt x="1245" y="4970"/>
                    <a:pt x="1021" y="5678"/>
                    <a:pt x="723" y="6387"/>
                  </a:cubicBezTo>
                  <a:cubicBezTo>
                    <a:pt x="500" y="7020"/>
                    <a:pt x="201" y="7617"/>
                    <a:pt x="15" y="8251"/>
                  </a:cubicBezTo>
                  <a:cubicBezTo>
                    <a:pt x="0" y="8294"/>
                    <a:pt x="14" y="8310"/>
                    <a:pt x="39" y="8310"/>
                  </a:cubicBezTo>
                  <a:cubicBezTo>
                    <a:pt x="77" y="8310"/>
                    <a:pt x="141" y="8273"/>
                    <a:pt x="164" y="8251"/>
                  </a:cubicBezTo>
                  <a:cubicBezTo>
                    <a:pt x="500" y="7579"/>
                    <a:pt x="760" y="6871"/>
                    <a:pt x="1021" y="6126"/>
                  </a:cubicBezTo>
                  <a:cubicBezTo>
                    <a:pt x="1245" y="5492"/>
                    <a:pt x="1469" y="4858"/>
                    <a:pt x="1655" y="4224"/>
                  </a:cubicBezTo>
                  <a:cubicBezTo>
                    <a:pt x="2065" y="2845"/>
                    <a:pt x="2364" y="1466"/>
                    <a:pt x="2550" y="49"/>
                  </a:cubicBezTo>
                  <a:cubicBezTo>
                    <a:pt x="2550" y="13"/>
                    <a:pt x="2539" y="1"/>
                    <a:pt x="2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9"/>
            <p:cNvSpPr/>
            <p:nvPr/>
          </p:nvSpPr>
          <p:spPr>
            <a:xfrm>
              <a:off x="6846150" y="2436617"/>
              <a:ext cx="102027" cy="308746"/>
            </a:xfrm>
            <a:custGeom>
              <a:rect b="b" l="l" r="r" t="t"/>
              <a:pathLst>
                <a:path extrusionOk="0" h="10307" w="3406">
                  <a:moveTo>
                    <a:pt x="3375" y="0"/>
                  </a:moveTo>
                  <a:cubicBezTo>
                    <a:pt x="3331" y="0"/>
                    <a:pt x="3244" y="60"/>
                    <a:pt x="3244" y="86"/>
                  </a:cubicBezTo>
                  <a:lnTo>
                    <a:pt x="3244" y="123"/>
                  </a:lnTo>
                  <a:cubicBezTo>
                    <a:pt x="2722" y="1838"/>
                    <a:pt x="2238" y="3553"/>
                    <a:pt x="1716" y="5231"/>
                  </a:cubicBezTo>
                  <a:cubicBezTo>
                    <a:pt x="1157" y="6908"/>
                    <a:pt x="523" y="8586"/>
                    <a:pt x="1" y="10263"/>
                  </a:cubicBezTo>
                  <a:cubicBezTo>
                    <a:pt x="1" y="10295"/>
                    <a:pt x="14" y="10306"/>
                    <a:pt x="32" y="10306"/>
                  </a:cubicBezTo>
                  <a:cubicBezTo>
                    <a:pt x="57" y="10306"/>
                    <a:pt x="91" y="10285"/>
                    <a:pt x="113" y="10263"/>
                  </a:cubicBezTo>
                  <a:cubicBezTo>
                    <a:pt x="784" y="8660"/>
                    <a:pt x="1380" y="6983"/>
                    <a:pt x="1865" y="5305"/>
                  </a:cubicBezTo>
                  <a:cubicBezTo>
                    <a:pt x="2387" y="3553"/>
                    <a:pt x="2872" y="1801"/>
                    <a:pt x="3393" y="49"/>
                  </a:cubicBezTo>
                  <a:cubicBezTo>
                    <a:pt x="3405" y="13"/>
                    <a:pt x="3395" y="0"/>
                    <a:pt x="33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9"/>
            <p:cNvSpPr/>
            <p:nvPr/>
          </p:nvSpPr>
          <p:spPr>
            <a:xfrm>
              <a:off x="6883026" y="2434730"/>
              <a:ext cx="87139" cy="305032"/>
            </a:xfrm>
            <a:custGeom>
              <a:rect b="b" l="l" r="r" t="t"/>
              <a:pathLst>
                <a:path extrusionOk="0" h="10183" w="2909">
                  <a:moveTo>
                    <a:pt x="2864" y="1"/>
                  </a:moveTo>
                  <a:cubicBezTo>
                    <a:pt x="2820" y="1"/>
                    <a:pt x="2759" y="64"/>
                    <a:pt x="2759" y="112"/>
                  </a:cubicBezTo>
                  <a:cubicBezTo>
                    <a:pt x="2423" y="1827"/>
                    <a:pt x="2051" y="3541"/>
                    <a:pt x="1566" y="5219"/>
                  </a:cubicBezTo>
                  <a:cubicBezTo>
                    <a:pt x="1342" y="6039"/>
                    <a:pt x="1119" y="6822"/>
                    <a:pt x="820" y="7642"/>
                  </a:cubicBezTo>
                  <a:cubicBezTo>
                    <a:pt x="485" y="8462"/>
                    <a:pt x="224" y="9282"/>
                    <a:pt x="0" y="10140"/>
                  </a:cubicBezTo>
                  <a:cubicBezTo>
                    <a:pt x="0" y="10171"/>
                    <a:pt x="20" y="10183"/>
                    <a:pt x="43" y="10183"/>
                  </a:cubicBezTo>
                  <a:cubicBezTo>
                    <a:pt x="75" y="10183"/>
                    <a:pt x="112" y="10161"/>
                    <a:pt x="112" y="10140"/>
                  </a:cubicBezTo>
                  <a:cubicBezTo>
                    <a:pt x="746" y="8537"/>
                    <a:pt x="1305" y="6897"/>
                    <a:pt x="1752" y="5256"/>
                  </a:cubicBezTo>
                  <a:cubicBezTo>
                    <a:pt x="2200" y="3541"/>
                    <a:pt x="2610" y="1789"/>
                    <a:pt x="2908" y="74"/>
                  </a:cubicBezTo>
                  <a:cubicBezTo>
                    <a:pt x="2908" y="21"/>
                    <a:pt x="2889" y="1"/>
                    <a:pt x="28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9"/>
            <p:cNvSpPr/>
            <p:nvPr/>
          </p:nvSpPr>
          <p:spPr>
            <a:xfrm>
              <a:off x="6896056" y="2470976"/>
              <a:ext cx="93070" cy="276305"/>
            </a:xfrm>
            <a:custGeom>
              <a:rect b="b" l="l" r="r" t="t"/>
              <a:pathLst>
                <a:path extrusionOk="0" h="9224" w="3107">
                  <a:moveTo>
                    <a:pt x="3059" y="0"/>
                  </a:moveTo>
                  <a:cubicBezTo>
                    <a:pt x="3012" y="0"/>
                    <a:pt x="2944" y="47"/>
                    <a:pt x="2920" y="95"/>
                  </a:cubicBezTo>
                  <a:lnTo>
                    <a:pt x="2920" y="57"/>
                  </a:lnTo>
                  <a:cubicBezTo>
                    <a:pt x="2585" y="1623"/>
                    <a:pt x="2175" y="3189"/>
                    <a:pt x="1690" y="4680"/>
                  </a:cubicBezTo>
                  <a:cubicBezTo>
                    <a:pt x="1429" y="5500"/>
                    <a:pt x="1168" y="6283"/>
                    <a:pt x="870" y="7066"/>
                  </a:cubicBezTo>
                  <a:cubicBezTo>
                    <a:pt x="609" y="7774"/>
                    <a:pt x="274" y="8483"/>
                    <a:pt x="13" y="9191"/>
                  </a:cubicBezTo>
                  <a:cubicBezTo>
                    <a:pt x="0" y="9216"/>
                    <a:pt x="8" y="9224"/>
                    <a:pt x="25" y="9224"/>
                  </a:cubicBezTo>
                  <a:cubicBezTo>
                    <a:pt x="58" y="9224"/>
                    <a:pt x="124" y="9191"/>
                    <a:pt x="124" y="9191"/>
                  </a:cubicBezTo>
                  <a:cubicBezTo>
                    <a:pt x="833" y="7774"/>
                    <a:pt x="1429" y="6283"/>
                    <a:pt x="1839" y="4755"/>
                  </a:cubicBezTo>
                  <a:cubicBezTo>
                    <a:pt x="2287" y="3189"/>
                    <a:pt x="2734" y="1623"/>
                    <a:pt x="3107" y="57"/>
                  </a:cubicBezTo>
                  <a:cubicBezTo>
                    <a:pt x="3107" y="16"/>
                    <a:pt x="3087" y="0"/>
                    <a:pt x="3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9"/>
            <p:cNvSpPr/>
            <p:nvPr/>
          </p:nvSpPr>
          <p:spPr>
            <a:xfrm>
              <a:off x="7019262" y="2747404"/>
              <a:ext cx="20130" cy="46310"/>
            </a:xfrm>
            <a:custGeom>
              <a:rect b="b" l="l" r="r" t="t"/>
              <a:pathLst>
                <a:path extrusionOk="0" h="1546" w="672">
                  <a:moveTo>
                    <a:pt x="634" y="0"/>
                  </a:moveTo>
                  <a:cubicBezTo>
                    <a:pt x="560" y="0"/>
                    <a:pt x="522" y="37"/>
                    <a:pt x="522" y="112"/>
                  </a:cubicBezTo>
                  <a:cubicBezTo>
                    <a:pt x="448" y="373"/>
                    <a:pt x="373" y="597"/>
                    <a:pt x="299" y="858"/>
                  </a:cubicBezTo>
                  <a:cubicBezTo>
                    <a:pt x="224" y="969"/>
                    <a:pt x="187" y="1081"/>
                    <a:pt x="112" y="1193"/>
                  </a:cubicBezTo>
                  <a:cubicBezTo>
                    <a:pt x="75" y="1305"/>
                    <a:pt x="75" y="1305"/>
                    <a:pt x="38" y="1380"/>
                  </a:cubicBezTo>
                  <a:cubicBezTo>
                    <a:pt x="38" y="1417"/>
                    <a:pt x="0" y="1454"/>
                    <a:pt x="0" y="1529"/>
                  </a:cubicBezTo>
                  <a:cubicBezTo>
                    <a:pt x="0" y="1541"/>
                    <a:pt x="9" y="1545"/>
                    <a:pt x="20" y="1545"/>
                  </a:cubicBezTo>
                  <a:cubicBezTo>
                    <a:pt x="42" y="1545"/>
                    <a:pt x="75" y="1529"/>
                    <a:pt x="75" y="1529"/>
                  </a:cubicBezTo>
                  <a:cubicBezTo>
                    <a:pt x="187" y="1417"/>
                    <a:pt x="224" y="1305"/>
                    <a:pt x="299" y="1193"/>
                  </a:cubicBezTo>
                  <a:cubicBezTo>
                    <a:pt x="336" y="1081"/>
                    <a:pt x="410" y="932"/>
                    <a:pt x="448" y="820"/>
                  </a:cubicBezTo>
                  <a:cubicBezTo>
                    <a:pt x="560" y="559"/>
                    <a:pt x="634" y="336"/>
                    <a:pt x="671" y="75"/>
                  </a:cubicBezTo>
                  <a:cubicBezTo>
                    <a:pt x="671" y="0"/>
                    <a:pt x="671" y="0"/>
                    <a:pt x="6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9"/>
            <p:cNvSpPr/>
            <p:nvPr/>
          </p:nvSpPr>
          <p:spPr>
            <a:xfrm>
              <a:off x="7023726" y="2748961"/>
              <a:ext cx="32861" cy="74888"/>
            </a:xfrm>
            <a:custGeom>
              <a:rect b="b" l="l" r="r" t="t"/>
              <a:pathLst>
                <a:path extrusionOk="0" h="2500" w="1097">
                  <a:moveTo>
                    <a:pt x="1057" y="1"/>
                  </a:moveTo>
                  <a:cubicBezTo>
                    <a:pt x="1019" y="1"/>
                    <a:pt x="955" y="37"/>
                    <a:pt x="932" y="60"/>
                  </a:cubicBezTo>
                  <a:cubicBezTo>
                    <a:pt x="783" y="470"/>
                    <a:pt x="597" y="880"/>
                    <a:pt x="448" y="1290"/>
                  </a:cubicBezTo>
                  <a:cubicBezTo>
                    <a:pt x="336" y="1477"/>
                    <a:pt x="261" y="1700"/>
                    <a:pt x="187" y="1887"/>
                  </a:cubicBezTo>
                  <a:cubicBezTo>
                    <a:pt x="150" y="1961"/>
                    <a:pt x="112" y="2073"/>
                    <a:pt x="75" y="2148"/>
                  </a:cubicBezTo>
                  <a:cubicBezTo>
                    <a:pt x="38" y="2259"/>
                    <a:pt x="38" y="2371"/>
                    <a:pt x="0" y="2483"/>
                  </a:cubicBezTo>
                  <a:cubicBezTo>
                    <a:pt x="0" y="2496"/>
                    <a:pt x="13" y="2500"/>
                    <a:pt x="29" y="2500"/>
                  </a:cubicBezTo>
                  <a:cubicBezTo>
                    <a:pt x="63" y="2500"/>
                    <a:pt x="112" y="2483"/>
                    <a:pt x="112" y="2483"/>
                  </a:cubicBezTo>
                  <a:cubicBezTo>
                    <a:pt x="224" y="2259"/>
                    <a:pt x="299" y="2073"/>
                    <a:pt x="373" y="1849"/>
                  </a:cubicBezTo>
                  <a:cubicBezTo>
                    <a:pt x="448" y="1663"/>
                    <a:pt x="522" y="1477"/>
                    <a:pt x="597" y="1253"/>
                  </a:cubicBezTo>
                  <a:cubicBezTo>
                    <a:pt x="783" y="843"/>
                    <a:pt x="932" y="470"/>
                    <a:pt x="1082" y="60"/>
                  </a:cubicBezTo>
                  <a:cubicBezTo>
                    <a:pt x="1096" y="16"/>
                    <a:pt x="1082" y="1"/>
                    <a:pt x="1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9"/>
            <p:cNvSpPr/>
            <p:nvPr/>
          </p:nvSpPr>
          <p:spPr>
            <a:xfrm>
              <a:off x="7038883" y="2729640"/>
              <a:ext cx="66890" cy="139680"/>
            </a:xfrm>
            <a:custGeom>
              <a:rect b="b" l="l" r="r" t="t"/>
              <a:pathLst>
                <a:path extrusionOk="0" h="4663" w="2233">
                  <a:moveTo>
                    <a:pt x="2180" y="1"/>
                  </a:moveTo>
                  <a:cubicBezTo>
                    <a:pt x="2141" y="1"/>
                    <a:pt x="2087" y="30"/>
                    <a:pt x="2067" y="71"/>
                  </a:cubicBezTo>
                  <a:lnTo>
                    <a:pt x="2067" y="109"/>
                  </a:lnTo>
                  <a:lnTo>
                    <a:pt x="986" y="2383"/>
                  </a:lnTo>
                  <a:cubicBezTo>
                    <a:pt x="837" y="2755"/>
                    <a:pt x="650" y="3165"/>
                    <a:pt x="464" y="3538"/>
                  </a:cubicBezTo>
                  <a:cubicBezTo>
                    <a:pt x="277" y="3874"/>
                    <a:pt x="128" y="4247"/>
                    <a:pt x="16" y="4619"/>
                  </a:cubicBezTo>
                  <a:cubicBezTo>
                    <a:pt x="1" y="4651"/>
                    <a:pt x="12" y="4662"/>
                    <a:pt x="32" y="4662"/>
                  </a:cubicBezTo>
                  <a:cubicBezTo>
                    <a:pt x="60" y="4662"/>
                    <a:pt x="107" y="4641"/>
                    <a:pt x="128" y="4619"/>
                  </a:cubicBezTo>
                  <a:cubicBezTo>
                    <a:pt x="315" y="4284"/>
                    <a:pt x="501" y="3911"/>
                    <a:pt x="650" y="3538"/>
                  </a:cubicBezTo>
                  <a:lnTo>
                    <a:pt x="1172" y="2383"/>
                  </a:lnTo>
                  <a:cubicBezTo>
                    <a:pt x="1508" y="1637"/>
                    <a:pt x="1843" y="854"/>
                    <a:pt x="2216" y="71"/>
                  </a:cubicBezTo>
                  <a:cubicBezTo>
                    <a:pt x="2233" y="21"/>
                    <a:pt x="2212" y="1"/>
                    <a:pt x="2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9"/>
            <p:cNvSpPr/>
            <p:nvPr/>
          </p:nvSpPr>
          <p:spPr>
            <a:xfrm>
              <a:off x="7070636" y="2746685"/>
              <a:ext cx="51313" cy="104483"/>
            </a:xfrm>
            <a:custGeom>
              <a:rect b="b" l="l" r="r" t="t"/>
              <a:pathLst>
                <a:path extrusionOk="0" h="3488" w="1713">
                  <a:moveTo>
                    <a:pt x="1654" y="0"/>
                  </a:moveTo>
                  <a:cubicBezTo>
                    <a:pt x="1611" y="0"/>
                    <a:pt x="1549" y="39"/>
                    <a:pt x="1529" y="99"/>
                  </a:cubicBezTo>
                  <a:lnTo>
                    <a:pt x="1529" y="61"/>
                  </a:lnTo>
                  <a:cubicBezTo>
                    <a:pt x="1268" y="658"/>
                    <a:pt x="969" y="1217"/>
                    <a:pt x="709" y="1814"/>
                  </a:cubicBezTo>
                  <a:cubicBezTo>
                    <a:pt x="559" y="2075"/>
                    <a:pt x="410" y="2373"/>
                    <a:pt x="298" y="2671"/>
                  </a:cubicBezTo>
                  <a:cubicBezTo>
                    <a:pt x="149" y="2932"/>
                    <a:pt x="38" y="3193"/>
                    <a:pt x="0" y="3454"/>
                  </a:cubicBezTo>
                  <a:cubicBezTo>
                    <a:pt x="0" y="3479"/>
                    <a:pt x="9" y="3487"/>
                    <a:pt x="21" y="3487"/>
                  </a:cubicBezTo>
                  <a:cubicBezTo>
                    <a:pt x="46" y="3487"/>
                    <a:pt x="87" y="3454"/>
                    <a:pt x="112" y="3454"/>
                  </a:cubicBezTo>
                  <a:cubicBezTo>
                    <a:pt x="261" y="3193"/>
                    <a:pt x="373" y="2932"/>
                    <a:pt x="485" y="2634"/>
                  </a:cubicBezTo>
                  <a:cubicBezTo>
                    <a:pt x="597" y="2335"/>
                    <a:pt x="746" y="2075"/>
                    <a:pt x="858" y="1776"/>
                  </a:cubicBezTo>
                  <a:cubicBezTo>
                    <a:pt x="1119" y="1217"/>
                    <a:pt x="1417" y="658"/>
                    <a:pt x="1678" y="99"/>
                  </a:cubicBezTo>
                  <a:cubicBezTo>
                    <a:pt x="1712" y="29"/>
                    <a:pt x="1691" y="0"/>
                    <a:pt x="1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9"/>
            <p:cNvSpPr/>
            <p:nvPr/>
          </p:nvSpPr>
          <p:spPr>
            <a:xfrm>
              <a:off x="7081809" y="2826696"/>
              <a:ext cx="24593" cy="45801"/>
            </a:xfrm>
            <a:custGeom>
              <a:rect b="b" l="l" r="r" t="t"/>
              <a:pathLst>
                <a:path extrusionOk="0" h="1529" w="821">
                  <a:moveTo>
                    <a:pt x="783" y="0"/>
                  </a:moveTo>
                  <a:cubicBezTo>
                    <a:pt x="746" y="0"/>
                    <a:pt x="671" y="37"/>
                    <a:pt x="671" y="112"/>
                  </a:cubicBezTo>
                  <a:lnTo>
                    <a:pt x="671" y="75"/>
                  </a:lnTo>
                  <a:cubicBezTo>
                    <a:pt x="485" y="559"/>
                    <a:pt x="224" y="1007"/>
                    <a:pt x="0" y="1491"/>
                  </a:cubicBezTo>
                  <a:lnTo>
                    <a:pt x="0" y="1528"/>
                  </a:lnTo>
                  <a:cubicBezTo>
                    <a:pt x="0" y="1528"/>
                    <a:pt x="37" y="1528"/>
                    <a:pt x="75" y="1491"/>
                  </a:cubicBezTo>
                  <a:cubicBezTo>
                    <a:pt x="336" y="1044"/>
                    <a:pt x="596" y="596"/>
                    <a:pt x="820" y="112"/>
                  </a:cubicBezTo>
                  <a:cubicBezTo>
                    <a:pt x="820" y="75"/>
                    <a:pt x="820" y="0"/>
                    <a:pt x="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9"/>
            <p:cNvSpPr/>
            <p:nvPr/>
          </p:nvSpPr>
          <p:spPr>
            <a:xfrm>
              <a:off x="6508913" y="2425803"/>
              <a:ext cx="66320" cy="253299"/>
            </a:xfrm>
            <a:custGeom>
              <a:rect b="b" l="l" r="r" t="t"/>
              <a:pathLst>
                <a:path extrusionOk="0" h="8456" w="2214">
                  <a:moveTo>
                    <a:pt x="2161" y="1"/>
                  </a:moveTo>
                  <a:cubicBezTo>
                    <a:pt x="2105" y="1"/>
                    <a:pt x="2014" y="64"/>
                    <a:pt x="2014" y="111"/>
                  </a:cubicBezTo>
                  <a:cubicBezTo>
                    <a:pt x="1641" y="1528"/>
                    <a:pt x="1343" y="2982"/>
                    <a:pt x="1007" y="4399"/>
                  </a:cubicBezTo>
                  <a:cubicBezTo>
                    <a:pt x="858" y="5107"/>
                    <a:pt x="672" y="5815"/>
                    <a:pt x="485" y="6486"/>
                  </a:cubicBezTo>
                  <a:cubicBezTo>
                    <a:pt x="261" y="7120"/>
                    <a:pt x="112" y="7754"/>
                    <a:pt x="0" y="8425"/>
                  </a:cubicBezTo>
                  <a:cubicBezTo>
                    <a:pt x="0" y="8447"/>
                    <a:pt x="13" y="8456"/>
                    <a:pt x="31" y="8456"/>
                  </a:cubicBezTo>
                  <a:cubicBezTo>
                    <a:pt x="75" y="8456"/>
                    <a:pt x="150" y="8403"/>
                    <a:pt x="150" y="8350"/>
                  </a:cubicBezTo>
                  <a:cubicBezTo>
                    <a:pt x="1044" y="5666"/>
                    <a:pt x="1492" y="2833"/>
                    <a:pt x="2200" y="74"/>
                  </a:cubicBezTo>
                  <a:cubicBezTo>
                    <a:pt x="2213" y="20"/>
                    <a:pt x="2193" y="1"/>
                    <a:pt x="2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9"/>
            <p:cNvSpPr/>
            <p:nvPr/>
          </p:nvSpPr>
          <p:spPr>
            <a:xfrm>
              <a:off x="6536832" y="2388329"/>
              <a:ext cx="73030" cy="287448"/>
            </a:xfrm>
            <a:custGeom>
              <a:rect b="b" l="l" r="r" t="t"/>
              <a:pathLst>
                <a:path extrusionOk="0" h="9596" w="2438">
                  <a:moveTo>
                    <a:pt x="2393" y="1"/>
                  </a:moveTo>
                  <a:cubicBezTo>
                    <a:pt x="2344" y="1"/>
                    <a:pt x="2261" y="48"/>
                    <a:pt x="2237" y="95"/>
                  </a:cubicBezTo>
                  <a:cubicBezTo>
                    <a:pt x="1939" y="1735"/>
                    <a:pt x="1604" y="3338"/>
                    <a:pt x="1231" y="4941"/>
                  </a:cubicBezTo>
                  <a:cubicBezTo>
                    <a:pt x="1044" y="5724"/>
                    <a:pt x="821" y="6507"/>
                    <a:pt x="634" y="7253"/>
                  </a:cubicBezTo>
                  <a:cubicBezTo>
                    <a:pt x="336" y="7998"/>
                    <a:pt x="150" y="8781"/>
                    <a:pt x="0" y="9564"/>
                  </a:cubicBezTo>
                  <a:cubicBezTo>
                    <a:pt x="0" y="9587"/>
                    <a:pt x="11" y="9596"/>
                    <a:pt x="27" y="9596"/>
                  </a:cubicBezTo>
                  <a:cubicBezTo>
                    <a:pt x="63" y="9596"/>
                    <a:pt x="124" y="9552"/>
                    <a:pt x="150" y="9527"/>
                  </a:cubicBezTo>
                  <a:cubicBezTo>
                    <a:pt x="672" y="7998"/>
                    <a:pt x="1082" y="6432"/>
                    <a:pt x="1417" y="4867"/>
                  </a:cubicBezTo>
                  <a:cubicBezTo>
                    <a:pt x="1790" y="3264"/>
                    <a:pt x="2088" y="1661"/>
                    <a:pt x="2424" y="58"/>
                  </a:cubicBezTo>
                  <a:cubicBezTo>
                    <a:pt x="2437" y="16"/>
                    <a:pt x="2421" y="1"/>
                    <a:pt x="2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9"/>
            <p:cNvSpPr/>
            <p:nvPr/>
          </p:nvSpPr>
          <p:spPr>
            <a:xfrm>
              <a:off x="6572568" y="2402348"/>
              <a:ext cx="59610" cy="207588"/>
            </a:xfrm>
            <a:custGeom>
              <a:rect b="b" l="l" r="r" t="t"/>
              <a:pathLst>
                <a:path extrusionOk="0" h="6930" w="1990">
                  <a:moveTo>
                    <a:pt x="1947" y="1"/>
                  </a:moveTo>
                  <a:cubicBezTo>
                    <a:pt x="1899" y="1"/>
                    <a:pt x="1814" y="64"/>
                    <a:pt x="1790" y="112"/>
                  </a:cubicBezTo>
                  <a:lnTo>
                    <a:pt x="1827" y="112"/>
                  </a:lnTo>
                  <a:cubicBezTo>
                    <a:pt x="1529" y="1230"/>
                    <a:pt x="1231" y="2386"/>
                    <a:pt x="932" y="3504"/>
                  </a:cubicBezTo>
                  <a:cubicBezTo>
                    <a:pt x="634" y="4660"/>
                    <a:pt x="261" y="5741"/>
                    <a:pt x="0" y="6896"/>
                  </a:cubicBezTo>
                  <a:cubicBezTo>
                    <a:pt x="0" y="6921"/>
                    <a:pt x="13" y="6930"/>
                    <a:pt x="29" y="6930"/>
                  </a:cubicBezTo>
                  <a:cubicBezTo>
                    <a:pt x="63" y="6930"/>
                    <a:pt x="112" y="6896"/>
                    <a:pt x="112" y="6896"/>
                  </a:cubicBezTo>
                  <a:cubicBezTo>
                    <a:pt x="485" y="5778"/>
                    <a:pt x="821" y="4660"/>
                    <a:pt x="1082" y="3541"/>
                  </a:cubicBezTo>
                  <a:cubicBezTo>
                    <a:pt x="1417" y="2386"/>
                    <a:pt x="1678" y="1230"/>
                    <a:pt x="1976" y="74"/>
                  </a:cubicBezTo>
                  <a:cubicBezTo>
                    <a:pt x="1990" y="21"/>
                    <a:pt x="1974" y="1"/>
                    <a:pt x="19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9"/>
            <p:cNvSpPr/>
            <p:nvPr/>
          </p:nvSpPr>
          <p:spPr>
            <a:xfrm>
              <a:off x="6569213" y="2387221"/>
              <a:ext cx="88667" cy="310274"/>
            </a:xfrm>
            <a:custGeom>
              <a:rect b="b" l="l" r="r" t="t"/>
              <a:pathLst>
                <a:path extrusionOk="0" h="10358" w="2960">
                  <a:moveTo>
                    <a:pt x="2905" y="0"/>
                  </a:moveTo>
                  <a:cubicBezTo>
                    <a:pt x="2849" y="0"/>
                    <a:pt x="2759" y="47"/>
                    <a:pt x="2759" y="95"/>
                  </a:cubicBezTo>
                  <a:cubicBezTo>
                    <a:pt x="2349" y="1847"/>
                    <a:pt x="1902" y="3524"/>
                    <a:pt x="1417" y="5239"/>
                  </a:cubicBezTo>
                  <a:cubicBezTo>
                    <a:pt x="933" y="6917"/>
                    <a:pt x="336" y="8594"/>
                    <a:pt x="1" y="10309"/>
                  </a:cubicBezTo>
                  <a:cubicBezTo>
                    <a:pt x="1" y="10345"/>
                    <a:pt x="16" y="10358"/>
                    <a:pt x="36" y="10358"/>
                  </a:cubicBezTo>
                  <a:cubicBezTo>
                    <a:pt x="80" y="10358"/>
                    <a:pt x="150" y="10297"/>
                    <a:pt x="150" y="10272"/>
                  </a:cubicBezTo>
                  <a:cubicBezTo>
                    <a:pt x="746" y="8632"/>
                    <a:pt x="1156" y="6880"/>
                    <a:pt x="1604" y="5202"/>
                  </a:cubicBezTo>
                  <a:cubicBezTo>
                    <a:pt x="2088" y="3487"/>
                    <a:pt x="2536" y="1772"/>
                    <a:pt x="2946" y="57"/>
                  </a:cubicBezTo>
                  <a:cubicBezTo>
                    <a:pt x="2959" y="16"/>
                    <a:pt x="2938" y="0"/>
                    <a:pt x="29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9"/>
            <p:cNvSpPr/>
            <p:nvPr/>
          </p:nvSpPr>
          <p:spPr>
            <a:xfrm>
              <a:off x="6600487" y="2460911"/>
              <a:ext cx="73030" cy="216814"/>
            </a:xfrm>
            <a:custGeom>
              <a:rect b="b" l="l" r="r" t="t"/>
              <a:pathLst>
                <a:path extrusionOk="0" h="7238" w="2438">
                  <a:moveTo>
                    <a:pt x="2393" y="1"/>
                  </a:moveTo>
                  <a:cubicBezTo>
                    <a:pt x="2344" y="1"/>
                    <a:pt x="2261" y="48"/>
                    <a:pt x="2237" y="95"/>
                  </a:cubicBezTo>
                  <a:cubicBezTo>
                    <a:pt x="1939" y="1288"/>
                    <a:pt x="1603" y="2518"/>
                    <a:pt x="1231" y="3711"/>
                  </a:cubicBezTo>
                  <a:cubicBezTo>
                    <a:pt x="1044" y="4308"/>
                    <a:pt x="821" y="4941"/>
                    <a:pt x="597" y="5538"/>
                  </a:cubicBezTo>
                  <a:cubicBezTo>
                    <a:pt x="373" y="6060"/>
                    <a:pt x="150" y="6619"/>
                    <a:pt x="0" y="7178"/>
                  </a:cubicBezTo>
                  <a:cubicBezTo>
                    <a:pt x="0" y="7222"/>
                    <a:pt x="18" y="7237"/>
                    <a:pt x="39" y="7237"/>
                  </a:cubicBezTo>
                  <a:cubicBezTo>
                    <a:pt x="71" y="7237"/>
                    <a:pt x="112" y="7201"/>
                    <a:pt x="112" y="7178"/>
                  </a:cubicBezTo>
                  <a:cubicBezTo>
                    <a:pt x="1082" y="4867"/>
                    <a:pt x="1827" y="2481"/>
                    <a:pt x="2424" y="58"/>
                  </a:cubicBezTo>
                  <a:cubicBezTo>
                    <a:pt x="2437" y="17"/>
                    <a:pt x="2421" y="1"/>
                    <a:pt x="2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9"/>
            <p:cNvSpPr/>
            <p:nvPr/>
          </p:nvSpPr>
          <p:spPr>
            <a:xfrm>
              <a:off x="6627297" y="2437516"/>
              <a:ext cx="74109" cy="272890"/>
            </a:xfrm>
            <a:custGeom>
              <a:rect b="b" l="l" r="r" t="t"/>
              <a:pathLst>
                <a:path extrusionOk="0" h="9110" w="2474">
                  <a:moveTo>
                    <a:pt x="2434" y="1"/>
                  </a:moveTo>
                  <a:cubicBezTo>
                    <a:pt x="2386" y="1"/>
                    <a:pt x="2298" y="58"/>
                    <a:pt x="2274" y="130"/>
                  </a:cubicBezTo>
                  <a:cubicBezTo>
                    <a:pt x="1939" y="1622"/>
                    <a:pt x="1529" y="3113"/>
                    <a:pt x="1119" y="4604"/>
                  </a:cubicBezTo>
                  <a:cubicBezTo>
                    <a:pt x="671" y="6058"/>
                    <a:pt x="298" y="7549"/>
                    <a:pt x="0" y="9078"/>
                  </a:cubicBezTo>
                  <a:cubicBezTo>
                    <a:pt x="0" y="9101"/>
                    <a:pt x="11" y="9110"/>
                    <a:pt x="27" y="9110"/>
                  </a:cubicBezTo>
                  <a:cubicBezTo>
                    <a:pt x="62" y="9110"/>
                    <a:pt x="124" y="9066"/>
                    <a:pt x="149" y="9040"/>
                  </a:cubicBezTo>
                  <a:cubicBezTo>
                    <a:pt x="597" y="7586"/>
                    <a:pt x="895" y="6058"/>
                    <a:pt x="1305" y="4567"/>
                  </a:cubicBezTo>
                  <a:cubicBezTo>
                    <a:pt x="1715" y="3076"/>
                    <a:pt x="2088" y="1584"/>
                    <a:pt x="2461" y="56"/>
                  </a:cubicBezTo>
                  <a:cubicBezTo>
                    <a:pt x="2474" y="17"/>
                    <a:pt x="2459" y="1"/>
                    <a:pt x="24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9"/>
            <p:cNvSpPr/>
            <p:nvPr/>
          </p:nvSpPr>
          <p:spPr>
            <a:xfrm>
              <a:off x="6647397" y="2469837"/>
              <a:ext cx="57394" cy="253359"/>
            </a:xfrm>
            <a:custGeom>
              <a:rect b="b" l="l" r="r" t="t"/>
              <a:pathLst>
                <a:path extrusionOk="0" h="8458" w="1916">
                  <a:moveTo>
                    <a:pt x="1872" y="1"/>
                  </a:moveTo>
                  <a:cubicBezTo>
                    <a:pt x="1827" y="1"/>
                    <a:pt x="1752" y="48"/>
                    <a:pt x="1752" y="95"/>
                  </a:cubicBezTo>
                  <a:cubicBezTo>
                    <a:pt x="1454" y="1549"/>
                    <a:pt x="1156" y="3003"/>
                    <a:pt x="820" y="4457"/>
                  </a:cubicBezTo>
                  <a:cubicBezTo>
                    <a:pt x="448" y="5725"/>
                    <a:pt x="187" y="7067"/>
                    <a:pt x="0" y="8409"/>
                  </a:cubicBezTo>
                  <a:cubicBezTo>
                    <a:pt x="0" y="8444"/>
                    <a:pt x="11" y="8457"/>
                    <a:pt x="28" y="8457"/>
                  </a:cubicBezTo>
                  <a:cubicBezTo>
                    <a:pt x="64" y="8457"/>
                    <a:pt x="124" y="8397"/>
                    <a:pt x="149" y="8371"/>
                  </a:cubicBezTo>
                  <a:cubicBezTo>
                    <a:pt x="224" y="8036"/>
                    <a:pt x="261" y="7738"/>
                    <a:pt x="298" y="7439"/>
                  </a:cubicBezTo>
                  <a:cubicBezTo>
                    <a:pt x="373" y="7067"/>
                    <a:pt x="485" y="6694"/>
                    <a:pt x="559" y="6358"/>
                  </a:cubicBezTo>
                  <a:cubicBezTo>
                    <a:pt x="708" y="5650"/>
                    <a:pt x="858" y="4979"/>
                    <a:pt x="1007" y="4308"/>
                  </a:cubicBezTo>
                  <a:cubicBezTo>
                    <a:pt x="1342" y="2891"/>
                    <a:pt x="1640" y="1475"/>
                    <a:pt x="1901" y="58"/>
                  </a:cubicBezTo>
                  <a:cubicBezTo>
                    <a:pt x="1915" y="17"/>
                    <a:pt x="1899" y="1"/>
                    <a:pt x="18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9"/>
            <p:cNvSpPr/>
            <p:nvPr/>
          </p:nvSpPr>
          <p:spPr>
            <a:xfrm>
              <a:off x="6649613" y="2474331"/>
              <a:ext cx="79740" cy="296884"/>
            </a:xfrm>
            <a:custGeom>
              <a:rect b="b" l="l" r="r" t="t"/>
              <a:pathLst>
                <a:path extrusionOk="0" h="9911" w="2662">
                  <a:moveTo>
                    <a:pt x="2617" y="0"/>
                  </a:moveTo>
                  <a:cubicBezTo>
                    <a:pt x="2568" y="0"/>
                    <a:pt x="2485" y="47"/>
                    <a:pt x="2461" y="94"/>
                  </a:cubicBezTo>
                  <a:cubicBezTo>
                    <a:pt x="2088" y="1735"/>
                    <a:pt x="1678" y="3375"/>
                    <a:pt x="1231" y="4978"/>
                  </a:cubicBezTo>
                  <a:cubicBezTo>
                    <a:pt x="821" y="6618"/>
                    <a:pt x="262" y="8221"/>
                    <a:pt x="1" y="9862"/>
                  </a:cubicBezTo>
                  <a:cubicBezTo>
                    <a:pt x="1" y="9897"/>
                    <a:pt x="12" y="9910"/>
                    <a:pt x="27" y="9910"/>
                  </a:cubicBezTo>
                  <a:cubicBezTo>
                    <a:pt x="60" y="9910"/>
                    <a:pt x="113" y="9850"/>
                    <a:pt x="113" y="9824"/>
                  </a:cubicBezTo>
                  <a:cubicBezTo>
                    <a:pt x="634" y="8221"/>
                    <a:pt x="970" y="6581"/>
                    <a:pt x="1417" y="4941"/>
                  </a:cubicBezTo>
                  <a:cubicBezTo>
                    <a:pt x="1827" y="3338"/>
                    <a:pt x="2275" y="1697"/>
                    <a:pt x="2648" y="57"/>
                  </a:cubicBezTo>
                  <a:cubicBezTo>
                    <a:pt x="2661" y="16"/>
                    <a:pt x="2645" y="0"/>
                    <a:pt x="26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9"/>
            <p:cNvSpPr/>
            <p:nvPr/>
          </p:nvSpPr>
          <p:spPr>
            <a:xfrm>
              <a:off x="6670852" y="2501111"/>
              <a:ext cx="83065" cy="298891"/>
            </a:xfrm>
            <a:custGeom>
              <a:rect b="b" l="l" r="r" t="t"/>
              <a:pathLst>
                <a:path extrusionOk="0" h="9978" w="2773">
                  <a:moveTo>
                    <a:pt x="2728" y="1"/>
                  </a:moveTo>
                  <a:cubicBezTo>
                    <a:pt x="2679" y="1"/>
                    <a:pt x="2596" y="48"/>
                    <a:pt x="2572" y="95"/>
                  </a:cubicBezTo>
                  <a:cubicBezTo>
                    <a:pt x="2162" y="1885"/>
                    <a:pt x="1640" y="3637"/>
                    <a:pt x="1156" y="5426"/>
                  </a:cubicBezTo>
                  <a:cubicBezTo>
                    <a:pt x="932" y="6284"/>
                    <a:pt x="671" y="7141"/>
                    <a:pt x="410" y="7998"/>
                  </a:cubicBezTo>
                  <a:cubicBezTo>
                    <a:pt x="298" y="8409"/>
                    <a:pt x="186" y="8856"/>
                    <a:pt x="75" y="9266"/>
                  </a:cubicBezTo>
                  <a:cubicBezTo>
                    <a:pt x="0" y="9490"/>
                    <a:pt x="0" y="9713"/>
                    <a:pt x="0" y="9937"/>
                  </a:cubicBezTo>
                  <a:cubicBezTo>
                    <a:pt x="0" y="9966"/>
                    <a:pt x="12" y="9977"/>
                    <a:pt x="31" y="9977"/>
                  </a:cubicBezTo>
                  <a:cubicBezTo>
                    <a:pt x="83" y="9977"/>
                    <a:pt x="186" y="9881"/>
                    <a:pt x="186" y="9825"/>
                  </a:cubicBezTo>
                  <a:cubicBezTo>
                    <a:pt x="186" y="9490"/>
                    <a:pt x="261" y="9117"/>
                    <a:pt x="373" y="8781"/>
                  </a:cubicBezTo>
                  <a:cubicBezTo>
                    <a:pt x="485" y="8334"/>
                    <a:pt x="597" y="7924"/>
                    <a:pt x="746" y="7477"/>
                  </a:cubicBezTo>
                  <a:cubicBezTo>
                    <a:pt x="969" y="6694"/>
                    <a:pt x="1193" y="5874"/>
                    <a:pt x="1417" y="5091"/>
                  </a:cubicBezTo>
                  <a:cubicBezTo>
                    <a:pt x="1901" y="3413"/>
                    <a:pt x="2349" y="1735"/>
                    <a:pt x="2759" y="58"/>
                  </a:cubicBezTo>
                  <a:cubicBezTo>
                    <a:pt x="2772" y="17"/>
                    <a:pt x="2756" y="1"/>
                    <a:pt x="27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9"/>
            <p:cNvSpPr/>
            <p:nvPr/>
          </p:nvSpPr>
          <p:spPr>
            <a:xfrm>
              <a:off x="6706589" y="2470466"/>
              <a:ext cx="94208" cy="329805"/>
            </a:xfrm>
            <a:custGeom>
              <a:rect b="b" l="l" r="r" t="t"/>
              <a:pathLst>
                <a:path extrusionOk="0" h="11010" w="3145">
                  <a:moveTo>
                    <a:pt x="3104" y="1"/>
                  </a:moveTo>
                  <a:cubicBezTo>
                    <a:pt x="3059" y="1"/>
                    <a:pt x="2982" y="64"/>
                    <a:pt x="2982" y="112"/>
                  </a:cubicBezTo>
                  <a:lnTo>
                    <a:pt x="2982" y="74"/>
                  </a:lnTo>
                  <a:cubicBezTo>
                    <a:pt x="2535" y="1901"/>
                    <a:pt x="2050" y="3728"/>
                    <a:pt x="1528" y="5517"/>
                  </a:cubicBezTo>
                  <a:cubicBezTo>
                    <a:pt x="1268" y="6412"/>
                    <a:pt x="1007" y="7307"/>
                    <a:pt x="746" y="8164"/>
                  </a:cubicBezTo>
                  <a:cubicBezTo>
                    <a:pt x="447" y="9096"/>
                    <a:pt x="224" y="10028"/>
                    <a:pt x="0" y="10960"/>
                  </a:cubicBezTo>
                  <a:cubicBezTo>
                    <a:pt x="0" y="10997"/>
                    <a:pt x="17" y="11010"/>
                    <a:pt x="39" y="11010"/>
                  </a:cubicBezTo>
                  <a:cubicBezTo>
                    <a:pt x="83" y="11010"/>
                    <a:pt x="149" y="10960"/>
                    <a:pt x="149" y="10960"/>
                  </a:cubicBezTo>
                  <a:cubicBezTo>
                    <a:pt x="783" y="9171"/>
                    <a:pt x="1193" y="7307"/>
                    <a:pt x="1715" y="5517"/>
                  </a:cubicBezTo>
                  <a:cubicBezTo>
                    <a:pt x="2200" y="3690"/>
                    <a:pt x="2721" y="1901"/>
                    <a:pt x="3132" y="74"/>
                  </a:cubicBezTo>
                  <a:cubicBezTo>
                    <a:pt x="3145" y="21"/>
                    <a:pt x="3129" y="1"/>
                    <a:pt x="31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9"/>
            <p:cNvSpPr/>
            <p:nvPr/>
          </p:nvSpPr>
          <p:spPr>
            <a:xfrm>
              <a:off x="6716624" y="2486612"/>
              <a:ext cx="106131" cy="387648"/>
            </a:xfrm>
            <a:custGeom>
              <a:rect b="b" l="l" r="r" t="t"/>
              <a:pathLst>
                <a:path extrusionOk="0" h="12941" w="3543">
                  <a:moveTo>
                    <a:pt x="3495" y="0"/>
                  </a:moveTo>
                  <a:cubicBezTo>
                    <a:pt x="3448" y="0"/>
                    <a:pt x="3379" y="47"/>
                    <a:pt x="3356" y="95"/>
                  </a:cubicBezTo>
                  <a:cubicBezTo>
                    <a:pt x="2871" y="2294"/>
                    <a:pt x="2386" y="4456"/>
                    <a:pt x="1827" y="6618"/>
                  </a:cubicBezTo>
                  <a:cubicBezTo>
                    <a:pt x="1529" y="7700"/>
                    <a:pt x="1231" y="8781"/>
                    <a:pt x="933" y="9862"/>
                  </a:cubicBezTo>
                  <a:cubicBezTo>
                    <a:pt x="634" y="10868"/>
                    <a:pt x="224" y="11875"/>
                    <a:pt x="1" y="12881"/>
                  </a:cubicBezTo>
                  <a:cubicBezTo>
                    <a:pt x="1" y="12925"/>
                    <a:pt x="18" y="12941"/>
                    <a:pt x="39" y="12941"/>
                  </a:cubicBezTo>
                  <a:cubicBezTo>
                    <a:pt x="71" y="12941"/>
                    <a:pt x="112" y="12904"/>
                    <a:pt x="112" y="12881"/>
                  </a:cubicBezTo>
                  <a:cubicBezTo>
                    <a:pt x="895" y="10868"/>
                    <a:pt x="1492" y="8781"/>
                    <a:pt x="1976" y="6693"/>
                  </a:cubicBezTo>
                  <a:cubicBezTo>
                    <a:pt x="2573" y="4494"/>
                    <a:pt x="3057" y="2294"/>
                    <a:pt x="3542" y="57"/>
                  </a:cubicBezTo>
                  <a:cubicBezTo>
                    <a:pt x="3542" y="16"/>
                    <a:pt x="3522" y="0"/>
                    <a:pt x="34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9"/>
            <p:cNvSpPr/>
            <p:nvPr/>
          </p:nvSpPr>
          <p:spPr>
            <a:xfrm>
              <a:off x="6745650" y="2481071"/>
              <a:ext cx="111702" cy="387947"/>
            </a:xfrm>
            <a:custGeom>
              <a:rect b="b" l="l" r="r" t="t"/>
              <a:pathLst>
                <a:path extrusionOk="0" h="12951" w="3729">
                  <a:moveTo>
                    <a:pt x="3677" y="1"/>
                  </a:moveTo>
                  <a:cubicBezTo>
                    <a:pt x="3621" y="1"/>
                    <a:pt x="3542" y="58"/>
                    <a:pt x="3542" y="130"/>
                  </a:cubicBezTo>
                  <a:lnTo>
                    <a:pt x="3542" y="93"/>
                  </a:lnTo>
                  <a:cubicBezTo>
                    <a:pt x="3020" y="2255"/>
                    <a:pt x="2499" y="4418"/>
                    <a:pt x="1902" y="6580"/>
                  </a:cubicBezTo>
                  <a:cubicBezTo>
                    <a:pt x="1604" y="7661"/>
                    <a:pt x="1306" y="8705"/>
                    <a:pt x="970" y="9786"/>
                  </a:cubicBezTo>
                  <a:cubicBezTo>
                    <a:pt x="635" y="10867"/>
                    <a:pt x="262" y="11836"/>
                    <a:pt x="1" y="12917"/>
                  </a:cubicBezTo>
                  <a:cubicBezTo>
                    <a:pt x="1" y="12942"/>
                    <a:pt x="13" y="12951"/>
                    <a:pt x="31" y="12951"/>
                  </a:cubicBezTo>
                  <a:cubicBezTo>
                    <a:pt x="67" y="12951"/>
                    <a:pt x="125" y="12917"/>
                    <a:pt x="150" y="12917"/>
                  </a:cubicBezTo>
                  <a:cubicBezTo>
                    <a:pt x="896" y="10867"/>
                    <a:pt x="1529" y="8779"/>
                    <a:pt x="2051" y="6654"/>
                  </a:cubicBezTo>
                  <a:cubicBezTo>
                    <a:pt x="2648" y="4455"/>
                    <a:pt x="3170" y="2255"/>
                    <a:pt x="3729" y="56"/>
                  </a:cubicBezTo>
                  <a:cubicBezTo>
                    <a:pt x="3729" y="17"/>
                    <a:pt x="3706" y="1"/>
                    <a:pt x="36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9"/>
            <p:cNvSpPr/>
            <p:nvPr/>
          </p:nvSpPr>
          <p:spPr>
            <a:xfrm>
              <a:off x="6745650" y="2478794"/>
              <a:ext cx="142286" cy="435336"/>
            </a:xfrm>
            <a:custGeom>
              <a:rect b="b" l="l" r="r" t="t"/>
              <a:pathLst>
                <a:path extrusionOk="0" h="14533" w="4750">
                  <a:moveTo>
                    <a:pt x="4706" y="0"/>
                  </a:moveTo>
                  <a:cubicBezTo>
                    <a:pt x="4661" y="0"/>
                    <a:pt x="4586" y="47"/>
                    <a:pt x="4586" y="95"/>
                  </a:cubicBezTo>
                  <a:cubicBezTo>
                    <a:pt x="3952" y="2555"/>
                    <a:pt x="3244" y="5015"/>
                    <a:pt x="2424" y="7401"/>
                  </a:cubicBezTo>
                  <a:cubicBezTo>
                    <a:pt x="2051" y="8557"/>
                    <a:pt x="1604" y="9750"/>
                    <a:pt x="1194" y="10868"/>
                  </a:cubicBezTo>
                  <a:cubicBezTo>
                    <a:pt x="709" y="12061"/>
                    <a:pt x="299" y="13254"/>
                    <a:pt x="1" y="14485"/>
                  </a:cubicBezTo>
                  <a:cubicBezTo>
                    <a:pt x="1" y="14520"/>
                    <a:pt x="12" y="14533"/>
                    <a:pt x="29" y="14533"/>
                  </a:cubicBezTo>
                  <a:cubicBezTo>
                    <a:pt x="64" y="14533"/>
                    <a:pt x="124" y="14473"/>
                    <a:pt x="150" y="14447"/>
                  </a:cubicBezTo>
                  <a:cubicBezTo>
                    <a:pt x="597" y="13217"/>
                    <a:pt x="970" y="11987"/>
                    <a:pt x="1417" y="10757"/>
                  </a:cubicBezTo>
                  <a:cubicBezTo>
                    <a:pt x="1828" y="9638"/>
                    <a:pt x="2238" y="8520"/>
                    <a:pt x="2610" y="7364"/>
                  </a:cubicBezTo>
                  <a:cubicBezTo>
                    <a:pt x="3431" y="4941"/>
                    <a:pt x="4102" y="2518"/>
                    <a:pt x="4735" y="57"/>
                  </a:cubicBezTo>
                  <a:cubicBezTo>
                    <a:pt x="4749" y="16"/>
                    <a:pt x="4733" y="0"/>
                    <a:pt x="47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9"/>
            <p:cNvSpPr/>
            <p:nvPr/>
          </p:nvSpPr>
          <p:spPr>
            <a:xfrm>
              <a:off x="6729594" y="2761153"/>
              <a:ext cx="94268" cy="229246"/>
            </a:xfrm>
            <a:custGeom>
              <a:rect b="b" l="l" r="r" t="t"/>
              <a:pathLst>
                <a:path extrusionOk="0" h="7653" w="3147">
                  <a:moveTo>
                    <a:pt x="3125" y="1"/>
                  </a:moveTo>
                  <a:cubicBezTo>
                    <a:pt x="3083" y="1"/>
                    <a:pt x="2997" y="72"/>
                    <a:pt x="2997" y="100"/>
                  </a:cubicBezTo>
                  <a:cubicBezTo>
                    <a:pt x="2364" y="1293"/>
                    <a:pt x="1953" y="2635"/>
                    <a:pt x="1432" y="3866"/>
                  </a:cubicBezTo>
                  <a:cubicBezTo>
                    <a:pt x="1133" y="4537"/>
                    <a:pt x="835" y="5170"/>
                    <a:pt x="574" y="5841"/>
                  </a:cubicBezTo>
                  <a:cubicBezTo>
                    <a:pt x="350" y="6438"/>
                    <a:pt x="201" y="7034"/>
                    <a:pt x="15" y="7594"/>
                  </a:cubicBezTo>
                  <a:cubicBezTo>
                    <a:pt x="0" y="7637"/>
                    <a:pt x="14" y="7653"/>
                    <a:pt x="39" y="7653"/>
                  </a:cubicBezTo>
                  <a:cubicBezTo>
                    <a:pt x="77" y="7653"/>
                    <a:pt x="141" y="7616"/>
                    <a:pt x="164" y="7594"/>
                  </a:cubicBezTo>
                  <a:cubicBezTo>
                    <a:pt x="425" y="6997"/>
                    <a:pt x="574" y="6363"/>
                    <a:pt x="798" y="5730"/>
                  </a:cubicBezTo>
                  <a:cubicBezTo>
                    <a:pt x="1059" y="5133"/>
                    <a:pt x="1320" y="4462"/>
                    <a:pt x="1618" y="3828"/>
                  </a:cubicBezTo>
                  <a:cubicBezTo>
                    <a:pt x="2102" y="2687"/>
                    <a:pt x="2522" y="1513"/>
                    <a:pt x="2997" y="367"/>
                  </a:cubicBezTo>
                  <a:lnTo>
                    <a:pt x="2997" y="367"/>
                  </a:lnTo>
                  <a:lnTo>
                    <a:pt x="2997" y="399"/>
                  </a:lnTo>
                  <a:cubicBezTo>
                    <a:pt x="2997" y="436"/>
                    <a:pt x="3006" y="448"/>
                    <a:pt x="3018" y="448"/>
                  </a:cubicBezTo>
                  <a:cubicBezTo>
                    <a:pt x="3043" y="448"/>
                    <a:pt x="3084" y="399"/>
                    <a:pt x="3109" y="399"/>
                  </a:cubicBezTo>
                  <a:lnTo>
                    <a:pt x="3146" y="361"/>
                  </a:lnTo>
                  <a:cubicBezTo>
                    <a:pt x="3146" y="249"/>
                    <a:pt x="3146" y="138"/>
                    <a:pt x="3146" y="26"/>
                  </a:cubicBezTo>
                  <a:cubicBezTo>
                    <a:pt x="3146" y="8"/>
                    <a:pt x="3138" y="1"/>
                    <a:pt x="3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9"/>
            <p:cNvSpPr/>
            <p:nvPr/>
          </p:nvSpPr>
          <p:spPr>
            <a:xfrm>
              <a:off x="6761976" y="2745696"/>
              <a:ext cx="87978" cy="213429"/>
            </a:xfrm>
            <a:custGeom>
              <a:rect b="b" l="l" r="r" t="t"/>
              <a:pathLst>
                <a:path extrusionOk="0" h="7125" w="2937">
                  <a:moveTo>
                    <a:pt x="2892" y="0"/>
                  </a:moveTo>
                  <a:cubicBezTo>
                    <a:pt x="2843" y="0"/>
                    <a:pt x="2760" y="47"/>
                    <a:pt x="2736" y="94"/>
                  </a:cubicBezTo>
                  <a:cubicBezTo>
                    <a:pt x="2289" y="1287"/>
                    <a:pt x="1804" y="2518"/>
                    <a:pt x="1357" y="3711"/>
                  </a:cubicBezTo>
                  <a:lnTo>
                    <a:pt x="649" y="5425"/>
                  </a:lnTo>
                  <a:cubicBezTo>
                    <a:pt x="388" y="5985"/>
                    <a:pt x="201" y="6507"/>
                    <a:pt x="15" y="7066"/>
                  </a:cubicBezTo>
                  <a:cubicBezTo>
                    <a:pt x="0" y="7110"/>
                    <a:pt x="14" y="7125"/>
                    <a:pt x="37" y="7125"/>
                  </a:cubicBezTo>
                  <a:cubicBezTo>
                    <a:pt x="72" y="7125"/>
                    <a:pt x="127" y="7088"/>
                    <a:pt x="127" y="7066"/>
                  </a:cubicBezTo>
                  <a:cubicBezTo>
                    <a:pt x="388" y="6507"/>
                    <a:pt x="611" y="5910"/>
                    <a:pt x="835" y="5351"/>
                  </a:cubicBezTo>
                  <a:lnTo>
                    <a:pt x="1581" y="3524"/>
                  </a:lnTo>
                  <a:cubicBezTo>
                    <a:pt x="2028" y="2368"/>
                    <a:pt x="2513" y="1213"/>
                    <a:pt x="2923" y="57"/>
                  </a:cubicBezTo>
                  <a:cubicBezTo>
                    <a:pt x="2937" y="16"/>
                    <a:pt x="2920" y="0"/>
                    <a:pt x="28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9"/>
            <p:cNvSpPr/>
            <p:nvPr/>
          </p:nvSpPr>
          <p:spPr>
            <a:xfrm>
              <a:off x="6768746" y="2874115"/>
              <a:ext cx="52182" cy="131143"/>
            </a:xfrm>
            <a:custGeom>
              <a:rect b="b" l="l" r="r" t="t"/>
              <a:pathLst>
                <a:path extrusionOk="0" h="4378" w="1742">
                  <a:moveTo>
                    <a:pt x="1697" y="0"/>
                  </a:moveTo>
                  <a:cubicBezTo>
                    <a:pt x="1648" y="0"/>
                    <a:pt x="1565" y="47"/>
                    <a:pt x="1541" y="95"/>
                  </a:cubicBezTo>
                  <a:lnTo>
                    <a:pt x="1541" y="57"/>
                  </a:lnTo>
                  <a:cubicBezTo>
                    <a:pt x="1057" y="1511"/>
                    <a:pt x="460" y="2891"/>
                    <a:pt x="13" y="4345"/>
                  </a:cubicBezTo>
                  <a:cubicBezTo>
                    <a:pt x="0" y="4369"/>
                    <a:pt x="4" y="4378"/>
                    <a:pt x="17" y="4378"/>
                  </a:cubicBezTo>
                  <a:cubicBezTo>
                    <a:pt x="42" y="4378"/>
                    <a:pt x="100" y="4345"/>
                    <a:pt x="125" y="4345"/>
                  </a:cubicBezTo>
                  <a:cubicBezTo>
                    <a:pt x="721" y="2928"/>
                    <a:pt x="1206" y="1474"/>
                    <a:pt x="1728" y="57"/>
                  </a:cubicBezTo>
                  <a:cubicBezTo>
                    <a:pt x="1741" y="16"/>
                    <a:pt x="1725" y="0"/>
                    <a:pt x="16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9"/>
            <p:cNvSpPr/>
            <p:nvPr/>
          </p:nvSpPr>
          <p:spPr>
            <a:xfrm>
              <a:off x="6847918" y="2747913"/>
              <a:ext cx="18782" cy="57753"/>
            </a:xfrm>
            <a:custGeom>
              <a:rect b="b" l="l" r="r" t="t"/>
              <a:pathLst>
                <a:path extrusionOk="0" h="1928" w="627">
                  <a:moveTo>
                    <a:pt x="593" y="1"/>
                  </a:moveTo>
                  <a:cubicBezTo>
                    <a:pt x="556" y="1"/>
                    <a:pt x="487" y="48"/>
                    <a:pt x="464" y="95"/>
                  </a:cubicBezTo>
                  <a:lnTo>
                    <a:pt x="501" y="95"/>
                  </a:lnTo>
                  <a:cubicBezTo>
                    <a:pt x="352" y="691"/>
                    <a:pt x="240" y="1288"/>
                    <a:pt x="17" y="1884"/>
                  </a:cubicBezTo>
                  <a:cubicBezTo>
                    <a:pt x="1" y="1916"/>
                    <a:pt x="18" y="1927"/>
                    <a:pt x="44" y="1927"/>
                  </a:cubicBezTo>
                  <a:cubicBezTo>
                    <a:pt x="79" y="1927"/>
                    <a:pt x="128" y="1906"/>
                    <a:pt x="128" y="1884"/>
                  </a:cubicBezTo>
                  <a:cubicBezTo>
                    <a:pt x="352" y="1288"/>
                    <a:pt x="538" y="691"/>
                    <a:pt x="613" y="58"/>
                  </a:cubicBezTo>
                  <a:cubicBezTo>
                    <a:pt x="627" y="17"/>
                    <a:pt x="615" y="1"/>
                    <a:pt x="5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9"/>
            <p:cNvSpPr/>
            <p:nvPr/>
          </p:nvSpPr>
          <p:spPr>
            <a:xfrm>
              <a:off x="7101909" y="3092460"/>
              <a:ext cx="17883" cy="47419"/>
            </a:xfrm>
            <a:custGeom>
              <a:rect b="b" l="l" r="r" t="t"/>
              <a:pathLst>
                <a:path extrusionOk="0" h="1583" w="597">
                  <a:moveTo>
                    <a:pt x="522" y="1"/>
                  </a:moveTo>
                  <a:cubicBezTo>
                    <a:pt x="485" y="38"/>
                    <a:pt x="447" y="75"/>
                    <a:pt x="410" y="112"/>
                  </a:cubicBezTo>
                  <a:cubicBezTo>
                    <a:pt x="336" y="336"/>
                    <a:pt x="298" y="597"/>
                    <a:pt x="224" y="858"/>
                  </a:cubicBezTo>
                  <a:lnTo>
                    <a:pt x="112" y="1231"/>
                  </a:lnTo>
                  <a:cubicBezTo>
                    <a:pt x="112" y="1268"/>
                    <a:pt x="75" y="1343"/>
                    <a:pt x="37" y="1380"/>
                  </a:cubicBezTo>
                  <a:cubicBezTo>
                    <a:pt x="37" y="1455"/>
                    <a:pt x="0" y="1492"/>
                    <a:pt x="37" y="1566"/>
                  </a:cubicBezTo>
                  <a:cubicBezTo>
                    <a:pt x="50" y="1579"/>
                    <a:pt x="62" y="1583"/>
                    <a:pt x="75" y="1583"/>
                  </a:cubicBezTo>
                  <a:cubicBezTo>
                    <a:pt x="99" y="1583"/>
                    <a:pt x="124" y="1566"/>
                    <a:pt x="149" y="1566"/>
                  </a:cubicBezTo>
                  <a:cubicBezTo>
                    <a:pt x="224" y="1455"/>
                    <a:pt x="261" y="1305"/>
                    <a:pt x="298" y="1194"/>
                  </a:cubicBezTo>
                  <a:cubicBezTo>
                    <a:pt x="298" y="1082"/>
                    <a:pt x="336" y="970"/>
                    <a:pt x="373" y="821"/>
                  </a:cubicBezTo>
                  <a:cubicBezTo>
                    <a:pt x="447" y="597"/>
                    <a:pt x="522" y="336"/>
                    <a:pt x="559" y="75"/>
                  </a:cubicBezTo>
                  <a:cubicBezTo>
                    <a:pt x="597" y="38"/>
                    <a:pt x="559" y="1"/>
                    <a:pt x="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9"/>
            <p:cNvSpPr/>
            <p:nvPr/>
          </p:nvSpPr>
          <p:spPr>
            <a:xfrm>
              <a:off x="7119763" y="3106988"/>
              <a:ext cx="11203" cy="45651"/>
            </a:xfrm>
            <a:custGeom>
              <a:rect b="b" l="l" r="r" t="t"/>
              <a:pathLst>
                <a:path extrusionOk="0" h="1524" w="374">
                  <a:moveTo>
                    <a:pt x="299" y="0"/>
                  </a:moveTo>
                  <a:cubicBezTo>
                    <a:pt x="224" y="38"/>
                    <a:pt x="224" y="75"/>
                    <a:pt x="224" y="112"/>
                  </a:cubicBezTo>
                  <a:lnTo>
                    <a:pt x="224" y="149"/>
                  </a:lnTo>
                  <a:cubicBezTo>
                    <a:pt x="187" y="597"/>
                    <a:pt x="75" y="1007"/>
                    <a:pt x="1" y="1491"/>
                  </a:cubicBezTo>
                  <a:cubicBezTo>
                    <a:pt x="1" y="1515"/>
                    <a:pt x="11" y="1523"/>
                    <a:pt x="27" y="1523"/>
                  </a:cubicBezTo>
                  <a:cubicBezTo>
                    <a:pt x="63" y="1523"/>
                    <a:pt x="124" y="1480"/>
                    <a:pt x="150" y="1454"/>
                  </a:cubicBezTo>
                  <a:cubicBezTo>
                    <a:pt x="224" y="970"/>
                    <a:pt x="336" y="522"/>
                    <a:pt x="373" y="38"/>
                  </a:cubicBezTo>
                  <a:cubicBezTo>
                    <a:pt x="373" y="0"/>
                    <a:pt x="299" y="0"/>
                    <a:pt x="2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9"/>
            <p:cNvSpPr/>
            <p:nvPr/>
          </p:nvSpPr>
          <p:spPr>
            <a:xfrm>
              <a:off x="7127581" y="3129005"/>
              <a:ext cx="8957" cy="41667"/>
            </a:xfrm>
            <a:custGeom>
              <a:rect b="b" l="l" r="r" t="t"/>
              <a:pathLst>
                <a:path extrusionOk="0" h="1391" w="299">
                  <a:moveTo>
                    <a:pt x="229" y="1"/>
                  </a:moveTo>
                  <a:cubicBezTo>
                    <a:pt x="185" y="1"/>
                    <a:pt x="112" y="71"/>
                    <a:pt x="112" y="123"/>
                  </a:cubicBezTo>
                  <a:cubicBezTo>
                    <a:pt x="150" y="346"/>
                    <a:pt x="150" y="533"/>
                    <a:pt x="112" y="756"/>
                  </a:cubicBezTo>
                  <a:cubicBezTo>
                    <a:pt x="112" y="868"/>
                    <a:pt x="112" y="980"/>
                    <a:pt x="75" y="1092"/>
                  </a:cubicBezTo>
                  <a:cubicBezTo>
                    <a:pt x="75" y="1129"/>
                    <a:pt x="38" y="1204"/>
                    <a:pt x="38" y="1241"/>
                  </a:cubicBezTo>
                  <a:cubicBezTo>
                    <a:pt x="0" y="1278"/>
                    <a:pt x="0" y="1316"/>
                    <a:pt x="0" y="1390"/>
                  </a:cubicBezTo>
                  <a:lnTo>
                    <a:pt x="75" y="1390"/>
                  </a:lnTo>
                  <a:cubicBezTo>
                    <a:pt x="150" y="1278"/>
                    <a:pt x="187" y="1204"/>
                    <a:pt x="224" y="1092"/>
                  </a:cubicBezTo>
                  <a:cubicBezTo>
                    <a:pt x="261" y="980"/>
                    <a:pt x="261" y="868"/>
                    <a:pt x="261" y="719"/>
                  </a:cubicBezTo>
                  <a:cubicBezTo>
                    <a:pt x="299" y="495"/>
                    <a:pt x="299" y="272"/>
                    <a:pt x="261" y="48"/>
                  </a:cubicBezTo>
                  <a:cubicBezTo>
                    <a:pt x="261" y="14"/>
                    <a:pt x="248" y="1"/>
                    <a:pt x="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9"/>
            <p:cNvSpPr/>
            <p:nvPr/>
          </p:nvSpPr>
          <p:spPr>
            <a:xfrm>
              <a:off x="7137646" y="3133199"/>
              <a:ext cx="13420" cy="63654"/>
            </a:xfrm>
            <a:custGeom>
              <a:rect b="b" l="l" r="r" t="t"/>
              <a:pathLst>
                <a:path extrusionOk="0" h="2125" w="448">
                  <a:moveTo>
                    <a:pt x="402" y="0"/>
                  </a:moveTo>
                  <a:cubicBezTo>
                    <a:pt x="358" y="0"/>
                    <a:pt x="298" y="47"/>
                    <a:pt x="298" y="95"/>
                  </a:cubicBezTo>
                  <a:lnTo>
                    <a:pt x="298" y="57"/>
                  </a:lnTo>
                  <a:lnTo>
                    <a:pt x="149" y="1138"/>
                  </a:lnTo>
                  <a:cubicBezTo>
                    <a:pt x="112" y="1287"/>
                    <a:pt x="75" y="1474"/>
                    <a:pt x="37" y="1623"/>
                  </a:cubicBezTo>
                  <a:cubicBezTo>
                    <a:pt x="0" y="1772"/>
                    <a:pt x="0" y="1921"/>
                    <a:pt x="37" y="2108"/>
                  </a:cubicBezTo>
                  <a:cubicBezTo>
                    <a:pt x="37" y="2120"/>
                    <a:pt x="41" y="2124"/>
                    <a:pt x="47" y="2124"/>
                  </a:cubicBezTo>
                  <a:cubicBezTo>
                    <a:pt x="58" y="2124"/>
                    <a:pt x="75" y="2108"/>
                    <a:pt x="75" y="2108"/>
                  </a:cubicBezTo>
                  <a:cubicBezTo>
                    <a:pt x="149" y="1959"/>
                    <a:pt x="186" y="1772"/>
                    <a:pt x="186" y="1623"/>
                  </a:cubicBezTo>
                  <a:lnTo>
                    <a:pt x="298" y="1101"/>
                  </a:lnTo>
                  <a:cubicBezTo>
                    <a:pt x="336" y="766"/>
                    <a:pt x="410" y="393"/>
                    <a:pt x="447" y="57"/>
                  </a:cubicBezTo>
                  <a:cubicBezTo>
                    <a:pt x="447" y="16"/>
                    <a:pt x="427" y="0"/>
                    <a:pt x="4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9"/>
            <p:cNvSpPr/>
            <p:nvPr/>
          </p:nvSpPr>
          <p:spPr>
            <a:xfrm>
              <a:off x="7151036" y="3145960"/>
              <a:ext cx="15666" cy="59820"/>
            </a:xfrm>
            <a:custGeom>
              <a:rect b="b" l="l" r="r" t="t"/>
              <a:pathLst>
                <a:path extrusionOk="0" h="1997" w="523">
                  <a:moveTo>
                    <a:pt x="474" y="1"/>
                  </a:moveTo>
                  <a:cubicBezTo>
                    <a:pt x="430" y="1"/>
                    <a:pt x="373" y="33"/>
                    <a:pt x="373" y="79"/>
                  </a:cubicBezTo>
                  <a:lnTo>
                    <a:pt x="336" y="79"/>
                  </a:lnTo>
                  <a:cubicBezTo>
                    <a:pt x="299" y="414"/>
                    <a:pt x="224" y="750"/>
                    <a:pt x="187" y="1085"/>
                  </a:cubicBezTo>
                  <a:cubicBezTo>
                    <a:pt x="149" y="1234"/>
                    <a:pt x="112" y="1383"/>
                    <a:pt x="75" y="1533"/>
                  </a:cubicBezTo>
                  <a:lnTo>
                    <a:pt x="38" y="1793"/>
                  </a:lnTo>
                  <a:cubicBezTo>
                    <a:pt x="38" y="1831"/>
                    <a:pt x="0" y="1905"/>
                    <a:pt x="38" y="1980"/>
                  </a:cubicBezTo>
                  <a:cubicBezTo>
                    <a:pt x="50" y="1992"/>
                    <a:pt x="63" y="1996"/>
                    <a:pt x="74" y="1996"/>
                  </a:cubicBezTo>
                  <a:cubicBezTo>
                    <a:pt x="96" y="1996"/>
                    <a:pt x="112" y="1980"/>
                    <a:pt x="112" y="1980"/>
                  </a:cubicBezTo>
                  <a:cubicBezTo>
                    <a:pt x="149" y="1905"/>
                    <a:pt x="187" y="1831"/>
                    <a:pt x="187" y="1756"/>
                  </a:cubicBezTo>
                  <a:lnTo>
                    <a:pt x="261" y="1533"/>
                  </a:lnTo>
                  <a:cubicBezTo>
                    <a:pt x="261" y="1346"/>
                    <a:pt x="299" y="1197"/>
                    <a:pt x="336" y="1048"/>
                  </a:cubicBezTo>
                  <a:cubicBezTo>
                    <a:pt x="410" y="712"/>
                    <a:pt x="448" y="377"/>
                    <a:pt x="522" y="41"/>
                  </a:cubicBezTo>
                  <a:cubicBezTo>
                    <a:pt x="522" y="13"/>
                    <a:pt x="501" y="1"/>
                    <a:pt x="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9"/>
            <p:cNvSpPr/>
            <p:nvPr/>
          </p:nvSpPr>
          <p:spPr>
            <a:xfrm>
              <a:off x="7164426" y="3170044"/>
              <a:ext cx="13450" cy="52451"/>
            </a:xfrm>
            <a:custGeom>
              <a:rect b="b" l="l" r="r" t="t"/>
              <a:pathLst>
                <a:path extrusionOk="0" h="1751" w="449">
                  <a:moveTo>
                    <a:pt x="402" y="0"/>
                  </a:moveTo>
                  <a:cubicBezTo>
                    <a:pt x="359" y="0"/>
                    <a:pt x="299" y="48"/>
                    <a:pt x="299" y="95"/>
                  </a:cubicBezTo>
                  <a:cubicBezTo>
                    <a:pt x="262" y="393"/>
                    <a:pt x="224" y="654"/>
                    <a:pt x="150" y="952"/>
                  </a:cubicBezTo>
                  <a:cubicBezTo>
                    <a:pt x="150" y="1101"/>
                    <a:pt x="113" y="1213"/>
                    <a:pt x="75" y="1362"/>
                  </a:cubicBezTo>
                  <a:cubicBezTo>
                    <a:pt x="38" y="1511"/>
                    <a:pt x="38" y="1511"/>
                    <a:pt x="38" y="1586"/>
                  </a:cubicBezTo>
                  <a:cubicBezTo>
                    <a:pt x="38" y="1661"/>
                    <a:pt x="1" y="1698"/>
                    <a:pt x="38" y="1735"/>
                  </a:cubicBezTo>
                  <a:cubicBezTo>
                    <a:pt x="49" y="1746"/>
                    <a:pt x="60" y="1751"/>
                    <a:pt x="70" y="1751"/>
                  </a:cubicBezTo>
                  <a:cubicBezTo>
                    <a:pt x="94" y="1751"/>
                    <a:pt x="113" y="1724"/>
                    <a:pt x="113" y="1698"/>
                  </a:cubicBezTo>
                  <a:cubicBezTo>
                    <a:pt x="150" y="1661"/>
                    <a:pt x="187" y="1586"/>
                    <a:pt x="187" y="1511"/>
                  </a:cubicBezTo>
                  <a:lnTo>
                    <a:pt x="224" y="1288"/>
                  </a:lnTo>
                  <a:cubicBezTo>
                    <a:pt x="262" y="1176"/>
                    <a:pt x="299" y="1027"/>
                    <a:pt x="299" y="878"/>
                  </a:cubicBezTo>
                  <a:cubicBezTo>
                    <a:pt x="374" y="617"/>
                    <a:pt x="411" y="318"/>
                    <a:pt x="448" y="57"/>
                  </a:cubicBezTo>
                  <a:cubicBezTo>
                    <a:pt x="448" y="16"/>
                    <a:pt x="428" y="0"/>
                    <a:pt x="4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9"/>
            <p:cNvSpPr/>
            <p:nvPr/>
          </p:nvSpPr>
          <p:spPr>
            <a:xfrm>
              <a:off x="7186773" y="3171931"/>
              <a:ext cx="13420" cy="77224"/>
            </a:xfrm>
            <a:custGeom>
              <a:rect b="b" l="l" r="r" t="t"/>
              <a:pathLst>
                <a:path extrusionOk="0" h="2578" w="448">
                  <a:moveTo>
                    <a:pt x="417" y="1"/>
                  </a:moveTo>
                  <a:cubicBezTo>
                    <a:pt x="373" y="1"/>
                    <a:pt x="299" y="54"/>
                    <a:pt x="299" y="106"/>
                  </a:cubicBezTo>
                  <a:cubicBezTo>
                    <a:pt x="261" y="554"/>
                    <a:pt x="187" y="1001"/>
                    <a:pt x="112" y="1448"/>
                  </a:cubicBezTo>
                  <a:cubicBezTo>
                    <a:pt x="112" y="1635"/>
                    <a:pt x="75" y="1821"/>
                    <a:pt x="38" y="2008"/>
                  </a:cubicBezTo>
                  <a:cubicBezTo>
                    <a:pt x="38" y="2119"/>
                    <a:pt x="38" y="2231"/>
                    <a:pt x="0" y="2343"/>
                  </a:cubicBezTo>
                  <a:cubicBezTo>
                    <a:pt x="0" y="2418"/>
                    <a:pt x="0" y="2492"/>
                    <a:pt x="38" y="2567"/>
                  </a:cubicBezTo>
                  <a:cubicBezTo>
                    <a:pt x="45" y="2574"/>
                    <a:pt x="53" y="2577"/>
                    <a:pt x="60" y="2577"/>
                  </a:cubicBezTo>
                  <a:cubicBezTo>
                    <a:pt x="90" y="2577"/>
                    <a:pt x="120" y="2530"/>
                    <a:pt x="149" y="2530"/>
                  </a:cubicBezTo>
                  <a:cubicBezTo>
                    <a:pt x="187" y="2418"/>
                    <a:pt x="187" y="2343"/>
                    <a:pt x="187" y="2269"/>
                  </a:cubicBezTo>
                  <a:cubicBezTo>
                    <a:pt x="187" y="2157"/>
                    <a:pt x="187" y="2045"/>
                    <a:pt x="224" y="1933"/>
                  </a:cubicBezTo>
                  <a:cubicBezTo>
                    <a:pt x="261" y="1709"/>
                    <a:pt x="261" y="1523"/>
                    <a:pt x="299" y="1299"/>
                  </a:cubicBezTo>
                  <a:cubicBezTo>
                    <a:pt x="373" y="889"/>
                    <a:pt x="410" y="479"/>
                    <a:pt x="448" y="32"/>
                  </a:cubicBezTo>
                  <a:cubicBezTo>
                    <a:pt x="448" y="10"/>
                    <a:pt x="435" y="1"/>
                    <a:pt x="4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9"/>
            <p:cNvSpPr/>
            <p:nvPr/>
          </p:nvSpPr>
          <p:spPr>
            <a:xfrm>
              <a:off x="7202409" y="3182625"/>
              <a:ext cx="21238" cy="93460"/>
            </a:xfrm>
            <a:custGeom>
              <a:rect b="b" l="l" r="r" t="t"/>
              <a:pathLst>
                <a:path extrusionOk="0" h="3120" w="709">
                  <a:moveTo>
                    <a:pt x="676" y="0"/>
                  </a:moveTo>
                  <a:cubicBezTo>
                    <a:pt x="632" y="0"/>
                    <a:pt x="559" y="70"/>
                    <a:pt x="559" y="122"/>
                  </a:cubicBezTo>
                  <a:lnTo>
                    <a:pt x="522" y="122"/>
                  </a:lnTo>
                  <a:lnTo>
                    <a:pt x="261" y="1651"/>
                  </a:lnTo>
                  <a:cubicBezTo>
                    <a:pt x="187" y="1912"/>
                    <a:pt x="149" y="2173"/>
                    <a:pt x="112" y="2396"/>
                  </a:cubicBezTo>
                  <a:cubicBezTo>
                    <a:pt x="75" y="2545"/>
                    <a:pt x="75" y="2657"/>
                    <a:pt x="38" y="2806"/>
                  </a:cubicBezTo>
                  <a:cubicBezTo>
                    <a:pt x="0" y="2881"/>
                    <a:pt x="0" y="2993"/>
                    <a:pt x="38" y="3105"/>
                  </a:cubicBezTo>
                  <a:cubicBezTo>
                    <a:pt x="38" y="3115"/>
                    <a:pt x="44" y="3120"/>
                    <a:pt x="54" y="3120"/>
                  </a:cubicBezTo>
                  <a:cubicBezTo>
                    <a:pt x="78" y="3120"/>
                    <a:pt x="123" y="3094"/>
                    <a:pt x="149" y="3067"/>
                  </a:cubicBezTo>
                  <a:cubicBezTo>
                    <a:pt x="224" y="2844"/>
                    <a:pt x="298" y="2620"/>
                    <a:pt x="298" y="2359"/>
                  </a:cubicBezTo>
                  <a:lnTo>
                    <a:pt x="448" y="1613"/>
                  </a:lnTo>
                  <a:cubicBezTo>
                    <a:pt x="522" y="1091"/>
                    <a:pt x="634" y="569"/>
                    <a:pt x="709" y="48"/>
                  </a:cubicBezTo>
                  <a:cubicBezTo>
                    <a:pt x="709" y="14"/>
                    <a:pt x="695" y="0"/>
                    <a:pt x="6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9"/>
            <p:cNvSpPr/>
            <p:nvPr/>
          </p:nvSpPr>
          <p:spPr>
            <a:xfrm>
              <a:off x="7219154" y="3206889"/>
              <a:ext cx="13420" cy="74169"/>
            </a:xfrm>
            <a:custGeom>
              <a:rect b="b" l="l" r="r" t="t"/>
              <a:pathLst>
                <a:path extrusionOk="0" h="2476" w="448">
                  <a:moveTo>
                    <a:pt x="402" y="1"/>
                  </a:moveTo>
                  <a:cubicBezTo>
                    <a:pt x="358" y="1"/>
                    <a:pt x="299" y="48"/>
                    <a:pt x="299" y="95"/>
                  </a:cubicBezTo>
                  <a:cubicBezTo>
                    <a:pt x="187" y="878"/>
                    <a:pt x="75" y="1661"/>
                    <a:pt x="0" y="2444"/>
                  </a:cubicBezTo>
                  <a:cubicBezTo>
                    <a:pt x="0" y="2467"/>
                    <a:pt x="11" y="2476"/>
                    <a:pt x="26" y="2476"/>
                  </a:cubicBezTo>
                  <a:cubicBezTo>
                    <a:pt x="59" y="2476"/>
                    <a:pt x="112" y="2432"/>
                    <a:pt x="112" y="2406"/>
                  </a:cubicBezTo>
                  <a:cubicBezTo>
                    <a:pt x="261" y="1623"/>
                    <a:pt x="336" y="841"/>
                    <a:pt x="448" y="58"/>
                  </a:cubicBezTo>
                  <a:cubicBezTo>
                    <a:pt x="448" y="17"/>
                    <a:pt x="428" y="1"/>
                    <a:pt x="4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9"/>
            <p:cNvSpPr/>
            <p:nvPr/>
          </p:nvSpPr>
          <p:spPr>
            <a:xfrm>
              <a:off x="7234791" y="3237683"/>
              <a:ext cx="15666" cy="68447"/>
            </a:xfrm>
            <a:custGeom>
              <a:rect b="b" l="l" r="r" t="t"/>
              <a:pathLst>
                <a:path extrusionOk="0" h="2285" w="523">
                  <a:moveTo>
                    <a:pt x="477" y="0"/>
                  </a:moveTo>
                  <a:cubicBezTo>
                    <a:pt x="429" y="0"/>
                    <a:pt x="360" y="63"/>
                    <a:pt x="336" y="111"/>
                  </a:cubicBezTo>
                  <a:cubicBezTo>
                    <a:pt x="299" y="446"/>
                    <a:pt x="261" y="819"/>
                    <a:pt x="187" y="1155"/>
                  </a:cubicBezTo>
                  <a:cubicBezTo>
                    <a:pt x="149" y="1527"/>
                    <a:pt x="75" y="1900"/>
                    <a:pt x="0" y="2236"/>
                  </a:cubicBezTo>
                  <a:cubicBezTo>
                    <a:pt x="0" y="2271"/>
                    <a:pt x="12" y="2284"/>
                    <a:pt x="27" y="2284"/>
                  </a:cubicBezTo>
                  <a:cubicBezTo>
                    <a:pt x="60" y="2284"/>
                    <a:pt x="112" y="2224"/>
                    <a:pt x="112" y="2199"/>
                  </a:cubicBezTo>
                  <a:cubicBezTo>
                    <a:pt x="299" y="1490"/>
                    <a:pt x="448" y="782"/>
                    <a:pt x="522" y="74"/>
                  </a:cubicBezTo>
                  <a:cubicBezTo>
                    <a:pt x="522" y="20"/>
                    <a:pt x="503" y="0"/>
                    <a:pt x="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9"/>
            <p:cNvSpPr/>
            <p:nvPr/>
          </p:nvSpPr>
          <p:spPr>
            <a:xfrm>
              <a:off x="7155499" y="3009813"/>
              <a:ext cx="10065" cy="51882"/>
            </a:xfrm>
            <a:custGeom>
              <a:rect b="b" l="l" r="r" t="t"/>
              <a:pathLst>
                <a:path extrusionOk="0" h="1732" w="336">
                  <a:moveTo>
                    <a:pt x="261" y="1"/>
                  </a:moveTo>
                  <a:cubicBezTo>
                    <a:pt x="224" y="38"/>
                    <a:pt x="187" y="75"/>
                    <a:pt x="187" y="113"/>
                  </a:cubicBezTo>
                  <a:cubicBezTo>
                    <a:pt x="187" y="374"/>
                    <a:pt x="150" y="672"/>
                    <a:pt x="112" y="933"/>
                  </a:cubicBezTo>
                  <a:cubicBezTo>
                    <a:pt x="75" y="1194"/>
                    <a:pt x="38" y="1455"/>
                    <a:pt x="0" y="1716"/>
                  </a:cubicBezTo>
                  <a:cubicBezTo>
                    <a:pt x="0" y="1727"/>
                    <a:pt x="10" y="1731"/>
                    <a:pt x="24" y="1731"/>
                  </a:cubicBezTo>
                  <a:cubicBezTo>
                    <a:pt x="56" y="1731"/>
                    <a:pt x="112" y="1705"/>
                    <a:pt x="112" y="1679"/>
                  </a:cubicBezTo>
                  <a:cubicBezTo>
                    <a:pt x="261" y="1157"/>
                    <a:pt x="336" y="597"/>
                    <a:pt x="336" y="38"/>
                  </a:cubicBezTo>
                  <a:cubicBezTo>
                    <a:pt x="336" y="1"/>
                    <a:pt x="299" y="1"/>
                    <a:pt x="2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9"/>
            <p:cNvSpPr/>
            <p:nvPr/>
          </p:nvSpPr>
          <p:spPr>
            <a:xfrm>
              <a:off x="7177846" y="3046239"/>
              <a:ext cx="14528" cy="43734"/>
            </a:xfrm>
            <a:custGeom>
              <a:rect b="b" l="l" r="r" t="t"/>
              <a:pathLst>
                <a:path extrusionOk="0" h="1460" w="485">
                  <a:moveTo>
                    <a:pt x="439" y="1"/>
                  </a:moveTo>
                  <a:cubicBezTo>
                    <a:pt x="430" y="1"/>
                    <a:pt x="420" y="5"/>
                    <a:pt x="410" y="15"/>
                  </a:cubicBezTo>
                  <a:cubicBezTo>
                    <a:pt x="373" y="15"/>
                    <a:pt x="336" y="52"/>
                    <a:pt x="298" y="127"/>
                  </a:cubicBezTo>
                  <a:cubicBezTo>
                    <a:pt x="186" y="574"/>
                    <a:pt x="75" y="984"/>
                    <a:pt x="0" y="1432"/>
                  </a:cubicBezTo>
                  <a:cubicBezTo>
                    <a:pt x="0" y="1450"/>
                    <a:pt x="9" y="1460"/>
                    <a:pt x="23" y="1460"/>
                  </a:cubicBezTo>
                  <a:cubicBezTo>
                    <a:pt x="37" y="1460"/>
                    <a:pt x="56" y="1450"/>
                    <a:pt x="75" y="1432"/>
                  </a:cubicBezTo>
                  <a:cubicBezTo>
                    <a:pt x="75" y="1432"/>
                    <a:pt x="112" y="1395"/>
                    <a:pt x="112" y="1357"/>
                  </a:cubicBezTo>
                  <a:cubicBezTo>
                    <a:pt x="224" y="947"/>
                    <a:pt x="373" y="500"/>
                    <a:pt x="485" y="90"/>
                  </a:cubicBezTo>
                  <a:cubicBezTo>
                    <a:pt x="485" y="35"/>
                    <a:pt x="465" y="1"/>
                    <a:pt x="4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9"/>
            <p:cNvSpPr/>
            <p:nvPr/>
          </p:nvSpPr>
          <p:spPr>
            <a:xfrm>
              <a:off x="7295091" y="3144941"/>
              <a:ext cx="25701" cy="52391"/>
            </a:xfrm>
            <a:custGeom>
              <a:rect b="b" l="l" r="r" t="t"/>
              <a:pathLst>
                <a:path extrusionOk="0" h="1749" w="858">
                  <a:moveTo>
                    <a:pt x="821" y="1"/>
                  </a:moveTo>
                  <a:cubicBezTo>
                    <a:pt x="783" y="1"/>
                    <a:pt x="709" y="38"/>
                    <a:pt x="709" y="113"/>
                  </a:cubicBezTo>
                  <a:lnTo>
                    <a:pt x="709" y="75"/>
                  </a:lnTo>
                  <a:cubicBezTo>
                    <a:pt x="448" y="597"/>
                    <a:pt x="224" y="1156"/>
                    <a:pt x="0" y="1716"/>
                  </a:cubicBezTo>
                  <a:cubicBezTo>
                    <a:pt x="0" y="1740"/>
                    <a:pt x="9" y="1749"/>
                    <a:pt x="21" y="1749"/>
                  </a:cubicBezTo>
                  <a:cubicBezTo>
                    <a:pt x="46" y="1749"/>
                    <a:pt x="87" y="1716"/>
                    <a:pt x="112" y="1716"/>
                  </a:cubicBezTo>
                  <a:cubicBezTo>
                    <a:pt x="373" y="1194"/>
                    <a:pt x="597" y="635"/>
                    <a:pt x="858" y="113"/>
                  </a:cubicBezTo>
                  <a:cubicBezTo>
                    <a:pt x="858" y="75"/>
                    <a:pt x="858" y="1"/>
                    <a:pt x="8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9"/>
            <p:cNvSpPr/>
            <p:nvPr/>
          </p:nvSpPr>
          <p:spPr>
            <a:xfrm>
              <a:off x="7312945" y="3099289"/>
              <a:ext cx="47449" cy="102506"/>
            </a:xfrm>
            <a:custGeom>
              <a:rect b="b" l="l" r="r" t="t"/>
              <a:pathLst>
                <a:path extrusionOk="0" h="3422" w="1584">
                  <a:moveTo>
                    <a:pt x="1531" y="0"/>
                  </a:moveTo>
                  <a:cubicBezTo>
                    <a:pt x="1492" y="0"/>
                    <a:pt x="1438" y="30"/>
                    <a:pt x="1418" y="71"/>
                  </a:cubicBezTo>
                  <a:cubicBezTo>
                    <a:pt x="1157" y="630"/>
                    <a:pt x="896" y="1189"/>
                    <a:pt x="672" y="1786"/>
                  </a:cubicBezTo>
                  <a:cubicBezTo>
                    <a:pt x="523" y="2047"/>
                    <a:pt x="411" y="2308"/>
                    <a:pt x="299" y="2606"/>
                  </a:cubicBezTo>
                  <a:cubicBezTo>
                    <a:pt x="150" y="2830"/>
                    <a:pt x="38" y="3128"/>
                    <a:pt x="1" y="3389"/>
                  </a:cubicBezTo>
                  <a:cubicBezTo>
                    <a:pt x="1" y="3414"/>
                    <a:pt x="9" y="3422"/>
                    <a:pt x="20" y="3422"/>
                  </a:cubicBezTo>
                  <a:cubicBezTo>
                    <a:pt x="42" y="3422"/>
                    <a:pt x="76" y="3389"/>
                    <a:pt x="76" y="3389"/>
                  </a:cubicBezTo>
                  <a:cubicBezTo>
                    <a:pt x="225" y="3128"/>
                    <a:pt x="336" y="2867"/>
                    <a:pt x="448" y="2606"/>
                  </a:cubicBezTo>
                  <a:lnTo>
                    <a:pt x="821" y="1748"/>
                  </a:lnTo>
                  <a:cubicBezTo>
                    <a:pt x="1082" y="1189"/>
                    <a:pt x="1306" y="630"/>
                    <a:pt x="1567" y="71"/>
                  </a:cubicBezTo>
                  <a:cubicBezTo>
                    <a:pt x="1584" y="20"/>
                    <a:pt x="1562" y="0"/>
                    <a:pt x="15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9"/>
            <p:cNvSpPr/>
            <p:nvPr/>
          </p:nvSpPr>
          <p:spPr>
            <a:xfrm>
              <a:off x="7333614" y="3063942"/>
              <a:ext cx="76924" cy="180988"/>
            </a:xfrm>
            <a:custGeom>
              <a:rect b="b" l="l" r="r" t="t"/>
              <a:pathLst>
                <a:path extrusionOk="0" h="6042" w="2568">
                  <a:moveTo>
                    <a:pt x="2523" y="1"/>
                  </a:moveTo>
                  <a:cubicBezTo>
                    <a:pt x="2475" y="1"/>
                    <a:pt x="2391" y="48"/>
                    <a:pt x="2368" y="95"/>
                  </a:cubicBezTo>
                  <a:lnTo>
                    <a:pt x="2368" y="132"/>
                  </a:lnTo>
                  <a:cubicBezTo>
                    <a:pt x="1697" y="2108"/>
                    <a:pt x="914" y="4084"/>
                    <a:pt x="19" y="5985"/>
                  </a:cubicBezTo>
                  <a:cubicBezTo>
                    <a:pt x="1" y="6023"/>
                    <a:pt x="19" y="6041"/>
                    <a:pt x="47" y="6041"/>
                  </a:cubicBezTo>
                  <a:cubicBezTo>
                    <a:pt x="75" y="6041"/>
                    <a:pt x="112" y="6023"/>
                    <a:pt x="131" y="5985"/>
                  </a:cubicBezTo>
                  <a:cubicBezTo>
                    <a:pt x="392" y="5538"/>
                    <a:pt x="616" y="5091"/>
                    <a:pt x="765" y="4643"/>
                  </a:cubicBezTo>
                  <a:cubicBezTo>
                    <a:pt x="989" y="4121"/>
                    <a:pt x="1212" y="3637"/>
                    <a:pt x="1399" y="3115"/>
                  </a:cubicBezTo>
                  <a:cubicBezTo>
                    <a:pt x="1809" y="2108"/>
                    <a:pt x="2181" y="1064"/>
                    <a:pt x="2554" y="58"/>
                  </a:cubicBezTo>
                  <a:cubicBezTo>
                    <a:pt x="2568" y="17"/>
                    <a:pt x="2551" y="1"/>
                    <a:pt x="25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9"/>
            <p:cNvSpPr/>
            <p:nvPr/>
          </p:nvSpPr>
          <p:spPr>
            <a:xfrm>
              <a:off x="7371028" y="3055644"/>
              <a:ext cx="66320" cy="196924"/>
            </a:xfrm>
            <a:custGeom>
              <a:rect b="b" l="l" r="r" t="t"/>
              <a:pathLst>
                <a:path extrusionOk="0" h="6574" w="2214">
                  <a:moveTo>
                    <a:pt x="2173" y="0"/>
                  </a:moveTo>
                  <a:cubicBezTo>
                    <a:pt x="2127" y="0"/>
                    <a:pt x="2051" y="63"/>
                    <a:pt x="2051" y="111"/>
                  </a:cubicBezTo>
                  <a:lnTo>
                    <a:pt x="2051" y="74"/>
                  </a:lnTo>
                  <a:cubicBezTo>
                    <a:pt x="1715" y="1155"/>
                    <a:pt x="1380" y="2236"/>
                    <a:pt x="1044" y="3317"/>
                  </a:cubicBezTo>
                  <a:cubicBezTo>
                    <a:pt x="858" y="3839"/>
                    <a:pt x="672" y="4361"/>
                    <a:pt x="522" y="4883"/>
                  </a:cubicBezTo>
                  <a:cubicBezTo>
                    <a:pt x="299" y="5405"/>
                    <a:pt x="112" y="5964"/>
                    <a:pt x="0" y="6523"/>
                  </a:cubicBezTo>
                  <a:cubicBezTo>
                    <a:pt x="0" y="6561"/>
                    <a:pt x="9" y="6573"/>
                    <a:pt x="20" y="6573"/>
                  </a:cubicBezTo>
                  <a:cubicBezTo>
                    <a:pt x="42" y="6573"/>
                    <a:pt x="75" y="6523"/>
                    <a:pt x="75" y="6523"/>
                  </a:cubicBezTo>
                  <a:cubicBezTo>
                    <a:pt x="299" y="6039"/>
                    <a:pt x="485" y="5517"/>
                    <a:pt x="634" y="4958"/>
                  </a:cubicBezTo>
                  <a:lnTo>
                    <a:pt x="1193" y="3355"/>
                  </a:lnTo>
                  <a:cubicBezTo>
                    <a:pt x="1529" y="2273"/>
                    <a:pt x="1902" y="1155"/>
                    <a:pt x="2200" y="74"/>
                  </a:cubicBezTo>
                  <a:cubicBezTo>
                    <a:pt x="2213" y="20"/>
                    <a:pt x="2198" y="0"/>
                    <a:pt x="2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9"/>
            <p:cNvSpPr/>
            <p:nvPr/>
          </p:nvSpPr>
          <p:spPr>
            <a:xfrm>
              <a:off x="7400624" y="3086289"/>
              <a:ext cx="46790" cy="125122"/>
            </a:xfrm>
            <a:custGeom>
              <a:rect b="b" l="l" r="r" t="t"/>
              <a:pathLst>
                <a:path extrusionOk="0" h="4177" w="1562">
                  <a:moveTo>
                    <a:pt x="1518" y="0"/>
                  </a:moveTo>
                  <a:cubicBezTo>
                    <a:pt x="1473" y="0"/>
                    <a:pt x="1398" y="48"/>
                    <a:pt x="1398" y="95"/>
                  </a:cubicBezTo>
                  <a:cubicBezTo>
                    <a:pt x="988" y="1437"/>
                    <a:pt x="541" y="2779"/>
                    <a:pt x="19" y="4121"/>
                  </a:cubicBezTo>
                  <a:cubicBezTo>
                    <a:pt x="0" y="4158"/>
                    <a:pt x="19" y="4177"/>
                    <a:pt x="47" y="4177"/>
                  </a:cubicBezTo>
                  <a:cubicBezTo>
                    <a:pt x="75" y="4177"/>
                    <a:pt x="112" y="4158"/>
                    <a:pt x="131" y="4121"/>
                  </a:cubicBezTo>
                  <a:cubicBezTo>
                    <a:pt x="653" y="2779"/>
                    <a:pt x="1137" y="1437"/>
                    <a:pt x="1548" y="58"/>
                  </a:cubicBezTo>
                  <a:cubicBezTo>
                    <a:pt x="1561" y="16"/>
                    <a:pt x="1545" y="0"/>
                    <a:pt x="1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9"/>
            <p:cNvSpPr/>
            <p:nvPr/>
          </p:nvSpPr>
          <p:spPr>
            <a:xfrm>
              <a:off x="7326994" y="3101506"/>
              <a:ext cx="53500" cy="111762"/>
            </a:xfrm>
            <a:custGeom>
              <a:rect b="b" l="l" r="r" t="t"/>
              <a:pathLst>
                <a:path extrusionOk="0" h="3731" w="1786">
                  <a:moveTo>
                    <a:pt x="1733" y="1"/>
                  </a:moveTo>
                  <a:cubicBezTo>
                    <a:pt x="1694" y="1"/>
                    <a:pt x="1640" y="31"/>
                    <a:pt x="1620" y="71"/>
                  </a:cubicBezTo>
                  <a:cubicBezTo>
                    <a:pt x="1396" y="668"/>
                    <a:pt x="1135" y="1264"/>
                    <a:pt x="837" y="1861"/>
                  </a:cubicBezTo>
                  <a:cubicBezTo>
                    <a:pt x="576" y="2457"/>
                    <a:pt x="278" y="3054"/>
                    <a:pt x="17" y="3688"/>
                  </a:cubicBezTo>
                  <a:cubicBezTo>
                    <a:pt x="1" y="3719"/>
                    <a:pt x="12" y="3731"/>
                    <a:pt x="32" y="3731"/>
                  </a:cubicBezTo>
                  <a:cubicBezTo>
                    <a:pt x="61" y="3731"/>
                    <a:pt x="107" y="3709"/>
                    <a:pt x="128" y="3688"/>
                  </a:cubicBezTo>
                  <a:cubicBezTo>
                    <a:pt x="464" y="3091"/>
                    <a:pt x="725" y="2495"/>
                    <a:pt x="986" y="1861"/>
                  </a:cubicBezTo>
                  <a:cubicBezTo>
                    <a:pt x="1284" y="1264"/>
                    <a:pt x="1545" y="668"/>
                    <a:pt x="1769" y="71"/>
                  </a:cubicBezTo>
                  <a:cubicBezTo>
                    <a:pt x="1786" y="21"/>
                    <a:pt x="1764"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9"/>
            <p:cNvSpPr/>
            <p:nvPr/>
          </p:nvSpPr>
          <p:spPr>
            <a:xfrm>
              <a:off x="7298446" y="3301278"/>
              <a:ext cx="15666" cy="28907"/>
            </a:xfrm>
            <a:custGeom>
              <a:rect b="b" l="l" r="r" t="t"/>
              <a:pathLst>
                <a:path extrusionOk="0" h="965" w="523">
                  <a:moveTo>
                    <a:pt x="485" y="1"/>
                  </a:moveTo>
                  <a:cubicBezTo>
                    <a:pt x="485" y="1"/>
                    <a:pt x="410" y="38"/>
                    <a:pt x="410" y="76"/>
                  </a:cubicBezTo>
                  <a:lnTo>
                    <a:pt x="373" y="76"/>
                  </a:lnTo>
                  <a:cubicBezTo>
                    <a:pt x="299" y="225"/>
                    <a:pt x="224" y="336"/>
                    <a:pt x="149" y="486"/>
                  </a:cubicBezTo>
                  <a:cubicBezTo>
                    <a:pt x="112" y="560"/>
                    <a:pt x="75" y="635"/>
                    <a:pt x="38" y="709"/>
                  </a:cubicBezTo>
                  <a:lnTo>
                    <a:pt x="0" y="821"/>
                  </a:lnTo>
                  <a:cubicBezTo>
                    <a:pt x="0" y="858"/>
                    <a:pt x="0" y="896"/>
                    <a:pt x="0" y="933"/>
                  </a:cubicBezTo>
                  <a:cubicBezTo>
                    <a:pt x="0" y="956"/>
                    <a:pt x="11" y="965"/>
                    <a:pt x="26" y="965"/>
                  </a:cubicBezTo>
                  <a:cubicBezTo>
                    <a:pt x="59" y="965"/>
                    <a:pt x="112" y="921"/>
                    <a:pt x="112" y="896"/>
                  </a:cubicBezTo>
                  <a:cubicBezTo>
                    <a:pt x="149" y="821"/>
                    <a:pt x="187" y="747"/>
                    <a:pt x="224" y="672"/>
                  </a:cubicBezTo>
                  <a:cubicBezTo>
                    <a:pt x="261" y="597"/>
                    <a:pt x="261" y="560"/>
                    <a:pt x="299" y="486"/>
                  </a:cubicBezTo>
                  <a:cubicBezTo>
                    <a:pt x="336" y="411"/>
                    <a:pt x="448" y="225"/>
                    <a:pt x="522" y="76"/>
                  </a:cubicBezTo>
                  <a:cubicBezTo>
                    <a:pt x="522" y="38"/>
                    <a:pt x="522" y="1"/>
                    <a:pt x="4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9"/>
            <p:cNvSpPr/>
            <p:nvPr/>
          </p:nvSpPr>
          <p:spPr>
            <a:xfrm>
              <a:off x="7325256" y="3310235"/>
              <a:ext cx="8957" cy="21238"/>
            </a:xfrm>
            <a:custGeom>
              <a:rect b="b" l="l" r="r" t="t"/>
              <a:pathLst>
                <a:path extrusionOk="0" h="709" w="299">
                  <a:moveTo>
                    <a:pt x="261" y="0"/>
                  </a:moveTo>
                  <a:cubicBezTo>
                    <a:pt x="224" y="0"/>
                    <a:pt x="186" y="37"/>
                    <a:pt x="186" y="75"/>
                  </a:cubicBezTo>
                  <a:cubicBezTo>
                    <a:pt x="149" y="149"/>
                    <a:pt x="112" y="261"/>
                    <a:pt x="75" y="373"/>
                  </a:cubicBezTo>
                  <a:cubicBezTo>
                    <a:pt x="37" y="485"/>
                    <a:pt x="0" y="559"/>
                    <a:pt x="0" y="671"/>
                  </a:cubicBezTo>
                  <a:cubicBezTo>
                    <a:pt x="0" y="671"/>
                    <a:pt x="0" y="709"/>
                    <a:pt x="0" y="709"/>
                  </a:cubicBezTo>
                  <a:cubicBezTo>
                    <a:pt x="37" y="709"/>
                    <a:pt x="37" y="671"/>
                    <a:pt x="75" y="671"/>
                  </a:cubicBezTo>
                  <a:cubicBezTo>
                    <a:pt x="112" y="559"/>
                    <a:pt x="149" y="448"/>
                    <a:pt x="186" y="336"/>
                  </a:cubicBezTo>
                  <a:cubicBezTo>
                    <a:pt x="224" y="261"/>
                    <a:pt x="261" y="149"/>
                    <a:pt x="298" y="75"/>
                  </a:cubicBezTo>
                  <a:cubicBezTo>
                    <a:pt x="298" y="75"/>
                    <a:pt x="2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9"/>
            <p:cNvSpPr/>
            <p:nvPr/>
          </p:nvSpPr>
          <p:spPr>
            <a:xfrm>
              <a:off x="7343110" y="3317215"/>
              <a:ext cx="4493" cy="17434"/>
            </a:xfrm>
            <a:custGeom>
              <a:rect b="b" l="l" r="r" t="t"/>
              <a:pathLst>
                <a:path extrusionOk="0" h="582" w="150">
                  <a:moveTo>
                    <a:pt x="126" y="0"/>
                  </a:moveTo>
                  <a:cubicBezTo>
                    <a:pt x="112" y="0"/>
                    <a:pt x="94" y="10"/>
                    <a:pt x="75" y="28"/>
                  </a:cubicBezTo>
                  <a:cubicBezTo>
                    <a:pt x="38" y="28"/>
                    <a:pt x="0" y="65"/>
                    <a:pt x="0" y="103"/>
                  </a:cubicBezTo>
                  <a:lnTo>
                    <a:pt x="38" y="103"/>
                  </a:lnTo>
                  <a:lnTo>
                    <a:pt x="38" y="513"/>
                  </a:lnTo>
                  <a:cubicBezTo>
                    <a:pt x="38" y="513"/>
                    <a:pt x="38" y="550"/>
                    <a:pt x="38" y="550"/>
                  </a:cubicBezTo>
                  <a:cubicBezTo>
                    <a:pt x="49" y="573"/>
                    <a:pt x="64" y="582"/>
                    <a:pt x="80" y="582"/>
                  </a:cubicBezTo>
                  <a:cubicBezTo>
                    <a:pt x="91" y="582"/>
                    <a:pt x="103" y="577"/>
                    <a:pt x="113" y="570"/>
                  </a:cubicBezTo>
                  <a:lnTo>
                    <a:pt x="113" y="570"/>
                  </a:lnTo>
                  <a:cubicBezTo>
                    <a:pt x="113" y="573"/>
                    <a:pt x="114" y="575"/>
                    <a:pt x="115" y="575"/>
                  </a:cubicBezTo>
                  <a:cubicBezTo>
                    <a:pt x="117" y="575"/>
                    <a:pt x="120" y="569"/>
                    <a:pt x="127" y="558"/>
                  </a:cubicBezTo>
                  <a:lnTo>
                    <a:pt x="127" y="558"/>
                  </a:lnTo>
                  <a:cubicBezTo>
                    <a:pt x="122" y="562"/>
                    <a:pt x="118" y="567"/>
                    <a:pt x="113" y="570"/>
                  </a:cubicBezTo>
                  <a:lnTo>
                    <a:pt x="113" y="570"/>
                  </a:lnTo>
                  <a:cubicBezTo>
                    <a:pt x="112" y="566"/>
                    <a:pt x="112" y="559"/>
                    <a:pt x="112" y="550"/>
                  </a:cubicBezTo>
                  <a:lnTo>
                    <a:pt x="150" y="513"/>
                  </a:lnTo>
                  <a:lnTo>
                    <a:pt x="150" y="513"/>
                  </a:lnTo>
                  <a:cubicBezTo>
                    <a:pt x="139" y="533"/>
                    <a:pt x="132" y="548"/>
                    <a:pt x="127" y="558"/>
                  </a:cubicBezTo>
                  <a:lnTo>
                    <a:pt x="127" y="558"/>
                  </a:lnTo>
                  <a:cubicBezTo>
                    <a:pt x="140" y="544"/>
                    <a:pt x="150" y="526"/>
                    <a:pt x="150" y="513"/>
                  </a:cubicBezTo>
                  <a:cubicBezTo>
                    <a:pt x="150" y="513"/>
                    <a:pt x="150" y="513"/>
                    <a:pt x="150" y="476"/>
                  </a:cubicBezTo>
                  <a:cubicBezTo>
                    <a:pt x="150" y="476"/>
                    <a:pt x="150" y="438"/>
                    <a:pt x="150" y="401"/>
                  </a:cubicBezTo>
                  <a:lnTo>
                    <a:pt x="150" y="28"/>
                  </a:lnTo>
                  <a:cubicBezTo>
                    <a:pt x="150" y="10"/>
                    <a:pt x="140" y="0"/>
                    <a:pt x="1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9"/>
            <p:cNvSpPr/>
            <p:nvPr/>
          </p:nvSpPr>
          <p:spPr>
            <a:xfrm>
              <a:off x="7352036" y="3326980"/>
              <a:ext cx="7848" cy="13420"/>
            </a:xfrm>
            <a:custGeom>
              <a:rect b="b" l="l" r="r" t="t"/>
              <a:pathLst>
                <a:path extrusionOk="0" h="448" w="262">
                  <a:moveTo>
                    <a:pt x="187" y="0"/>
                  </a:moveTo>
                  <a:cubicBezTo>
                    <a:pt x="150" y="0"/>
                    <a:pt x="113" y="38"/>
                    <a:pt x="113" y="112"/>
                  </a:cubicBezTo>
                  <a:lnTo>
                    <a:pt x="113" y="75"/>
                  </a:lnTo>
                  <a:cubicBezTo>
                    <a:pt x="75" y="187"/>
                    <a:pt x="38" y="299"/>
                    <a:pt x="1" y="410"/>
                  </a:cubicBezTo>
                  <a:cubicBezTo>
                    <a:pt x="1" y="448"/>
                    <a:pt x="1" y="448"/>
                    <a:pt x="38" y="448"/>
                  </a:cubicBezTo>
                  <a:cubicBezTo>
                    <a:pt x="75" y="448"/>
                    <a:pt x="113" y="410"/>
                    <a:pt x="113" y="410"/>
                  </a:cubicBezTo>
                  <a:cubicBezTo>
                    <a:pt x="150" y="299"/>
                    <a:pt x="187" y="187"/>
                    <a:pt x="224" y="38"/>
                  </a:cubicBezTo>
                  <a:cubicBezTo>
                    <a:pt x="262" y="38"/>
                    <a:pt x="262" y="38"/>
                    <a:pt x="2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9"/>
            <p:cNvSpPr/>
            <p:nvPr/>
          </p:nvSpPr>
          <p:spPr>
            <a:xfrm>
              <a:off x="7434683" y="3326651"/>
              <a:ext cx="21238" cy="29386"/>
            </a:xfrm>
            <a:custGeom>
              <a:rect b="b" l="l" r="r" t="t"/>
              <a:pathLst>
                <a:path extrusionOk="0" h="981" w="709">
                  <a:moveTo>
                    <a:pt x="646" y="1"/>
                  </a:moveTo>
                  <a:cubicBezTo>
                    <a:pt x="607" y="1"/>
                    <a:pt x="560" y="49"/>
                    <a:pt x="560" y="49"/>
                  </a:cubicBezTo>
                  <a:cubicBezTo>
                    <a:pt x="448" y="198"/>
                    <a:pt x="373" y="310"/>
                    <a:pt x="261" y="459"/>
                  </a:cubicBezTo>
                  <a:cubicBezTo>
                    <a:pt x="187" y="608"/>
                    <a:pt x="75" y="757"/>
                    <a:pt x="0" y="906"/>
                  </a:cubicBezTo>
                  <a:cubicBezTo>
                    <a:pt x="0" y="943"/>
                    <a:pt x="0" y="981"/>
                    <a:pt x="38" y="981"/>
                  </a:cubicBezTo>
                  <a:cubicBezTo>
                    <a:pt x="75" y="981"/>
                    <a:pt x="112" y="943"/>
                    <a:pt x="150" y="906"/>
                  </a:cubicBezTo>
                  <a:cubicBezTo>
                    <a:pt x="224" y="794"/>
                    <a:pt x="299" y="645"/>
                    <a:pt x="411" y="496"/>
                  </a:cubicBezTo>
                  <a:cubicBezTo>
                    <a:pt x="485" y="347"/>
                    <a:pt x="560" y="235"/>
                    <a:pt x="671" y="123"/>
                  </a:cubicBezTo>
                  <a:cubicBezTo>
                    <a:pt x="671" y="86"/>
                    <a:pt x="709" y="11"/>
                    <a:pt x="671" y="11"/>
                  </a:cubicBezTo>
                  <a:cubicBezTo>
                    <a:pt x="664" y="4"/>
                    <a:pt x="655" y="1"/>
                    <a:pt x="6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9"/>
            <p:cNvSpPr/>
            <p:nvPr/>
          </p:nvSpPr>
          <p:spPr>
            <a:xfrm>
              <a:off x="7454783" y="3340190"/>
              <a:ext cx="7399" cy="22556"/>
            </a:xfrm>
            <a:custGeom>
              <a:rect b="b" l="l" r="r" t="t"/>
              <a:pathLst>
                <a:path extrusionOk="0" h="753" w="247">
                  <a:moveTo>
                    <a:pt x="227" y="1"/>
                  </a:moveTo>
                  <a:cubicBezTo>
                    <a:pt x="217" y="1"/>
                    <a:pt x="202" y="7"/>
                    <a:pt x="187" y="7"/>
                  </a:cubicBezTo>
                  <a:cubicBezTo>
                    <a:pt x="150" y="44"/>
                    <a:pt x="112" y="44"/>
                    <a:pt x="112" y="119"/>
                  </a:cubicBezTo>
                  <a:lnTo>
                    <a:pt x="75" y="119"/>
                  </a:lnTo>
                  <a:cubicBezTo>
                    <a:pt x="75" y="230"/>
                    <a:pt x="38" y="305"/>
                    <a:pt x="38" y="417"/>
                  </a:cubicBezTo>
                  <a:lnTo>
                    <a:pt x="0" y="566"/>
                  </a:lnTo>
                  <a:cubicBezTo>
                    <a:pt x="0" y="641"/>
                    <a:pt x="0" y="678"/>
                    <a:pt x="0" y="752"/>
                  </a:cubicBezTo>
                  <a:lnTo>
                    <a:pt x="75" y="752"/>
                  </a:lnTo>
                  <a:cubicBezTo>
                    <a:pt x="75" y="715"/>
                    <a:pt x="112" y="715"/>
                    <a:pt x="112" y="678"/>
                  </a:cubicBezTo>
                  <a:cubicBezTo>
                    <a:pt x="150" y="641"/>
                    <a:pt x="150" y="566"/>
                    <a:pt x="150" y="529"/>
                  </a:cubicBezTo>
                  <a:lnTo>
                    <a:pt x="187" y="380"/>
                  </a:lnTo>
                  <a:cubicBezTo>
                    <a:pt x="187" y="268"/>
                    <a:pt x="224" y="156"/>
                    <a:pt x="224" y="81"/>
                  </a:cubicBezTo>
                  <a:cubicBezTo>
                    <a:pt x="247" y="14"/>
                    <a:pt x="242" y="1"/>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9"/>
            <p:cNvSpPr/>
            <p:nvPr/>
          </p:nvSpPr>
          <p:spPr>
            <a:xfrm>
              <a:off x="7471528" y="3338663"/>
              <a:ext cx="8268" cy="26780"/>
            </a:xfrm>
            <a:custGeom>
              <a:rect b="b" l="l" r="r" t="t"/>
              <a:pathLst>
                <a:path extrusionOk="0" h="894" w="276">
                  <a:moveTo>
                    <a:pt x="242" y="1"/>
                  </a:moveTo>
                  <a:cubicBezTo>
                    <a:pt x="204" y="1"/>
                    <a:pt x="136" y="48"/>
                    <a:pt x="113" y="95"/>
                  </a:cubicBezTo>
                  <a:cubicBezTo>
                    <a:pt x="113" y="244"/>
                    <a:pt x="75" y="356"/>
                    <a:pt x="75" y="468"/>
                  </a:cubicBezTo>
                  <a:lnTo>
                    <a:pt x="1" y="692"/>
                  </a:lnTo>
                  <a:cubicBezTo>
                    <a:pt x="1" y="729"/>
                    <a:pt x="1" y="803"/>
                    <a:pt x="1" y="841"/>
                  </a:cubicBezTo>
                  <a:cubicBezTo>
                    <a:pt x="1" y="867"/>
                    <a:pt x="19" y="893"/>
                    <a:pt x="30" y="893"/>
                  </a:cubicBezTo>
                  <a:cubicBezTo>
                    <a:pt x="35" y="893"/>
                    <a:pt x="38" y="889"/>
                    <a:pt x="38" y="878"/>
                  </a:cubicBezTo>
                  <a:cubicBezTo>
                    <a:pt x="75" y="878"/>
                    <a:pt x="113" y="841"/>
                    <a:pt x="150" y="803"/>
                  </a:cubicBezTo>
                  <a:cubicBezTo>
                    <a:pt x="150" y="729"/>
                    <a:pt x="150" y="692"/>
                    <a:pt x="150" y="617"/>
                  </a:cubicBezTo>
                  <a:cubicBezTo>
                    <a:pt x="150" y="580"/>
                    <a:pt x="187" y="505"/>
                    <a:pt x="187" y="431"/>
                  </a:cubicBezTo>
                  <a:cubicBezTo>
                    <a:pt x="224" y="393"/>
                    <a:pt x="262" y="207"/>
                    <a:pt x="262" y="58"/>
                  </a:cubicBezTo>
                  <a:cubicBezTo>
                    <a:pt x="275" y="17"/>
                    <a:pt x="264" y="1"/>
                    <a:pt x="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9"/>
            <p:cNvSpPr/>
            <p:nvPr/>
          </p:nvSpPr>
          <p:spPr>
            <a:xfrm>
              <a:off x="7489412" y="3343545"/>
              <a:ext cx="3355" cy="22556"/>
            </a:xfrm>
            <a:custGeom>
              <a:rect b="b" l="l" r="r" t="t"/>
              <a:pathLst>
                <a:path extrusionOk="0" h="753" w="112">
                  <a:moveTo>
                    <a:pt x="98" y="1"/>
                  </a:moveTo>
                  <a:cubicBezTo>
                    <a:pt x="87" y="1"/>
                    <a:pt x="75" y="22"/>
                    <a:pt x="75" y="44"/>
                  </a:cubicBezTo>
                  <a:cubicBezTo>
                    <a:pt x="0" y="44"/>
                    <a:pt x="0" y="81"/>
                    <a:pt x="0" y="118"/>
                  </a:cubicBezTo>
                  <a:lnTo>
                    <a:pt x="0" y="454"/>
                  </a:lnTo>
                  <a:lnTo>
                    <a:pt x="0" y="603"/>
                  </a:lnTo>
                  <a:cubicBezTo>
                    <a:pt x="0" y="640"/>
                    <a:pt x="0" y="715"/>
                    <a:pt x="37" y="752"/>
                  </a:cubicBezTo>
                  <a:cubicBezTo>
                    <a:pt x="37" y="752"/>
                    <a:pt x="75" y="752"/>
                    <a:pt x="112" y="715"/>
                  </a:cubicBezTo>
                  <a:cubicBezTo>
                    <a:pt x="112" y="678"/>
                    <a:pt x="112" y="640"/>
                    <a:pt x="112" y="640"/>
                  </a:cubicBezTo>
                  <a:lnTo>
                    <a:pt x="112" y="529"/>
                  </a:lnTo>
                  <a:lnTo>
                    <a:pt x="112" y="379"/>
                  </a:lnTo>
                  <a:lnTo>
                    <a:pt x="112" y="44"/>
                  </a:lnTo>
                  <a:cubicBezTo>
                    <a:pt x="112" y="12"/>
                    <a:pt x="105" y="1"/>
                    <a:pt x="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9"/>
            <p:cNvSpPr/>
            <p:nvPr/>
          </p:nvSpPr>
          <p:spPr>
            <a:xfrm>
              <a:off x="7501693" y="3340370"/>
              <a:ext cx="12312" cy="31812"/>
            </a:xfrm>
            <a:custGeom>
              <a:rect b="b" l="l" r="r" t="t"/>
              <a:pathLst>
                <a:path extrusionOk="0" h="1062" w="411">
                  <a:moveTo>
                    <a:pt x="336" y="1"/>
                  </a:moveTo>
                  <a:cubicBezTo>
                    <a:pt x="298" y="1"/>
                    <a:pt x="261" y="38"/>
                    <a:pt x="261" y="75"/>
                  </a:cubicBezTo>
                  <a:lnTo>
                    <a:pt x="112" y="560"/>
                  </a:lnTo>
                  <a:cubicBezTo>
                    <a:pt x="112" y="672"/>
                    <a:pt x="75" y="746"/>
                    <a:pt x="38" y="821"/>
                  </a:cubicBezTo>
                  <a:cubicBezTo>
                    <a:pt x="38" y="858"/>
                    <a:pt x="38" y="895"/>
                    <a:pt x="0" y="933"/>
                  </a:cubicBezTo>
                  <a:cubicBezTo>
                    <a:pt x="0" y="970"/>
                    <a:pt x="0" y="1007"/>
                    <a:pt x="0" y="1045"/>
                  </a:cubicBezTo>
                  <a:cubicBezTo>
                    <a:pt x="0" y="1057"/>
                    <a:pt x="13" y="1061"/>
                    <a:pt x="29" y="1061"/>
                  </a:cubicBezTo>
                  <a:cubicBezTo>
                    <a:pt x="62" y="1061"/>
                    <a:pt x="112" y="1045"/>
                    <a:pt x="112" y="1045"/>
                  </a:cubicBezTo>
                  <a:cubicBezTo>
                    <a:pt x="112" y="1045"/>
                    <a:pt x="149" y="1007"/>
                    <a:pt x="149" y="1007"/>
                  </a:cubicBezTo>
                  <a:cubicBezTo>
                    <a:pt x="149" y="970"/>
                    <a:pt x="149" y="970"/>
                    <a:pt x="149" y="970"/>
                  </a:cubicBezTo>
                  <a:cubicBezTo>
                    <a:pt x="149" y="933"/>
                    <a:pt x="149" y="895"/>
                    <a:pt x="187" y="858"/>
                  </a:cubicBezTo>
                  <a:cubicBezTo>
                    <a:pt x="187" y="821"/>
                    <a:pt x="224" y="672"/>
                    <a:pt x="261" y="560"/>
                  </a:cubicBezTo>
                  <a:cubicBezTo>
                    <a:pt x="298" y="411"/>
                    <a:pt x="336" y="224"/>
                    <a:pt x="410" y="38"/>
                  </a:cubicBezTo>
                  <a:cubicBezTo>
                    <a:pt x="410" y="1"/>
                    <a:pt x="373" y="1"/>
                    <a:pt x="3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9"/>
            <p:cNvSpPr/>
            <p:nvPr/>
          </p:nvSpPr>
          <p:spPr>
            <a:xfrm>
              <a:off x="7513975" y="3342617"/>
              <a:ext cx="13420" cy="30165"/>
            </a:xfrm>
            <a:custGeom>
              <a:rect b="b" l="l" r="r" t="t"/>
              <a:pathLst>
                <a:path extrusionOk="0" h="1007" w="448">
                  <a:moveTo>
                    <a:pt x="373" y="0"/>
                  </a:moveTo>
                  <a:cubicBezTo>
                    <a:pt x="336" y="0"/>
                    <a:pt x="299" y="38"/>
                    <a:pt x="299" y="112"/>
                  </a:cubicBezTo>
                  <a:cubicBezTo>
                    <a:pt x="261" y="373"/>
                    <a:pt x="187" y="671"/>
                    <a:pt x="38" y="895"/>
                  </a:cubicBezTo>
                  <a:cubicBezTo>
                    <a:pt x="38" y="932"/>
                    <a:pt x="0" y="970"/>
                    <a:pt x="38" y="1007"/>
                  </a:cubicBezTo>
                  <a:cubicBezTo>
                    <a:pt x="75" y="1007"/>
                    <a:pt x="112" y="970"/>
                    <a:pt x="149" y="932"/>
                  </a:cubicBezTo>
                  <a:cubicBezTo>
                    <a:pt x="299" y="671"/>
                    <a:pt x="410" y="373"/>
                    <a:pt x="448" y="38"/>
                  </a:cubicBezTo>
                  <a:cubicBezTo>
                    <a:pt x="448" y="0"/>
                    <a:pt x="410" y="0"/>
                    <a:pt x="3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9"/>
            <p:cNvSpPr/>
            <p:nvPr/>
          </p:nvSpPr>
          <p:spPr>
            <a:xfrm>
              <a:off x="7505048" y="3181816"/>
              <a:ext cx="4493" cy="2247"/>
            </a:xfrm>
            <a:custGeom>
              <a:rect b="b" l="l" r="r" t="t"/>
              <a:pathLst>
                <a:path extrusionOk="0" h="75" w="150">
                  <a:moveTo>
                    <a:pt x="112" y="0"/>
                  </a:moveTo>
                  <a:cubicBezTo>
                    <a:pt x="37" y="0"/>
                    <a:pt x="0" y="75"/>
                    <a:pt x="75" y="75"/>
                  </a:cubicBezTo>
                  <a:cubicBezTo>
                    <a:pt x="112" y="75"/>
                    <a:pt x="149" y="0"/>
                    <a:pt x="1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9"/>
            <p:cNvSpPr/>
            <p:nvPr/>
          </p:nvSpPr>
          <p:spPr>
            <a:xfrm>
              <a:off x="7471528" y="3174148"/>
              <a:ext cx="39930" cy="78542"/>
            </a:xfrm>
            <a:custGeom>
              <a:rect b="b" l="l" r="r" t="t"/>
              <a:pathLst>
                <a:path extrusionOk="0" h="2622" w="1333">
                  <a:moveTo>
                    <a:pt x="994" y="0"/>
                  </a:moveTo>
                  <a:cubicBezTo>
                    <a:pt x="949" y="0"/>
                    <a:pt x="895" y="44"/>
                    <a:pt x="895" y="70"/>
                  </a:cubicBezTo>
                  <a:cubicBezTo>
                    <a:pt x="709" y="517"/>
                    <a:pt x="560" y="927"/>
                    <a:pt x="411" y="1374"/>
                  </a:cubicBezTo>
                  <a:cubicBezTo>
                    <a:pt x="336" y="1561"/>
                    <a:pt x="262" y="1784"/>
                    <a:pt x="187" y="1971"/>
                  </a:cubicBezTo>
                  <a:cubicBezTo>
                    <a:pt x="150" y="2083"/>
                    <a:pt x="113" y="2195"/>
                    <a:pt x="75" y="2306"/>
                  </a:cubicBezTo>
                  <a:cubicBezTo>
                    <a:pt x="38" y="2381"/>
                    <a:pt x="1" y="2493"/>
                    <a:pt x="1" y="2605"/>
                  </a:cubicBezTo>
                  <a:cubicBezTo>
                    <a:pt x="1" y="2617"/>
                    <a:pt x="9" y="2621"/>
                    <a:pt x="21" y="2621"/>
                  </a:cubicBezTo>
                  <a:cubicBezTo>
                    <a:pt x="46" y="2621"/>
                    <a:pt x="88" y="2605"/>
                    <a:pt x="113" y="2605"/>
                  </a:cubicBezTo>
                  <a:cubicBezTo>
                    <a:pt x="224" y="2381"/>
                    <a:pt x="299" y="2195"/>
                    <a:pt x="336" y="2008"/>
                  </a:cubicBezTo>
                  <a:lnTo>
                    <a:pt x="597" y="1337"/>
                  </a:lnTo>
                  <a:cubicBezTo>
                    <a:pt x="724" y="987"/>
                    <a:pt x="852" y="610"/>
                    <a:pt x="979" y="252"/>
                  </a:cubicBezTo>
                  <a:lnTo>
                    <a:pt x="979" y="252"/>
                  </a:lnTo>
                  <a:cubicBezTo>
                    <a:pt x="1029" y="306"/>
                    <a:pt x="1085" y="344"/>
                    <a:pt x="1156" y="368"/>
                  </a:cubicBezTo>
                  <a:cubicBezTo>
                    <a:pt x="1167" y="373"/>
                    <a:pt x="1178" y="375"/>
                    <a:pt x="1189" y="375"/>
                  </a:cubicBezTo>
                  <a:cubicBezTo>
                    <a:pt x="1259" y="375"/>
                    <a:pt x="1332" y="288"/>
                    <a:pt x="1268" y="256"/>
                  </a:cubicBezTo>
                  <a:lnTo>
                    <a:pt x="1268" y="219"/>
                  </a:lnTo>
                  <a:cubicBezTo>
                    <a:pt x="1156" y="181"/>
                    <a:pt x="1082" y="107"/>
                    <a:pt x="1045" y="32"/>
                  </a:cubicBezTo>
                  <a:cubicBezTo>
                    <a:pt x="1033" y="9"/>
                    <a:pt x="1014" y="0"/>
                    <a:pt x="9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9"/>
            <p:cNvSpPr/>
            <p:nvPr/>
          </p:nvSpPr>
          <p:spPr>
            <a:xfrm>
              <a:off x="7496092" y="3209735"/>
              <a:ext cx="14558" cy="33520"/>
            </a:xfrm>
            <a:custGeom>
              <a:rect b="b" l="l" r="r" t="t"/>
              <a:pathLst>
                <a:path extrusionOk="0" h="1119" w="486">
                  <a:moveTo>
                    <a:pt x="411" y="0"/>
                  </a:moveTo>
                  <a:cubicBezTo>
                    <a:pt x="374" y="0"/>
                    <a:pt x="336" y="37"/>
                    <a:pt x="299" y="112"/>
                  </a:cubicBezTo>
                  <a:cubicBezTo>
                    <a:pt x="187" y="410"/>
                    <a:pt x="75" y="746"/>
                    <a:pt x="1" y="1044"/>
                  </a:cubicBezTo>
                  <a:cubicBezTo>
                    <a:pt x="1" y="1081"/>
                    <a:pt x="1" y="1118"/>
                    <a:pt x="38" y="1118"/>
                  </a:cubicBezTo>
                  <a:cubicBezTo>
                    <a:pt x="75" y="1081"/>
                    <a:pt x="113" y="1081"/>
                    <a:pt x="113" y="1044"/>
                  </a:cubicBezTo>
                  <a:cubicBezTo>
                    <a:pt x="225" y="708"/>
                    <a:pt x="336" y="373"/>
                    <a:pt x="448" y="37"/>
                  </a:cubicBezTo>
                  <a:cubicBezTo>
                    <a:pt x="485" y="37"/>
                    <a:pt x="448" y="0"/>
                    <a:pt x="4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9"/>
            <p:cNvSpPr/>
            <p:nvPr/>
          </p:nvSpPr>
          <p:spPr>
            <a:xfrm>
              <a:off x="7510620" y="3224233"/>
              <a:ext cx="13420" cy="27948"/>
            </a:xfrm>
            <a:custGeom>
              <a:rect b="b" l="l" r="r" t="t"/>
              <a:pathLst>
                <a:path extrusionOk="0" h="933" w="448">
                  <a:moveTo>
                    <a:pt x="411" y="1"/>
                  </a:moveTo>
                  <a:cubicBezTo>
                    <a:pt x="373" y="1"/>
                    <a:pt x="336" y="38"/>
                    <a:pt x="299" y="75"/>
                  </a:cubicBezTo>
                  <a:lnTo>
                    <a:pt x="336" y="75"/>
                  </a:lnTo>
                  <a:cubicBezTo>
                    <a:pt x="299" y="224"/>
                    <a:pt x="224" y="373"/>
                    <a:pt x="187" y="485"/>
                  </a:cubicBezTo>
                  <a:cubicBezTo>
                    <a:pt x="112" y="634"/>
                    <a:pt x="38" y="746"/>
                    <a:pt x="0" y="895"/>
                  </a:cubicBezTo>
                  <a:lnTo>
                    <a:pt x="0" y="933"/>
                  </a:lnTo>
                  <a:cubicBezTo>
                    <a:pt x="0" y="933"/>
                    <a:pt x="38" y="933"/>
                    <a:pt x="75" y="895"/>
                  </a:cubicBezTo>
                  <a:cubicBezTo>
                    <a:pt x="150" y="784"/>
                    <a:pt x="224" y="634"/>
                    <a:pt x="299" y="485"/>
                  </a:cubicBezTo>
                  <a:cubicBezTo>
                    <a:pt x="336" y="373"/>
                    <a:pt x="411" y="224"/>
                    <a:pt x="448" y="75"/>
                  </a:cubicBezTo>
                  <a:cubicBezTo>
                    <a:pt x="448" y="75"/>
                    <a:pt x="448" y="1"/>
                    <a:pt x="4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9"/>
            <p:cNvSpPr/>
            <p:nvPr/>
          </p:nvSpPr>
          <p:spPr>
            <a:xfrm>
              <a:off x="7528473" y="3007596"/>
              <a:ext cx="14558" cy="30165"/>
            </a:xfrm>
            <a:custGeom>
              <a:rect b="b" l="l" r="r" t="t"/>
              <a:pathLst>
                <a:path extrusionOk="0" h="1007" w="486">
                  <a:moveTo>
                    <a:pt x="448" y="0"/>
                  </a:moveTo>
                  <a:cubicBezTo>
                    <a:pt x="411" y="0"/>
                    <a:pt x="374" y="38"/>
                    <a:pt x="336" y="112"/>
                  </a:cubicBezTo>
                  <a:cubicBezTo>
                    <a:pt x="299" y="261"/>
                    <a:pt x="225" y="373"/>
                    <a:pt x="150" y="522"/>
                  </a:cubicBezTo>
                  <a:cubicBezTo>
                    <a:pt x="113" y="597"/>
                    <a:pt x="113" y="671"/>
                    <a:pt x="76" y="746"/>
                  </a:cubicBezTo>
                  <a:cubicBezTo>
                    <a:pt x="38" y="821"/>
                    <a:pt x="1" y="895"/>
                    <a:pt x="1" y="970"/>
                  </a:cubicBezTo>
                  <a:cubicBezTo>
                    <a:pt x="1" y="1007"/>
                    <a:pt x="1" y="1007"/>
                    <a:pt x="38" y="1007"/>
                  </a:cubicBezTo>
                  <a:cubicBezTo>
                    <a:pt x="76" y="1007"/>
                    <a:pt x="113" y="1007"/>
                    <a:pt x="113" y="970"/>
                  </a:cubicBezTo>
                  <a:cubicBezTo>
                    <a:pt x="150" y="895"/>
                    <a:pt x="187" y="821"/>
                    <a:pt x="225" y="746"/>
                  </a:cubicBezTo>
                  <a:cubicBezTo>
                    <a:pt x="262" y="671"/>
                    <a:pt x="299" y="597"/>
                    <a:pt x="299" y="522"/>
                  </a:cubicBezTo>
                  <a:cubicBezTo>
                    <a:pt x="374" y="373"/>
                    <a:pt x="448" y="261"/>
                    <a:pt x="486" y="112"/>
                  </a:cubicBezTo>
                  <a:cubicBezTo>
                    <a:pt x="486" y="75"/>
                    <a:pt x="486" y="0"/>
                    <a:pt x="4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9"/>
            <p:cNvSpPr/>
            <p:nvPr/>
          </p:nvSpPr>
          <p:spPr>
            <a:xfrm>
              <a:off x="7544110" y="3004241"/>
              <a:ext cx="17913" cy="39301"/>
            </a:xfrm>
            <a:custGeom>
              <a:rect b="b" l="l" r="r" t="t"/>
              <a:pathLst>
                <a:path extrusionOk="0" h="1312" w="598">
                  <a:moveTo>
                    <a:pt x="523" y="1"/>
                  </a:moveTo>
                  <a:cubicBezTo>
                    <a:pt x="486" y="1"/>
                    <a:pt x="448" y="38"/>
                    <a:pt x="411" y="112"/>
                  </a:cubicBezTo>
                  <a:cubicBezTo>
                    <a:pt x="336" y="299"/>
                    <a:pt x="299" y="522"/>
                    <a:pt x="225" y="709"/>
                  </a:cubicBezTo>
                  <a:cubicBezTo>
                    <a:pt x="187" y="821"/>
                    <a:pt x="150" y="895"/>
                    <a:pt x="113" y="1007"/>
                  </a:cubicBezTo>
                  <a:cubicBezTo>
                    <a:pt x="75" y="1082"/>
                    <a:pt x="38" y="1193"/>
                    <a:pt x="1" y="1268"/>
                  </a:cubicBezTo>
                  <a:cubicBezTo>
                    <a:pt x="1" y="1300"/>
                    <a:pt x="21" y="1311"/>
                    <a:pt x="44" y="1311"/>
                  </a:cubicBezTo>
                  <a:cubicBezTo>
                    <a:pt x="75" y="1311"/>
                    <a:pt x="113" y="1290"/>
                    <a:pt x="113" y="1268"/>
                  </a:cubicBezTo>
                  <a:cubicBezTo>
                    <a:pt x="225" y="1082"/>
                    <a:pt x="336" y="895"/>
                    <a:pt x="374" y="672"/>
                  </a:cubicBezTo>
                  <a:cubicBezTo>
                    <a:pt x="448" y="485"/>
                    <a:pt x="523" y="261"/>
                    <a:pt x="597" y="75"/>
                  </a:cubicBezTo>
                  <a:cubicBezTo>
                    <a:pt x="597" y="1"/>
                    <a:pt x="560" y="1"/>
                    <a:pt x="5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9"/>
            <p:cNvSpPr/>
            <p:nvPr/>
          </p:nvSpPr>
          <p:spPr>
            <a:xfrm>
              <a:off x="7468173" y="2825557"/>
              <a:ext cx="5632" cy="40230"/>
            </a:xfrm>
            <a:custGeom>
              <a:rect b="b" l="l" r="r" t="t"/>
              <a:pathLst>
                <a:path extrusionOk="0" h="1343" w="188">
                  <a:moveTo>
                    <a:pt x="113" y="1"/>
                  </a:moveTo>
                  <a:cubicBezTo>
                    <a:pt x="75" y="38"/>
                    <a:pt x="38" y="75"/>
                    <a:pt x="38" y="113"/>
                  </a:cubicBezTo>
                  <a:lnTo>
                    <a:pt x="75" y="113"/>
                  </a:lnTo>
                  <a:cubicBezTo>
                    <a:pt x="75" y="299"/>
                    <a:pt x="75" y="523"/>
                    <a:pt x="75" y="709"/>
                  </a:cubicBezTo>
                  <a:cubicBezTo>
                    <a:pt x="75" y="784"/>
                    <a:pt x="75" y="895"/>
                    <a:pt x="38" y="970"/>
                  </a:cubicBezTo>
                  <a:cubicBezTo>
                    <a:pt x="1" y="1082"/>
                    <a:pt x="1" y="1194"/>
                    <a:pt x="1" y="1268"/>
                  </a:cubicBezTo>
                  <a:cubicBezTo>
                    <a:pt x="1" y="1324"/>
                    <a:pt x="19" y="1343"/>
                    <a:pt x="38" y="1343"/>
                  </a:cubicBezTo>
                  <a:cubicBezTo>
                    <a:pt x="57" y="1343"/>
                    <a:pt x="75" y="1324"/>
                    <a:pt x="75" y="1306"/>
                  </a:cubicBezTo>
                  <a:cubicBezTo>
                    <a:pt x="150" y="1306"/>
                    <a:pt x="150" y="1268"/>
                    <a:pt x="187" y="1231"/>
                  </a:cubicBezTo>
                  <a:cubicBezTo>
                    <a:pt x="187" y="1231"/>
                    <a:pt x="187" y="1194"/>
                    <a:pt x="187" y="1156"/>
                  </a:cubicBezTo>
                  <a:lnTo>
                    <a:pt x="187" y="1007"/>
                  </a:lnTo>
                  <a:lnTo>
                    <a:pt x="187" y="672"/>
                  </a:lnTo>
                  <a:cubicBezTo>
                    <a:pt x="187" y="485"/>
                    <a:pt x="187" y="262"/>
                    <a:pt x="187" y="38"/>
                  </a:cubicBezTo>
                  <a:cubicBezTo>
                    <a:pt x="187" y="1"/>
                    <a:pt x="150" y="1"/>
                    <a:pt x="1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9"/>
            <p:cNvSpPr/>
            <p:nvPr/>
          </p:nvSpPr>
          <p:spPr>
            <a:xfrm>
              <a:off x="7483810" y="2839547"/>
              <a:ext cx="10484" cy="40230"/>
            </a:xfrm>
            <a:custGeom>
              <a:rect b="b" l="l" r="r" t="t"/>
              <a:pathLst>
                <a:path extrusionOk="0" h="1343" w="350">
                  <a:moveTo>
                    <a:pt x="311" y="0"/>
                  </a:moveTo>
                  <a:cubicBezTo>
                    <a:pt x="266" y="0"/>
                    <a:pt x="187" y="57"/>
                    <a:pt x="187" y="130"/>
                  </a:cubicBezTo>
                  <a:cubicBezTo>
                    <a:pt x="113" y="503"/>
                    <a:pt x="75" y="913"/>
                    <a:pt x="1" y="1286"/>
                  </a:cubicBezTo>
                  <a:cubicBezTo>
                    <a:pt x="1" y="1327"/>
                    <a:pt x="16" y="1343"/>
                    <a:pt x="37" y="1343"/>
                  </a:cubicBezTo>
                  <a:cubicBezTo>
                    <a:pt x="73" y="1343"/>
                    <a:pt x="126" y="1296"/>
                    <a:pt x="150" y="1249"/>
                  </a:cubicBezTo>
                  <a:cubicBezTo>
                    <a:pt x="224" y="876"/>
                    <a:pt x="262" y="466"/>
                    <a:pt x="336" y="56"/>
                  </a:cubicBezTo>
                  <a:cubicBezTo>
                    <a:pt x="349" y="17"/>
                    <a:pt x="335" y="0"/>
                    <a:pt x="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9"/>
            <p:cNvSpPr/>
            <p:nvPr/>
          </p:nvSpPr>
          <p:spPr>
            <a:xfrm>
              <a:off x="7677022" y="3189605"/>
              <a:ext cx="14528" cy="41368"/>
            </a:xfrm>
            <a:custGeom>
              <a:rect b="b" l="l" r="r" t="t"/>
              <a:pathLst>
                <a:path extrusionOk="0" h="1381" w="485">
                  <a:moveTo>
                    <a:pt x="410" y="1"/>
                  </a:moveTo>
                  <a:cubicBezTo>
                    <a:pt x="373" y="1"/>
                    <a:pt x="336" y="38"/>
                    <a:pt x="336" y="113"/>
                  </a:cubicBezTo>
                  <a:cubicBezTo>
                    <a:pt x="298" y="299"/>
                    <a:pt x="261" y="523"/>
                    <a:pt x="187" y="709"/>
                  </a:cubicBezTo>
                  <a:cubicBezTo>
                    <a:pt x="149" y="821"/>
                    <a:pt x="112" y="933"/>
                    <a:pt x="75" y="1045"/>
                  </a:cubicBezTo>
                  <a:cubicBezTo>
                    <a:pt x="37" y="1119"/>
                    <a:pt x="0" y="1231"/>
                    <a:pt x="0" y="1343"/>
                  </a:cubicBezTo>
                  <a:cubicBezTo>
                    <a:pt x="0" y="1380"/>
                    <a:pt x="37" y="1380"/>
                    <a:pt x="75" y="1380"/>
                  </a:cubicBezTo>
                  <a:cubicBezTo>
                    <a:pt x="112" y="1343"/>
                    <a:pt x="149" y="1306"/>
                    <a:pt x="187" y="1268"/>
                  </a:cubicBezTo>
                  <a:cubicBezTo>
                    <a:pt x="187" y="1157"/>
                    <a:pt x="224" y="1045"/>
                    <a:pt x="261" y="970"/>
                  </a:cubicBezTo>
                  <a:cubicBezTo>
                    <a:pt x="298" y="858"/>
                    <a:pt x="336" y="747"/>
                    <a:pt x="336" y="672"/>
                  </a:cubicBezTo>
                  <a:cubicBezTo>
                    <a:pt x="448" y="448"/>
                    <a:pt x="485" y="262"/>
                    <a:pt x="485" y="38"/>
                  </a:cubicBezTo>
                  <a:cubicBezTo>
                    <a:pt x="485" y="1"/>
                    <a:pt x="448" y="1"/>
                    <a:pt x="4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9"/>
            <p:cNvSpPr/>
            <p:nvPr/>
          </p:nvSpPr>
          <p:spPr>
            <a:xfrm>
              <a:off x="7693767" y="3210843"/>
              <a:ext cx="7848" cy="33520"/>
            </a:xfrm>
            <a:custGeom>
              <a:rect b="b" l="l" r="r" t="t"/>
              <a:pathLst>
                <a:path extrusionOk="0" h="1119" w="262">
                  <a:moveTo>
                    <a:pt x="187" y="0"/>
                  </a:moveTo>
                  <a:cubicBezTo>
                    <a:pt x="149" y="38"/>
                    <a:pt x="112" y="75"/>
                    <a:pt x="112" y="112"/>
                  </a:cubicBezTo>
                  <a:lnTo>
                    <a:pt x="149" y="112"/>
                  </a:lnTo>
                  <a:cubicBezTo>
                    <a:pt x="112" y="187"/>
                    <a:pt x="112" y="261"/>
                    <a:pt x="112" y="336"/>
                  </a:cubicBezTo>
                  <a:lnTo>
                    <a:pt x="38" y="671"/>
                  </a:lnTo>
                  <a:cubicBezTo>
                    <a:pt x="38" y="783"/>
                    <a:pt x="38" y="858"/>
                    <a:pt x="38" y="970"/>
                  </a:cubicBezTo>
                  <a:cubicBezTo>
                    <a:pt x="0" y="1007"/>
                    <a:pt x="0" y="1044"/>
                    <a:pt x="38" y="1081"/>
                  </a:cubicBezTo>
                  <a:cubicBezTo>
                    <a:pt x="38" y="1119"/>
                    <a:pt x="75" y="1119"/>
                    <a:pt x="112" y="1119"/>
                  </a:cubicBezTo>
                  <a:cubicBezTo>
                    <a:pt x="149" y="1119"/>
                    <a:pt x="149" y="1081"/>
                    <a:pt x="187" y="1081"/>
                  </a:cubicBezTo>
                  <a:lnTo>
                    <a:pt x="187" y="1044"/>
                  </a:lnTo>
                  <a:cubicBezTo>
                    <a:pt x="187" y="1007"/>
                    <a:pt x="187" y="1007"/>
                    <a:pt x="187" y="970"/>
                  </a:cubicBezTo>
                  <a:cubicBezTo>
                    <a:pt x="149" y="932"/>
                    <a:pt x="149" y="895"/>
                    <a:pt x="187" y="895"/>
                  </a:cubicBezTo>
                  <a:cubicBezTo>
                    <a:pt x="187" y="783"/>
                    <a:pt x="187" y="671"/>
                    <a:pt x="187" y="597"/>
                  </a:cubicBezTo>
                  <a:cubicBezTo>
                    <a:pt x="187" y="485"/>
                    <a:pt x="224" y="373"/>
                    <a:pt x="261" y="261"/>
                  </a:cubicBezTo>
                  <a:cubicBezTo>
                    <a:pt x="261" y="187"/>
                    <a:pt x="261" y="112"/>
                    <a:pt x="261" y="38"/>
                  </a:cubicBezTo>
                  <a:cubicBezTo>
                    <a:pt x="261" y="0"/>
                    <a:pt x="224" y="0"/>
                    <a:pt x="1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9"/>
            <p:cNvSpPr/>
            <p:nvPr/>
          </p:nvSpPr>
          <p:spPr>
            <a:xfrm>
              <a:off x="7708265" y="3212790"/>
              <a:ext cx="10095" cy="36036"/>
            </a:xfrm>
            <a:custGeom>
              <a:rect b="b" l="l" r="r" t="t"/>
              <a:pathLst>
                <a:path extrusionOk="0" h="1203" w="337">
                  <a:moveTo>
                    <a:pt x="313" y="1"/>
                  </a:moveTo>
                  <a:cubicBezTo>
                    <a:pt x="299" y="1"/>
                    <a:pt x="281" y="10"/>
                    <a:pt x="262" y="10"/>
                  </a:cubicBezTo>
                  <a:cubicBezTo>
                    <a:pt x="225" y="10"/>
                    <a:pt x="187" y="84"/>
                    <a:pt x="187" y="122"/>
                  </a:cubicBezTo>
                  <a:cubicBezTo>
                    <a:pt x="150" y="308"/>
                    <a:pt x="113" y="457"/>
                    <a:pt x="76" y="644"/>
                  </a:cubicBezTo>
                  <a:cubicBezTo>
                    <a:pt x="38" y="793"/>
                    <a:pt x="1" y="979"/>
                    <a:pt x="1" y="1166"/>
                  </a:cubicBezTo>
                  <a:cubicBezTo>
                    <a:pt x="1" y="1203"/>
                    <a:pt x="38" y="1203"/>
                    <a:pt x="76" y="1203"/>
                  </a:cubicBezTo>
                  <a:cubicBezTo>
                    <a:pt x="113" y="1203"/>
                    <a:pt x="150" y="1166"/>
                    <a:pt x="150" y="1128"/>
                  </a:cubicBezTo>
                  <a:cubicBezTo>
                    <a:pt x="150" y="1091"/>
                    <a:pt x="187" y="1054"/>
                    <a:pt x="187" y="1016"/>
                  </a:cubicBezTo>
                  <a:cubicBezTo>
                    <a:pt x="180" y="1016"/>
                    <a:pt x="172" y="1018"/>
                    <a:pt x="164" y="1021"/>
                  </a:cubicBezTo>
                  <a:lnTo>
                    <a:pt x="164" y="1021"/>
                  </a:lnTo>
                  <a:cubicBezTo>
                    <a:pt x="197" y="858"/>
                    <a:pt x="229" y="695"/>
                    <a:pt x="262" y="532"/>
                  </a:cubicBezTo>
                  <a:cubicBezTo>
                    <a:pt x="299" y="383"/>
                    <a:pt x="337" y="196"/>
                    <a:pt x="337" y="47"/>
                  </a:cubicBezTo>
                  <a:cubicBezTo>
                    <a:pt x="337" y="10"/>
                    <a:pt x="327" y="1"/>
                    <a:pt x="3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9"/>
            <p:cNvSpPr/>
            <p:nvPr/>
          </p:nvSpPr>
          <p:spPr>
            <a:xfrm>
              <a:off x="7721685" y="3219171"/>
              <a:ext cx="18303" cy="72551"/>
            </a:xfrm>
            <a:custGeom>
              <a:rect b="b" l="l" r="r" t="t"/>
              <a:pathLst>
                <a:path extrusionOk="0" h="2422" w="611">
                  <a:moveTo>
                    <a:pt x="577" y="1"/>
                  </a:moveTo>
                  <a:cubicBezTo>
                    <a:pt x="540" y="1"/>
                    <a:pt x="471" y="48"/>
                    <a:pt x="448" y="95"/>
                  </a:cubicBezTo>
                  <a:cubicBezTo>
                    <a:pt x="373" y="505"/>
                    <a:pt x="299" y="878"/>
                    <a:pt x="187" y="1251"/>
                  </a:cubicBezTo>
                  <a:cubicBezTo>
                    <a:pt x="149" y="1437"/>
                    <a:pt x="112" y="1661"/>
                    <a:pt x="75" y="1847"/>
                  </a:cubicBezTo>
                  <a:cubicBezTo>
                    <a:pt x="38" y="2034"/>
                    <a:pt x="0" y="2220"/>
                    <a:pt x="0" y="2406"/>
                  </a:cubicBezTo>
                  <a:cubicBezTo>
                    <a:pt x="0" y="2417"/>
                    <a:pt x="10" y="2422"/>
                    <a:pt x="24" y="2422"/>
                  </a:cubicBezTo>
                  <a:cubicBezTo>
                    <a:pt x="56" y="2422"/>
                    <a:pt x="112" y="2396"/>
                    <a:pt x="112" y="2369"/>
                  </a:cubicBezTo>
                  <a:cubicBezTo>
                    <a:pt x="187" y="2183"/>
                    <a:pt x="224" y="1996"/>
                    <a:pt x="224" y="1810"/>
                  </a:cubicBezTo>
                  <a:cubicBezTo>
                    <a:pt x="261" y="1586"/>
                    <a:pt x="336" y="1400"/>
                    <a:pt x="373" y="1213"/>
                  </a:cubicBezTo>
                  <a:cubicBezTo>
                    <a:pt x="448" y="841"/>
                    <a:pt x="522" y="431"/>
                    <a:pt x="597" y="58"/>
                  </a:cubicBezTo>
                  <a:cubicBezTo>
                    <a:pt x="611" y="17"/>
                    <a:pt x="599" y="1"/>
                    <a:pt x="5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9"/>
            <p:cNvSpPr/>
            <p:nvPr/>
          </p:nvSpPr>
          <p:spPr>
            <a:xfrm>
              <a:off x="7741785" y="3220639"/>
              <a:ext cx="27948" cy="65062"/>
            </a:xfrm>
            <a:custGeom>
              <a:rect b="b" l="l" r="r" t="t"/>
              <a:pathLst>
                <a:path extrusionOk="0" h="2172" w="933">
                  <a:moveTo>
                    <a:pt x="800" y="1"/>
                  </a:moveTo>
                  <a:cubicBezTo>
                    <a:pt x="575" y="1"/>
                    <a:pt x="442" y="396"/>
                    <a:pt x="373" y="568"/>
                  </a:cubicBezTo>
                  <a:cubicBezTo>
                    <a:pt x="224" y="941"/>
                    <a:pt x="150" y="1351"/>
                    <a:pt x="75" y="1761"/>
                  </a:cubicBezTo>
                  <a:cubicBezTo>
                    <a:pt x="75" y="1836"/>
                    <a:pt x="38" y="1910"/>
                    <a:pt x="38" y="2022"/>
                  </a:cubicBezTo>
                  <a:cubicBezTo>
                    <a:pt x="38" y="2096"/>
                    <a:pt x="0" y="2171"/>
                    <a:pt x="38" y="2171"/>
                  </a:cubicBezTo>
                  <a:cubicBezTo>
                    <a:pt x="75" y="2171"/>
                    <a:pt x="112" y="2171"/>
                    <a:pt x="112" y="2134"/>
                  </a:cubicBezTo>
                  <a:cubicBezTo>
                    <a:pt x="187" y="2059"/>
                    <a:pt x="187" y="1910"/>
                    <a:pt x="224" y="1798"/>
                  </a:cubicBezTo>
                  <a:cubicBezTo>
                    <a:pt x="224" y="1686"/>
                    <a:pt x="261" y="1500"/>
                    <a:pt x="299" y="1351"/>
                  </a:cubicBezTo>
                  <a:cubicBezTo>
                    <a:pt x="373" y="1015"/>
                    <a:pt x="448" y="680"/>
                    <a:pt x="597" y="344"/>
                  </a:cubicBezTo>
                  <a:cubicBezTo>
                    <a:pt x="630" y="278"/>
                    <a:pt x="663" y="152"/>
                    <a:pt x="749" y="152"/>
                  </a:cubicBezTo>
                  <a:cubicBezTo>
                    <a:pt x="760" y="152"/>
                    <a:pt x="771" y="154"/>
                    <a:pt x="783" y="158"/>
                  </a:cubicBezTo>
                  <a:cubicBezTo>
                    <a:pt x="858" y="158"/>
                    <a:pt x="932" y="46"/>
                    <a:pt x="858" y="9"/>
                  </a:cubicBezTo>
                  <a:cubicBezTo>
                    <a:pt x="838" y="3"/>
                    <a:pt x="819" y="1"/>
                    <a:pt x="8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9"/>
            <p:cNvSpPr/>
            <p:nvPr/>
          </p:nvSpPr>
          <p:spPr>
            <a:xfrm>
              <a:off x="7766349" y="3212491"/>
              <a:ext cx="21238" cy="81957"/>
            </a:xfrm>
            <a:custGeom>
              <a:rect b="b" l="l" r="r" t="t"/>
              <a:pathLst>
                <a:path extrusionOk="0" h="2736" w="709">
                  <a:moveTo>
                    <a:pt x="663" y="0"/>
                  </a:moveTo>
                  <a:cubicBezTo>
                    <a:pt x="619" y="0"/>
                    <a:pt x="560" y="47"/>
                    <a:pt x="560" y="94"/>
                  </a:cubicBezTo>
                  <a:cubicBezTo>
                    <a:pt x="448" y="542"/>
                    <a:pt x="373" y="989"/>
                    <a:pt x="262" y="1436"/>
                  </a:cubicBezTo>
                  <a:cubicBezTo>
                    <a:pt x="224" y="1660"/>
                    <a:pt x="150" y="1847"/>
                    <a:pt x="112" y="2070"/>
                  </a:cubicBezTo>
                  <a:cubicBezTo>
                    <a:pt x="38" y="2257"/>
                    <a:pt x="1" y="2480"/>
                    <a:pt x="1" y="2704"/>
                  </a:cubicBezTo>
                  <a:cubicBezTo>
                    <a:pt x="1" y="2727"/>
                    <a:pt x="8" y="2736"/>
                    <a:pt x="19" y="2736"/>
                  </a:cubicBezTo>
                  <a:cubicBezTo>
                    <a:pt x="43" y="2736"/>
                    <a:pt x="87" y="2692"/>
                    <a:pt x="112" y="2667"/>
                  </a:cubicBezTo>
                  <a:cubicBezTo>
                    <a:pt x="187" y="2480"/>
                    <a:pt x="224" y="2257"/>
                    <a:pt x="262" y="2070"/>
                  </a:cubicBezTo>
                  <a:cubicBezTo>
                    <a:pt x="336" y="1847"/>
                    <a:pt x="373" y="1586"/>
                    <a:pt x="411" y="1399"/>
                  </a:cubicBezTo>
                  <a:cubicBezTo>
                    <a:pt x="522" y="952"/>
                    <a:pt x="597" y="504"/>
                    <a:pt x="709" y="57"/>
                  </a:cubicBezTo>
                  <a:cubicBezTo>
                    <a:pt x="709" y="16"/>
                    <a:pt x="689" y="0"/>
                    <a:pt x="6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9"/>
            <p:cNvSpPr/>
            <p:nvPr/>
          </p:nvSpPr>
          <p:spPr>
            <a:xfrm>
              <a:off x="7774167" y="3221417"/>
              <a:ext cx="31722" cy="90135"/>
            </a:xfrm>
            <a:custGeom>
              <a:rect b="b" l="l" r="r" t="t"/>
              <a:pathLst>
                <a:path extrusionOk="0" h="3009" w="1059">
                  <a:moveTo>
                    <a:pt x="1015" y="0"/>
                  </a:moveTo>
                  <a:cubicBezTo>
                    <a:pt x="970" y="0"/>
                    <a:pt x="895" y="47"/>
                    <a:pt x="895" y="95"/>
                  </a:cubicBezTo>
                  <a:cubicBezTo>
                    <a:pt x="746" y="579"/>
                    <a:pt x="634" y="1064"/>
                    <a:pt x="485" y="1549"/>
                  </a:cubicBezTo>
                  <a:cubicBezTo>
                    <a:pt x="411" y="1772"/>
                    <a:pt x="336" y="2033"/>
                    <a:pt x="261" y="2257"/>
                  </a:cubicBezTo>
                  <a:cubicBezTo>
                    <a:pt x="187" y="2518"/>
                    <a:pt x="75" y="2742"/>
                    <a:pt x="1" y="2965"/>
                  </a:cubicBezTo>
                  <a:cubicBezTo>
                    <a:pt x="1" y="2997"/>
                    <a:pt x="20" y="3008"/>
                    <a:pt x="44" y="3008"/>
                  </a:cubicBezTo>
                  <a:cubicBezTo>
                    <a:pt x="75" y="3008"/>
                    <a:pt x="112" y="2987"/>
                    <a:pt x="112" y="2965"/>
                  </a:cubicBezTo>
                  <a:cubicBezTo>
                    <a:pt x="224" y="2742"/>
                    <a:pt x="336" y="2555"/>
                    <a:pt x="373" y="2331"/>
                  </a:cubicBezTo>
                  <a:cubicBezTo>
                    <a:pt x="485" y="2070"/>
                    <a:pt x="560" y="1810"/>
                    <a:pt x="634" y="1549"/>
                  </a:cubicBezTo>
                  <a:cubicBezTo>
                    <a:pt x="783" y="1064"/>
                    <a:pt x="895" y="542"/>
                    <a:pt x="1044" y="57"/>
                  </a:cubicBezTo>
                  <a:cubicBezTo>
                    <a:pt x="1058" y="16"/>
                    <a:pt x="1042" y="0"/>
                    <a:pt x="10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9"/>
            <p:cNvSpPr/>
            <p:nvPr/>
          </p:nvSpPr>
          <p:spPr>
            <a:xfrm>
              <a:off x="7783094" y="3216115"/>
              <a:ext cx="34987" cy="112661"/>
            </a:xfrm>
            <a:custGeom>
              <a:rect b="b" l="l" r="r" t="t"/>
              <a:pathLst>
                <a:path extrusionOk="0" h="3761" w="1168">
                  <a:moveTo>
                    <a:pt x="1147" y="1"/>
                  </a:moveTo>
                  <a:cubicBezTo>
                    <a:pt x="1113" y="1"/>
                    <a:pt x="1033" y="71"/>
                    <a:pt x="1007" y="123"/>
                  </a:cubicBezTo>
                  <a:cubicBezTo>
                    <a:pt x="895" y="719"/>
                    <a:pt x="709" y="1353"/>
                    <a:pt x="560" y="1949"/>
                  </a:cubicBezTo>
                  <a:cubicBezTo>
                    <a:pt x="485" y="2247"/>
                    <a:pt x="374" y="2546"/>
                    <a:pt x="299" y="2807"/>
                  </a:cubicBezTo>
                  <a:cubicBezTo>
                    <a:pt x="187" y="3105"/>
                    <a:pt x="75" y="3403"/>
                    <a:pt x="1" y="3701"/>
                  </a:cubicBezTo>
                  <a:cubicBezTo>
                    <a:pt x="1" y="3745"/>
                    <a:pt x="18" y="3760"/>
                    <a:pt x="39" y="3760"/>
                  </a:cubicBezTo>
                  <a:cubicBezTo>
                    <a:pt x="71" y="3760"/>
                    <a:pt x="113" y="3724"/>
                    <a:pt x="113" y="3701"/>
                  </a:cubicBezTo>
                  <a:cubicBezTo>
                    <a:pt x="262" y="3440"/>
                    <a:pt x="336" y="3142"/>
                    <a:pt x="448" y="2844"/>
                  </a:cubicBezTo>
                  <a:cubicBezTo>
                    <a:pt x="523" y="2546"/>
                    <a:pt x="635" y="2247"/>
                    <a:pt x="709" y="1912"/>
                  </a:cubicBezTo>
                  <a:cubicBezTo>
                    <a:pt x="895" y="1315"/>
                    <a:pt x="1045" y="682"/>
                    <a:pt x="1156" y="48"/>
                  </a:cubicBezTo>
                  <a:cubicBezTo>
                    <a:pt x="1168" y="14"/>
                    <a:pt x="1162" y="1"/>
                    <a:pt x="11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9"/>
            <p:cNvSpPr/>
            <p:nvPr/>
          </p:nvSpPr>
          <p:spPr>
            <a:xfrm>
              <a:off x="7801576" y="3228127"/>
              <a:ext cx="35167" cy="131143"/>
            </a:xfrm>
            <a:custGeom>
              <a:rect b="b" l="l" r="r" t="t"/>
              <a:pathLst>
                <a:path extrusionOk="0" h="4378" w="1174">
                  <a:moveTo>
                    <a:pt x="1128" y="0"/>
                  </a:moveTo>
                  <a:cubicBezTo>
                    <a:pt x="1084" y="0"/>
                    <a:pt x="1024" y="47"/>
                    <a:pt x="1024" y="94"/>
                  </a:cubicBezTo>
                  <a:lnTo>
                    <a:pt x="1024" y="132"/>
                  </a:lnTo>
                  <a:cubicBezTo>
                    <a:pt x="838" y="989"/>
                    <a:pt x="614" y="1846"/>
                    <a:pt x="390" y="2704"/>
                  </a:cubicBezTo>
                  <a:cubicBezTo>
                    <a:pt x="316" y="3039"/>
                    <a:pt x="204" y="3375"/>
                    <a:pt x="129" y="3710"/>
                  </a:cubicBezTo>
                  <a:lnTo>
                    <a:pt x="92" y="4046"/>
                  </a:lnTo>
                  <a:cubicBezTo>
                    <a:pt x="55" y="4158"/>
                    <a:pt x="55" y="4232"/>
                    <a:pt x="18" y="4307"/>
                  </a:cubicBezTo>
                  <a:cubicBezTo>
                    <a:pt x="1" y="4357"/>
                    <a:pt x="14" y="4378"/>
                    <a:pt x="38" y="4378"/>
                  </a:cubicBezTo>
                  <a:cubicBezTo>
                    <a:pt x="66" y="4378"/>
                    <a:pt x="109" y="4348"/>
                    <a:pt x="129" y="4307"/>
                  </a:cubicBezTo>
                  <a:cubicBezTo>
                    <a:pt x="241" y="4121"/>
                    <a:pt x="278" y="3934"/>
                    <a:pt x="278" y="3748"/>
                  </a:cubicBezTo>
                  <a:cubicBezTo>
                    <a:pt x="353" y="3412"/>
                    <a:pt x="465" y="3077"/>
                    <a:pt x="539" y="2741"/>
                  </a:cubicBezTo>
                  <a:cubicBezTo>
                    <a:pt x="763" y="1846"/>
                    <a:pt x="987" y="989"/>
                    <a:pt x="1173" y="57"/>
                  </a:cubicBezTo>
                  <a:cubicBezTo>
                    <a:pt x="1173" y="16"/>
                    <a:pt x="1153" y="0"/>
                    <a:pt x="1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9"/>
            <p:cNvSpPr/>
            <p:nvPr/>
          </p:nvSpPr>
          <p:spPr>
            <a:xfrm>
              <a:off x="7817722" y="3253799"/>
              <a:ext cx="34658" cy="104363"/>
            </a:xfrm>
            <a:custGeom>
              <a:rect b="b" l="l" r="r" t="t"/>
              <a:pathLst>
                <a:path extrusionOk="0" h="3484" w="1157">
                  <a:moveTo>
                    <a:pt x="1109" y="0"/>
                  </a:moveTo>
                  <a:cubicBezTo>
                    <a:pt x="1062" y="0"/>
                    <a:pt x="993" y="48"/>
                    <a:pt x="970" y="95"/>
                  </a:cubicBezTo>
                  <a:lnTo>
                    <a:pt x="970" y="57"/>
                  </a:lnTo>
                  <a:cubicBezTo>
                    <a:pt x="858" y="654"/>
                    <a:pt x="709" y="1213"/>
                    <a:pt x="560" y="1810"/>
                  </a:cubicBezTo>
                  <a:cubicBezTo>
                    <a:pt x="448" y="2071"/>
                    <a:pt x="373" y="2369"/>
                    <a:pt x="261" y="2630"/>
                  </a:cubicBezTo>
                  <a:cubicBezTo>
                    <a:pt x="224" y="2779"/>
                    <a:pt x="150" y="2965"/>
                    <a:pt x="112" y="3114"/>
                  </a:cubicBezTo>
                  <a:cubicBezTo>
                    <a:pt x="38" y="3226"/>
                    <a:pt x="0" y="3338"/>
                    <a:pt x="0" y="3450"/>
                  </a:cubicBezTo>
                  <a:cubicBezTo>
                    <a:pt x="0" y="3475"/>
                    <a:pt x="9" y="3483"/>
                    <a:pt x="21" y="3483"/>
                  </a:cubicBezTo>
                  <a:cubicBezTo>
                    <a:pt x="46" y="3483"/>
                    <a:pt x="87" y="3450"/>
                    <a:pt x="112" y="3450"/>
                  </a:cubicBezTo>
                  <a:cubicBezTo>
                    <a:pt x="261" y="3226"/>
                    <a:pt x="373" y="2928"/>
                    <a:pt x="448" y="2667"/>
                  </a:cubicBezTo>
                  <a:cubicBezTo>
                    <a:pt x="522" y="2406"/>
                    <a:pt x="634" y="2108"/>
                    <a:pt x="709" y="1810"/>
                  </a:cubicBezTo>
                  <a:cubicBezTo>
                    <a:pt x="858" y="1250"/>
                    <a:pt x="1007" y="654"/>
                    <a:pt x="1156" y="57"/>
                  </a:cubicBezTo>
                  <a:cubicBezTo>
                    <a:pt x="1156" y="16"/>
                    <a:pt x="1136" y="0"/>
                    <a:pt x="11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9"/>
            <p:cNvSpPr/>
            <p:nvPr/>
          </p:nvSpPr>
          <p:spPr>
            <a:xfrm>
              <a:off x="7845641" y="3247718"/>
              <a:ext cx="23874" cy="98911"/>
            </a:xfrm>
            <a:custGeom>
              <a:rect b="b" l="l" r="r" t="t"/>
              <a:pathLst>
                <a:path extrusionOk="0" h="3302" w="797">
                  <a:moveTo>
                    <a:pt x="756" y="1"/>
                  </a:moveTo>
                  <a:cubicBezTo>
                    <a:pt x="711" y="1"/>
                    <a:pt x="634" y="64"/>
                    <a:pt x="634" y="111"/>
                  </a:cubicBezTo>
                  <a:lnTo>
                    <a:pt x="634" y="74"/>
                  </a:lnTo>
                  <a:cubicBezTo>
                    <a:pt x="522" y="633"/>
                    <a:pt x="448" y="1155"/>
                    <a:pt x="336" y="1714"/>
                  </a:cubicBezTo>
                  <a:cubicBezTo>
                    <a:pt x="299" y="1975"/>
                    <a:pt x="261" y="2236"/>
                    <a:pt x="187" y="2497"/>
                  </a:cubicBezTo>
                  <a:cubicBezTo>
                    <a:pt x="112" y="2758"/>
                    <a:pt x="38" y="2982"/>
                    <a:pt x="0" y="3243"/>
                  </a:cubicBezTo>
                  <a:cubicBezTo>
                    <a:pt x="0" y="3287"/>
                    <a:pt x="18" y="3302"/>
                    <a:pt x="39" y="3302"/>
                  </a:cubicBezTo>
                  <a:cubicBezTo>
                    <a:pt x="71" y="3302"/>
                    <a:pt x="112" y="3266"/>
                    <a:pt x="112" y="3243"/>
                  </a:cubicBezTo>
                  <a:cubicBezTo>
                    <a:pt x="224" y="3019"/>
                    <a:pt x="299" y="2796"/>
                    <a:pt x="336" y="2535"/>
                  </a:cubicBezTo>
                  <a:cubicBezTo>
                    <a:pt x="410" y="2274"/>
                    <a:pt x="448" y="1975"/>
                    <a:pt x="522" y="1714"/>
                  </a:cubicBezTo>
                  <a:cubicBezTo>
                    <a:pt x="597" y="1155"/>
                    <a:pt x="671" y="596"/>
                    <a:pt x="783" y="74"/>
                  </a:cubicBezTo>
                  <a:cubicBezTo>
                    <a:pt x="797" y="20"/>
                    <a:pt x="781" y="1"/>
                    <a:pt x="7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9"/>
            <p:cNvSpPr/>
            <p:nvPr/>
          </p:nvSpPr>
          <p:spPr>
            <a:xfrm>
              <a:off x="7869096" y="3270394"/>
              <a:ext cx="13420" cy="57723"/>
            </a:xfrm>
            <a:custGeom>
              <a:rect b="b" l="l" r="r" t="t"/>
              <a:pathLst>
                <a:path extrusionOk="0" h="1927" w="448">
                  <a:moveTo>
                    <a:pt x="393" y="1"/>
                  </a:moveTo>
                  <a:cubicBezTo>
                    <a:pt x="373" y="1"/>
                    <a:pt x="351" y="10"/>
                    <a:pt x="336" y="25"/>
                  </a:cubicBezTo>
                  <a:cubicBezTo>
                    <a:pt x="299" y="25"/>
                    <a:pt x="261" y="100"/>
                    <a:pt x="261" y="137"/>
                  </a:cubicBezTo>
                  <a:cubicBezTo>
                    <a:pt x="187" y="734"/>
                    <a:pt x="75" y="1293"/>
                    <a:pt x="0" y="1889"/>
                  </a:cubicBezTo>
                  <a:cubicBezTo>
                    <a:pt x="0" y="1927"/>
                    <a:pt x="38" y="1927"/>
                    <a:pt x="38" y="1927"/>
                  </a:cubicBezTo>
                  <a:cubicBezTo>
                    <a:pt x="75" y="1889"/>
                    <a:pt x="112" y="1889"/>
                    <a:pt x="112" y="1815"/>
                  </a:cubicBezTo>
                  <a:cubicBezTo>
                    <a:pt x="261" y="1256"/>
                    <a:pt x="373" y="659"/>
                    <a:pt x="448" y="63"/>
                  </a:cubicBezTo>
                  <a:cubicBezTo>
                    <a:pt x="448" y="19"/>
                    <a:pt x="422" y="1"/>
                    <a:pt x="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9"/>
            <p:cNvSpPr/>
            <p:nvPr/>
          </p:nvSpPr>
          <p:spPr>
            <a:xfrm>
              <a:off x="7882486" y="3280609"/>
              <a:ext cx="13420" cy="58053"/>
            </a:xfrm>
            <a:custGeom>
              <a:rect b="b" l="l" r="r" t="t"/>
              <a:pathLst>
                <a:path extrusionOk="0" h="1938" w="448">
                  <a:moveTo>
                    <a:pt x="402" y="0"/>
                  </a:moveTo>
                  <a:cubicBezTo>
                    <a:pt x="359" y="0"/>
                    <a:pt x="299" y="47"/>
                    <a:pt x="299" y="94"/>
                  </a:cubicBezTo>
                  <a:cubicBezTo>
                    <a:pt x="224" y="393"/>
                    <a:pt x="187" y="728"/>
                    <a:pt x="112" y="1026"/>
                  </a:cubicBezTo>
                  <a:cubicBezTo>
                    <a:pt x="112" y="1176"/>
                    <a:pt x="75" y="1325"/>
                    <a:pt x="38" y="1511"/>
                  </a:cubicBezTo>
                  <a:cubicBezTo>
                    <a:pt x="1" y="1623"/>
                    <a:pt x="1" y="1772"/>
                    <a:pt x="1" y="1921"/>
                  </a:cubicBezTo>
                  <a:cubicBezTo>
                    <a:pt x="1" y="1934"/>
                    <a:pt x="9" y="1938"/>
                    <a:pt x="20" y="1938"/>
                  </a:cubicBezTo>
                  <a:cubicBezTo>
                    <a:pt x="42" y="1938"/>
                    <a:pt x="75" y="1921"/>
                    <a:pt x="75" y="1921"/>
                  </a:cubicBezTo>
                  <a:cubicBezTo>
                    <a:pt x="187" y="1623"/>
                    <a:pt x="224" y="1325"/>
                    <a:pt x="262" y="989"/>
                  </a:cubicBezTo>
                  <a:cubicBezTo>
                    <a:pt x="336" y="691"/>
                    <a:pt x="373" y="393"/>
                    <a:pt x="448" y="57"/>
                  </a:cubicBezTo>
                  <a:cubicBezTo>
                    <a:pt x="448" y="16"/>
                    <a:pt x="428" y="0"/>
                    <a:pt x="4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9"/>
            <p:cNvSpPr/>
            <p:nvPr/>
          </p:nvSpPr>
          <p:spPr>
            <a:xfrm>
              <a:off x="7898122" y="3291243"/>
              <a:ext cx="12312" cy="52511"/>
            </a:xfrm>
            <a:custGeom>
              <a:rect b="b" l="l" r="r" t="t"/>
              <a:pathLst>
                <a:path extrusionOk="0" h="1753" w="411">
                  <a:moveTo>
                    <a:pt x="373" y="0"/>
                  </a:moveTo>
                  <a:cubicBezTo>
                    <a:pt x="299" y="38"/>
                    <a:pt x="262" y="75"/>
                    <a:pt x="262" y="112"/>
                  </a:cubicBezTo>
                  <a:cubicBezTo>
                    <a:pt x="224" y="299"/>
                    <a:pt x="187" y="522"/>
                    <a:pt x="112" y="746"/>
                  </a:cubicBezTo>
                  <a:cubicBezTo>
                    <a:pt x="75" y="1007"/>
                    <a:pt x="38" y="1305"/>
                    <a:pt x="1" y="1566"/>
                  </a:cubicBezTo>
                  <a:cubicBezTo>
                    <a:pt x="1" y="1641"/>
                    <a:pt x="1" y="1678"/>
                    <a:pt x="1" y="1715"/>
                  </a:cubicBezTo>
                  <a:cubicBezTo>
                    <a:pt x="38" y="1753"/>
                    <a:pt x="75" y="1753"/>
                    <a:pt x="112" y="1753"/>
                  </a:cubicBezTo>
                  <a:cubicBezTo>
                    <a:pt x="150" y="1753"/>
                    <a:pt x="187" y="1715"/>
                    <a:pt x="187" y="1641"/>
                  </a:cubicBezTo>
                  <a:cubicBezTo>
                    <a:pt x="187" y="1641"/>
                    <a:pt x="187" y="1641"/>
                    <a:pt x="187" y="1603"/>
                  </a:cubicBezTo>
                  <a:lnTo>
                    <a:pt x="187" y="1492"/>
                  </a:lnTo>
                  <a:cubicBezTo>
                    <a:pt x="187" y="1380"/>
                    <a:pt x="187" y="1268"/>
                    <a:pt x="224" y="1156"/>
                  </a:cubicBezTo>
                  <a:cubicBezTo>
                    <a:pt x="262" y="858"/>
                    <a:pt x="299" y="597"/>
                    <a:pt x="373" y="336"/>
                  </a:cubicBezTo>
                  <a:lnTo>
                    <a:pt x="411" y="75"/>
                  </a:lnTo>
                  <a:cubicBezTo>
                    <a:pt x="411" y="38"/>
                    <a:pt x="411" y="0"/>
                    <a:pt x="3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9"/>
            <p:cNvSpPr/>
            <p:nvPr/>
          </p:nvSpPr>
          <p:spPr>
            <a:xfrm>
              <a:off x="7917114" y="3321588"/>
              <a:ext cx="10065" cy="49935"/>
            </a:xfrm>
            <a:custGeom>
              <a:rect b="b" l="l" r="r" t="t"/>
              <a:pathLst>
                <a:path extrusionOk="0" h="1667" w="336">
                  <a:moveTo>
                    <a:pt x="119" y="0"/>
                  </a:moveTo>
                  <a:cubicBezTo>
                    <a:pt x="75" y="0"/>
                    <a:pt x="0" y="53"/>
                    <a:pt x="0" y="106"/>
                  </a:cubicBezTo>
                  <a:cubicBezTo>
                    <a:pt x="38" y="367"/>
                    <a:pt x="75" y="628"/>
                    <a:pt x="112" y="889"/>
                  </a:cubicBezTo>
                  <a:cubicBezTo>
                    <a:pt x="112" y="1001"/>
                    <a:pt x="149" y="1150"/>
                    <a:pt x="149" y="1262"/>
                  </a:cubicBezTo>
                  <a:cubicBezTo>
                    <a:pt x="149" y="1411"/>
                    <a:pt x="149" y="1411"/>
                    <a:pt x="187" y="1485"/>
                  </a:cubicBezTo>
                  <a:cubicBezTo>
                    <a:pt x="187" y="1522"/>
                    <a:pt x="187" y="1597"/>
                    <a:pt x="187" y="1634"/>
                  </a:cubicBezTo>
                  <a:cubicBezTo>
                    <a:pt x="198" y="1657"/>
                    <a:pt x="213" y="1666"/>
                    <a:pt x="229" y="1666"/>
                  </a:cubicBezTo>
                  <a:cubicBezTo>
                    <a:pt x="263" y="1666"/>
                    <a:pt x="299" y="1623"/>
                    <a:pt x="299" y="1597"/>
                  </a:cubicBezTo>
                  <a:cubicBezTo>
                    <a:pt x="336" y="1485"/>
                    <a:pt x="336" y="1336"/>
                    <a:pt x="299" y="1224"/>
                  </a:cubicBezTo>
                  <a:lnTo>
                    <a:pt x="261" y="814"/>
                  </a:lnTo>
                  <a:cubicBezTo>
                    <a:pt x="224" y="553"/>
                    <a:pt x="187" y="292"/>
                    <a:pt x="149" y="31"/>
                  </a:cubicBezTo>
                  <a:cubicBezTo>
                    <a:pt x="149" y="9"/>
                    <a:pt x="137" y="0"/>
                    <a:pt x="1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9"/>
            <p:cNvSpPr/>
            <p:nvPr/>
          </p:nvSpPr>
          <p:spPr>
            <a:xfrm>
              <a:off x="7301262" y="3619584"/>
              <a:ext cx="55267" cy="213729"/>
            </a:xfrm>
            <a:custGeom>
              <a:rect b="b" l="l" r="r" t="t"/>
              <a:pathLst>
                <a:path extrusionOk="0" h="7135" w="1845">
                  <a:moveTo>
                    <a:pt x="1801" y="1"/>
                  </a:moveTo>
                  <a:cubicBezTo>
                    <a:pt x="1757" y="1"/>
                    <a:pt x="1696" y="64"/>
                    <a:pt x="1696" y="112"/>
                  </a:cubicBezTo>
                  <a:cubicBezTo>
                    <a:pt x="1472" y="1379"/>
                    <a:pt x="1248" y="2609"/>
                    <a:pt x="987" y="3840"/>
                  </a:cubicBezTo>
                  <a:cubicBezTo>
                    <a:pt x="838" y="4436"/>
                    <a:pt x="726" y="5032"/>
                    <a:pt x="540" y="5629"/>
                  </a:cubicBezTo>
                  <a:cubicBezTo>
                    <a:pt x="466" y="5853"/>
                    <a:pt x="391" y="6114"/>
                    <a:pt x="316" y="6375"/>
                  </a:cubicBezTo>
                  <a:cubicBezTo>
                    <a:pt x="279" y="6598"/>
                    <a:pt x="205" y="6859"/>
                    <a:pt x="55" y="7046"/>
                  </a:cubicBezTo>
                  <a:cubicBezTo>
                    <a:pt x="1" y="7100"/>
                    <a:pt x="6" y="7135"/>
                    <a:pt x="42" y="7135"/>
                  </a:cubicBezTo>
                  <a:cubicBezTo>
                    <a:pt x="55" y="7135"/>
                    <a:pt x="73" y="7130"/>
                    <a:pt x="93" y="7120"/>
                  </a:cubicBezTo>
                  <a:cubicBezTo>
                    <a:pt x="354" y="6971"/>
                    <a:pt x="391" y="6524"/>
                    <a:pt x="503" y="6263"/>
                  </a:cubicBezTo>
                  <a:cubicBezTo>
                    <a:pt x="689" y="5592"/>
                    <a:pt x="876" y="4921"/>
                    <a:pt x="1062" y="4250"/>
                  </a:cubicBezTo>
                  <a:cubicBezTo>
                    <a:pt x="1360" y="2870"/>
                    <a:pt x="1584" y="1454"/>
                    <a:pt x="1845" y="74"/>
                  </a:cubicBezTo>
                  <a:cubicBezTo>
                    <a:pt x="1845" y="21"/>
                    <a:pt x="1826" y="1"/>
                    <a:pt x="18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9"/>
            <p:cNvSpPr/>
            <p:nvPr/>
          </p:nvSpPr>
          <p:spPr>
            <a:xfrm>
              <a:off x="7320284" y="3596309"/>
              <a:ext cx="58592" cy="230863"/>
            </a:xfrm>
            <a:custGeom>
              <a:rect b="b" l="l" r="r" t="t"/>
              <a:pathLst>
                <a:path extrusionOk="0" h="7707" w="1956">
                  <a:moveTo>
                    <a:pt x="1917" y="0"/>
                  </a:moveTo>
                  <a:cubicBezTo>
                    <a:pt x="1862" y="0"/>
                    <a:pt x="1769" y="53"/>
                    <a:pt x="1769" y="106"/>
                  </a:cubicBezTo>
                  <a:lnTo>
                    <a:pt x="1769" y="143"/>
                  </a:lnTo>
                  <a:cubicBezTo>
                    <a:pt x="1583" y="1448"/>
                    <a:pt x="1359" y="2715"/>
                    <a:pt x="1061" y="4020"/>
                  </a:cubicBezTo>
                  <a:cubicBezTo>
                    <a:pt x="912" y="4617"/>
                    <a:pt x="762" y="5213"/>
                    <a:pt x="613" y="5809"/>
                  </a:cubicBezTo>
                  <a:cubicBezTo>
                    <a:pt x="427" y="6406"/>
                    <a:pt x="241" y="7040"/>
                    <a:pt x="17" y="7636"/>
                  </a:cubicBezTo>
                  <a:cubicBezTo>
                    <a:pt x="0" y="7687"/>
                    <a:pt x="21" y="7707"/>
                    <a:pt x="53" y="7707"/>
                  </a:cubicBezTo>
                  <a:cubicBezTo>
                    <a:pt x="91" y="7707"/>
                    <a:pt x="146" y="7677"/>
                    <a:pt x="166" y="7636"/>
                  </a:cubicBezTo>
                  <a:cubicBezTo>
                    <a:pt x="390" y="7077"/>
                    <a:pt x="576" y="6518"/>
                    <a:pt x="725" y="5959"/>
                  </a:cubicBezTo>
                  <a:cubicBezTo>
                    <a:pt x="912" y="5288"/>
                    <a:pt x="1098" y="4617"/>
                    <a:pt x="1247" y="3945"/>
                  </a:cubicBezTo>
                  <a:cubicBezTo>
                    <a:pt x="1545" y="2678"/>
                    <a:pt x="1806" y="1373"/>
                    <a:pt x="1955" y="31"/>
                  </a:cubicBezTo>
                  <a:cubicBezTo>
                    <a:pt x="1955" y="9"/>
                    <a:pt x="1939" y="0"/>
                    <a:pt x="191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9"/>
            <p:cNvSpPr/>
            <p:nvPr/>
          </p:nvSpPr>
          <p:spPr>
            <a:xfrm>
              <a:off x="7346465" y="3587981"/>
              <a:ext cx="49156" cy="251922"/>
            </a:xfrm>
            <a:custGeom>
              <a:rect b="b" l="l" r="r" t="t"/>
              <a:pathLst>
                <a:path extrusionOk="0" h="8410" w="1641">
                  <a:moveTo>
                    <a:pt x="1599" y="1"/>
                  </a:moveTo>
                  <a:cubicBezTo>
                    <a:pt x="1545" y="1"/>
                    <a:pt x="1454" y="71"/>
                    <a:pt x="1454" y="123"/>
                  </a:cubicBezTo>
                  <a:cubicBezTo>
                    <a:pt x="1342" y="1577"/>
                    <a:pt x="1156" y="3031"/>
                    <a:pt x="895" y="4447"/>
                  </a:cubicBezTo>
                  <a:cubicBezTo>
                    <a:pt x="746" y="5118"/>
                    <a:pt x="597" y="5789"/>
                    <a:pt x="410" y="6460"/>
                  </a:cubicBezTo>
                  <a:cubicBezTo>
                    <a:pt x="230" y="7074"/>
                    <a:pt x="84" y="7689"/>
                    <a:pt x="7" y="8303"/>
                  </a:cubicBezTo>
                  <a:lnTo>
                    <a:pt x="7" y="8303"/>
                  </a:lnTo>
                  <a:cubicBezTo>
                    <a:pt x="3" y="8311"/>
                    <a:pt x="0" y="8319"/>
                    <a:pt x="0" y="8324"/>
                  </a:cubicBezTo>
                  <a:lnTo>
                    <a:pt x="0" y="8362"/>
                  </a:lnTo>
                  <a:cubicBezTo>
                    <a:pt x="0" y="8397"/>
                    <a:pt x="12" y="8410"/>
                    <a:pt x="28" y="8410"/>
                  </a:cubicBezTo>
                  <a:cubicBezTo>
                    <a:pt x="64" y="8410"/>
                    <a:pt x="124" y="8350"/>
                    <a:pt x="149" y="8324"/>
                  </a:cubicBezTo>
                  <a:cubicBezTo>
                    <a:pt x="448" y="6908"/>
                    <a:pt x="858" y="5566"/>
                    <a:pt x="1119" y="4186"/>
                  </a:cubicBezTo>
                  <a:cubicBezTo>
                    <a:pt x="1342" y="2770"/>
                    <a:pt x="1529" y="1428"/>
                    <a:pt x="1641" y="48"/>
                  </a:cubicBezTo>
                  <a:cubicBezTo>
                    <a:pt x="1641" y="14"/>
                    <a:pt x="1623" y="1"/>
                    <a:pt x="1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9"/>
            <p:cNvSpPr/>
            <p:nvPr/>
          </p:nvSpPr>
          <p:spPr>
            <a:xfrm>
              <a:off x="7366565" y="3592984"/>
              <a:ext cx="43585" cy="245841"/>
            </a:xfrm>
            <a:custGeom>
              <a:rect b="b" l="l" r="r" t="t"/>
              <a:pathLst>
                <a:path extrusionOk="0" h="8207" w="1455">
                  <a:moveTo>
                    <a:pt x="1426" y="0"/>
                  </a:moveTo>
                  <a:cubicBezTo>
                    <a:pt x="1383" y="0"/>
                    <a:pt x="1305" y="62"/>
                    <a:pt x="1305" y="142"/>
                  </a:cubicBezTo>
                  <a:cubicBezTo>
                    <a:pt x="1156" y="1484"/>
                    <a:pt x="1007" y="2864"/>
                    <a:pt x="783" y="4243"/>
                  </a:cubicBezTo>
                  <a:cubicBezTo>
                    <a:pt x="671" y="4877"/>
                    <a:pt x="560" y="5548"/>
                    <a:pt x="410" y="6219"/>
                  </a:cubicBezTo>
                  <a:cubicBezTo>
                    <a:pt x="299" y="6852"/>
                    <a:pt x="112" y="7524"/>
                    <a:pt x="0" y="8157"/>
                  </a:cubicBezTo>
                  <a:cubicBezTo>
                    <a:pt x="0" y="8195"/>
                    <a:pt x="13" y="8207"/>
                    <a:pt x="31" y="8207"/>
                  </a:cubicBezTo>
                  <a:cubicBezTo>
                    <a:pt x="67" y="8207"/>
                    <a:pt x="125" y="8157"/>
                    <a:pt x="149" y="8157"/>
                  </a:cubicBezTo>
                  <a:cubicBezTo>
                    <a:pt x="336" y="7449"/>
                    <a:pt x="522" y="6741"/>
                    <a:pt x="634" y="5995"/>
                  </a:cubicBezTo>
                  <a:cubicBezTo>
                    <a:pt x="746" y="5361"/>
                    <a:pt x="858" y="4690"/>
                    <a:pt x="970" y="4019"/>
                  </a:cubicBezTo>
                  <a:cubicBezTo>
                    <a:pt x="1193" y="2714"/>
                    <a:pt x="1342" y="1372"/>
                    <a:pt x="1454" y="30"/>
                  </a:cubicBezTo>
                  <a:cubicBezTo>
                    <a:pt x="1454" y="9"/>
                    <a:pt x="1443" y="0"/>
                    <a:pt x="14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9"/>
            <p:cNvSpPr/>
            <p:nvPr/>
          </p:nvSpPr>
          <p:spPr>
            <a:xfrm>
              <a:off x="7382201" y="3598526"/>
              <a:ext cx="45801" cy="256175"/>
            </a:xfrm>
            <a:custGeom>
              <a:rect b="b" l="l" r="r" t="t"/>
              <a:pathLst>
                <a:path extrusionOk="0" h="8552" w="1529">
                  <a:moveTo>
                    <a:pt x="1498" y="1"/>
                  </a:moveTo>
                  <a:cubicBezTo>
                    <a:pt x="1454" y="1"/>
                    <a:pt x="1380" y="54"/>
                    <a:pt x="1380" y="106"/>
                  </a:cubicBezTo>
                  <a:cubicBezTo>
                    <a:pt x="1231" y="1560"/>
                    <a:pt x="1044" y="3014"/>
                    <a:pt x="783" y="4431"/>
                  </a:cubicBezTo>
                  <a:cubicBezTo>
                    <a:pt x="559" y="5810"/>
                    <a:pt x="224" y="7152"/>
                    <a:pt x="0" y="8494"/>
                  </a:cubicBezTo>
                  <a:cubicBezTo>
                    <a:pt x="0" y="8535"/>
                    <a:pt x="15" y="8551"/>
                    <a:pt x="36" y="8551"/>
                  </a:cubicBezTo>
                  <a:cubicBezTo>
                    <a:pt x="72" y="8551"/>
                    <a:pt x="126" y="8504"/>
                    <a:pt x="149" y="8457"/>
                  </a:cubicBezTo>
                  <a:cubicBezTo>
                    <a:pt x="522" y="7078"/>
                    <a:pt x="783" y="5661"/>
                    <a:pt x="1007" y="4244"/>
                  </a:cubicBezTo>
                  <a:cubicBezTo>
                    <a:pt x="1231" y="2828"/>
                    <a:pt x="1417" y="1448"/>
                    <a:pt x="1529" y="32"/>
                  </a:cubicBezTo>
                  <a:cubicBezTo>
                    <a:pt x="1529" y="10"/>
                    <a:pt x="1516" y="1"/>
                    <a:pt x="14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9"/>
            <p:cNvSpPr/>
            <p:nvPr/>
          </p:nvSpPr>
          <p:spPr>
            <a:xfrm>
              <a:off x="7407873" y="3564526"/>
              <a:ext cx="44693" cy="266719"/>
            </a:xfrm>
            <a:custGeom>
              <a:rect b="b" l="l" r="r" t="t"/>
              <a:pathLst>
                <a:path extrusionOk="0" h="8904" w="1492">
                  <a:moveTo>
                    <a:pt x="1459" y="1"/>
                  </a:moveTo>
                  <a:cubicBezTo>
                    <a:pt x="1415" y="1"/>
                    <a:pt x="1343" y="71"/>
                    <a:pt x="1343" y="123"/>
                  </a:cubicBezTo>
                  <a:cubicBezTo>
                    <a:pt x="1306" y="1614"/>
                    <a:pt x="1119" y="3105"/>
                    <a:pt x="821" y="4596"/>
                  </a:cubicBezTo>
                  <a:cubicBezTo>
                    <a:pt x="560" y="6013"/>
                    <a:pt x="187" y="7392"/>
                    <a:pt x="1" y="8846"/>
                  </a:cubicBezTo>
                  <a:cubicBezTo>
                    <a:pt x="1" y="8887"/>
                    <a:pt x="16" y="8903"/>
                    <a:pt x="37" y="8903"/>
                  </a:cubicBezTo>
                  <a:cubicBezTo>
                    <a:pt x="73" y="8903"/>
                    <a:pt x="126" y="8856"/>
                    <a:pt x="150" y="8809"/>
                  </a:cubicBezTo>
                  <a:cubicBezTo>
                    <a:pt x="485" y="7355"/>
                    <a:pt x="784" y="5864"/>
                    <a:pt x="1045" y="4373"/>
                  </a:cubicBezTo>
                  <a:cubicBezTo>
                    <a:pt x="1306" y="2919"/>
                    <a:pt x="1455" y="1502"/>
                    <a:pt x="1492" y="48"/>
                  </a:cubicBezTo>
                  <a:cubicBezTo>
                    <a:pt x="1492" y="14"/>
                    <a:pt x="1478" y="1"/>
                    <a:pt x="14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9"/>
            <p:cNvSpPr/>
            <p:nvPr/>
          </p:nvSpPr>
          <p:spPr>
            <a:xfrm>
              <a:off x="7436930" y="3530257"/>
              <a:ext cx="40230" cy="213459"/>
            </a:xfrm>
            <a:custGeom>
              <a:rect b="b" l="l" r="r" t="t"/>
              <a:pathLst>
                <a:path extrusionOk="0" h="7126" w="1343">
                  <a:moveTo>
                    <a:pt x="1296" y="0"/>
                  </a:moveTo>
                  <a:cubicBezTo>
                    <a:pt x="1249" y="0"/>
                    <a:pt x="1180" y="63"/>
                    <a:pt x="1156" y="111"/>
                  </a:cubicBezTo>
                  <a:lnTo>
                    <a:pt x="1156" y="74"/>
                  </a:lnTo>
                  <a:cubicBezTo>
                    <a:pt x="783" y="2423"/>
                    <a:pt x="410" y="4734"/>
                    <a:pt x="0" y="7082"/>
                  </a:cubicBezTo>
                  <a:cubicBezTo>
                    <a:pt x="0" y="7114"/>
                    <a:pt x="20" y="7126"/>
                    <a:pt x="43" y="7126"/>
                  </a:cubicBezTo>
                  <a:cubicBezTo>
                    <a:pt x="75" y="7126"/>
                    <a:pt x="112" y="7104"/>
                    <a:pt x="112" y="7082"/>
                  </a:cubicBezTo>
                  <a:cubicBezTo>
                    <a:pt x="298" y="6561"/>
                    <a:pt x="410" y="6001"/>
                    <a:pt x="485" y="5442"/>
                  </a:cubicBezTo>
                  <a:cubicBezTo>
                    <a:pt x="559" y="4883"/>
                    <a:pt x="671" y="4287"/>
                    <a:pt x="783" y="3690"/>
                  </a:cubicBezTo>
                  <a:cubicBezTo>
                    <a:pt x="969" y="2497"/>
                    <a:pt x="1156" y="1267"/>
                    <a:pt x="1342" y="74"/>
                  </a:cubicBezTo>
                  <a:cubicBezTo>
                    <a:pt x="1342" y="20"/>
                    <a:pt x="1323" y="0"/>
                    <a:pt x="1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9"/>
            <p:cNvSpPr/>
            <p:nvPr/>
          </p:nvSpPr>
          <p:spPr>
            <a:xfrm>
              <a:off x="7464818" y="3514800"/>
              <a:ext cx="34658" cy="202945"/>
            </a:xfrm>
            <a:custGeom>
              <a:rect b="b" l="l" r="r" t="t"/>
              <a:pathLst>
                <a:path extrusionOk="0" h="6775" w="1157">
                  <a:moveTo>
                    <a:pt x="1121" y="1"/>
                  </a:moveTo>
                  <a:cubicBezTo>
                    <a:pt x="1067" y="1"/>
                    <a:pt x="970" y="62"/>
                    <a:pt x="970" y="143"/>
                  </a:cubicBezTo>
                  <a:lnTo>
                    <a:pt x="970" y="105"/>
                  </a:lnTo>
                  <a:cubicBezTo>
                    <a:pt x="858" y="1298"/>
                    <a:pt x="747" y="2454"/>
                    <a:pt x="560" y="3610"/>
                  </a:cubicBezTo>
                  <a:cubicBezTo>
                    <a:pt x="448" y="4653"/>
                    <a:pt x="262" y="5697"/>
                    <a:pt x="1" y="6741"/>
                  </a:cubicBezTo>
                  <a:cubicBezTo>
                    <a:pt x="1" y="6766"/>
                    <a:pt x="13" y="6774"/>
                    <a:pt x="30" y="6774"/>
                  </a:cubicBezTo>
                  <a:cubicBezTo>
                    <a:pt x="63" y="6774"/>
                    <a:pt x="113" y="6741"/>
                    <a:pt x="113" y="6741"/>
                  </a:cubicBezTo>
                  <a:cubicBezTo>
                    <a:pt x="299" y="6256"/>
                    <a:pt x="448" y="5772"/>
                    <a:pt x="486" y="5250"/>
                  </a:cubicBezTo>
                  <a:cubicBezTo>
                    <a:pt x="597" y="4653"/>
                    <a:pt x="672" y="4094"/>
                    <a:pt x="784" y="3498"/>
                  </a:cubicBezTo>
                  <a:cubicBezTo>
                    <a:pt x="933" y="2342"/>
                    <a:pt x="1045" y="1186"/>
                    <a:pt x="1157" y="31"/>
                  </a:cubicBezTo>
                  <a:cubicBezTo>
                    <a:pt x="1157" y="10"/>
                    <a:pt x="1142" y="1"/>
                    <a:pt x="11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9"/>
            <p:cNvSpPr/>
            <p:nvPr/>
          </p:nvSpPr>
          <p:spPr>
            <a:xfrm>
              <a:off x="7489412" y="3510936"/>
              <a:ext cx="35766" cy="197823"/>
            </a:xfrm>
            <a:custGeom>
              <a:rect b="b" l="l" r="r" t="t"/>
              <a:pathLst>
                <a:path extrusionOk="0" h="6604" w="1194">
                  <a:moveTo>
                    <a:pt x="1152" y="1"/>
                  </a:moveTo>
                  <a:cubicBezTo>
                    <a:pt x="1097" y="1"/>
                    <a:pt x="1007" y="71"/>
                    <a:pt x="1007" y="122"/>
                  </a:cubicBezTo>
                  <a:lnTo>
                    <a:pt x="1007" y="160"/>
                  </a:lnTo>
                  <a:cubicBezTo>
                    <a:pt x="895" y="1241"/>
                    <a:pt x="746" y="2322"/>
                    <a:pt x="559" y="3403"/>
                  </a:cubicBezTo>
                  <a:cubicBezTo>
                    <a:pt x="373" y="4447"/>
                    <a:pt x="149" y="5528"/>
                    <a:pt x="0" y="6572"/>
                  </a:cubicBezTo>
                  <a:cubicBezTo>
                    <a:pt x="0" y="6595"/>
                    <a:pt x="11" y="6604"/>
                    <a:pt x="26" y="6604"/>
                  </a:cubicBezTo>
                  <a:cubicBezTo>
                    <a:pt x="59" y="6604"/>
                    <a:pt x="112" y="6560"/>
                    <a:pt x="112" y="6535"/>
                  </a:cubicBezTo>
                  <a:cubicBezTo>
                    <a:pt x="634" y="4410"/>
                    <a:pt x="969" y="2247"/>
                    <a:pt x="1193" y="48"/>
                  </a:cubicBezTo>
                  <a:cubicBezTo>
                    <a:pt x="1193" y="14"/>
                    <a:pt x="1176" y="1"/>
                    <a:pt x="11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9"/>
            <p:cNvSpPr/>
            <p:nvPr/>
          </p:nvSpPr>
          <p:spPr>
            <a:xfrm>
              <a:off x="7510620" y="3490836"/>
              <a:ext cx="36875" cy="230204"/>
            </a:xfrm>
            <a:custGeom>
              <a:rect b="b" l="l" r="r" t="t"/>
              <a:pathLst>
                <a:path extrusionOk="0" h="7685" w="1231">
                  <a:moveTo>
                    <a:pt x="1190" y="0"/>
                  </a:moveTo>
                  <a:cubicBezTo>
                    <a:pt x="1135" y="0"/>
                    <a:pt x="1044" y="70"/>
                    <a:pt x="1044" y="122"/>
                  </a:cubicBezTo>
                  <a:lnTo>
                    <a:pt x="1082" y="85"/>
                  </a:lnTo>
                  <a:lnTo>
                    <a:pt x="1082" y="85"/>
                  </a:lnTo>
                  <a:cubicBezTo>
                    <a:pt x="932" y="1427"/>
                    <a:pt x="783" y="2732"/>
                    <a:pt x="597" y="4037"/>
                  </a:cubicBezTo>
                  <a:cubicBezTo>
                    <a:pt x="522" y="4671"/>
                    <a:pt x="411" y="5267"/>
                    <a:pt x="299" y="5901"/>
                  </a:cubicBezTo>
                  <a:cubicBezTo>
                    <a:pt x="187" y="6497"/>
                    <a:pt x="75" y="7056"/>
                    <a:pt x="0" y="7653"/>
                  </a:cubicBezTo>
                  <a:cubicBezTo>
                    <a:pt x="0" y="7676"/>
                    <a:pt x="11" y="7685"/>
                    <a:pt x="26" y="7685"/>
                  </a:cubicBezTo>
                  <a:cubicBezTo>
                    <a:pt x="59" y="7685"/>
                    <a:pt x="112" y="7641"/>
                    <a:pt x="112" y="7616"/>
                  </a:cubicBezTo>
                  <a:cubicBezTo>
                    <a:pt x="299" y="6982"/>
                    <a:pt x="411" y="6348"/>
                    <a:pt x="485" y="5714"/>
                  </a:cubicBezTo>
                  <a:cubicBezTo>
                    <a:pt x="634" y="5081"/>
                    <a:pt x="709" y="4410"/>
                    <a:pt x="821" y="3776"/>
                  </a:cubicBezTo>
                  <a:cubicBezTo>
                    <a:pt x="970" y="2508"/>
                    <a:pt x="1119" y="1278"/>
                    <a:pt x="1231" y="48"/>
                  </a:cubicBezTo>
                  <a:cubicBezTo>
                    <a:pt x="1231" y="14"/>
                    <a:pt x="1213" y="0"/>
                    <a:pt x="11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9"/>
            <p:cNvSpPr/>
            <p:nvPr/>
          </p:nvSpPr>
          <p:spPr>
            <a:xfrm>
              <a:off x="7527365" y="3481909"/>
              <a:ext cx="34658" cy="253659"/>
            </a:xfrm>
            <a:custGeom>
              <a:rect b="b" l="l" r="r" t="t"/>
              <a:pathLst>
                <a:path extrusionOk="0" h="8468" w="1157">
                  <a:moveTo>
                    <a:pt x="1123" y="0"/>
                  </a:moveTo>
                  <a:cubicBezTo>
                    <a:pt x="1079" y="0"/>
                    <a:pt x="1007" y="70"/>
                    <a:pt x="1007" y="122"/>
                  </a:cubicBezTo>
                  <a:lnTo>
                    <a:pt x="970" y="159"/>
                  </a:lnTo>
                  <a:cubicBezTo>
                    <a:pt x="895" y="1539"/>
                    <a:pt x="784" y="2955"/>
                    <a:pt x="634" y="4335"/>
                  </a:cubicBezTo>
                  <a:cubicBezTo>
                    <a:pt x="523" y="5080"/>
                    <a:pt x="448" y="5789"/>
                    <a:pt x="336" y="6534"/>
                  </a:cubicBezTo>
                  <a:cubicBezTo>
                    <a:pt x="224" y="7168"/>
                    <a:pt x="75" y="7802"/>
                    <a:pt x="1" y="8436"/>
                  </a:cubicBezTo>
                  <a:cubicBezTo>
                    <a:pt x="1" y="8459"/>
                    <a:pt x="11" y="8467"/>
                    <a:pt x="26" y="8467"/>
                  </a:cubicBezTo>
                  <a:cubicBezTo>
                    <a:pt x="59" y="8467"/>
                    <a:pt x="113" y="8424"/>
                    <a:pt x="113" y="8398"/>
                  </a:cubicBezTo>
                  <a:cubicBezTo>
                    <a:pt x="485" y="7056"/>
                    <a:pt x="709" y="5677"/>
                    <a:pt x="821" y="4297"/>
                  </a:cubicBezTo>
                  <a:cubicBezTo>
                    <a:pt x="970" y="2918"/>
                    <a:pt x="1082" y="1464"/>
                    <a:pt x="1156" y="48"/>
                  </a:cubicBezTo>
                  <a:cubicBezTo>
                    <a:pt x="1156" y="14"/>
                    <a:pt x="1143" y="0"/>
                    <a:pt x="11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9"/>
            <p:cNvSpPr/>
            <p:nvPr/>
          </p:nvSpPr>
          <p:spPr>
            <a:xfrm>
              <a:off x="7546357" y="3445094"/>
              <a:ext cx="50294" cy="288227"/>
            </a:xfrm>
            <a:custGeom>
              <a:rect b="b" l="l" r="r" t="t"/>
              <a:pathLst>
                <a:path extrusionOk="0" h="9622" w="1679">
                  <a:moveTo>
                    <a:pt x="1639" y="0"/>
                  </a:moveTo>
                  <a:cubicBezTo>
                    <a:pt x="1585" y="0"/>
                    <a:pt x="1492" y="79"/>
                    <a:pt x="1492" y="158"/>
                  </a:cubicBezTo>
                  <a:lnTo>
                    <a:pt x="1529" y="158"/>
                  </a:lnTo>
                  <a:cubicBezTo>
                    <a:pt x="1417" y="1836"/>
                    <a:pt x="1231" y="3476"/>
                    <a:pt x="932" y="5116"/>
                  </a:cubicBezTo>
                  <a:cubicBezTo>
                    <a:pt x="783" y="5899"/>
                    <a:pt x="597" y="6645"/>
                    <a:pt x="411" y="7428"/>
                  </a:cubicBezTo>
                  <a:cubicBezTo>
                    <a:pt x="224" y="8136"/>
                    <a:pt x="75" y="8844"/>
                    <a:pt x="0" y="9590"/>
                  </a:cubicBezTo>
                  <a:cubicBezTo>
                    <a:pt x="0" y="9613"/>
                    <a:pt x="11" y="9622"/>
                    <a:pt x="26" y="9622"/>
                  </a:cubicBezTo>
                  <a:cubicBezTo>
                    <a:pt x="59" y="9622"/>
                    <a:pt x="112" y="9578"/>
                    <a:pt x="112" y="9553"/>
                  </a:cubicBezTo>
                  <a:cubicBezTo>
                    <a:pt x="336" y="8733"/>
                    <a:pt x="485" y="7912"/>
                    <a:pt x="671" y="7130"/>
                  </a:cubicBezTo>
                  <a:cubicBezTo>
                    <a:pt x="858" y="6309"/>
                    <a:pt x="1007" y="5564"/>
                    <a:pt x="1119" y="4781"/>
                  </a:cubicBezTo>
                  <a:cubicBezTo>
                    <a:pt x="1417" y="3215"/>
                    <a:pt x="1603" y="1649"/>
                    <a:pt x="1678" y="46"/>
                  </a:cubicBezTo>
                  <a:cubicBezTo>
                    <a:pt x="1678" y="14"/>
                    <a:pt x="1662" y="0"/>
                    <a:pt x="16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9"/>
            <p:cNvSpPr/>
            <p:nvPr/>
          </p:nvSpPr>
          <p:spPr>
            <a:xfrm>
              <a:off x="7588803" y="3442518"/>
              <a:ext cx="32801" cy="183594"/>
            </a:xfrm>
            <a:custGeom>
              <a:rect b="b" l="l" r="r" t="t"/>
              <a:pathLst>
                <a:path extrusionOk="0" h="6129" w="1095">
                  <a:moveTo>
                    <a:pt x="1052" y="1"/>
                  </a:moveTo>
                  <a:cubicBezTo>
                    <a:pt x="1007" y="1"/>
                    <a:pt x="932" y="48"/>
                    <a:pt x="932" y="95"/>
                  </a:cubicBezTo>
                  <a:lnTo>
                    <a:pt x="932" y="132"/>
                  </a:lnTo>
                  <a:cubicBezTo>
                    <a:pt x="783" y="1139"/>
                    <a:pt x="597" y="2145"/>
                    <a:pt x="447" y="3189"/>
                  </a:cubicBezTo>
                  <a:cubicBezTo>
                    <a:pt x="373" y="3674"/>
                    <a:pt x="261" y="4196"/>
                    <a:pt x="186" y="4718"/>
                  </a:cubicBezTo>
                  <a:cubicBezTo>
                    <a:pt x="112" y="5165"/>
                    <a:pt x="37" y="5650"/>
                    <a:pt x="0" y="6097"/>
                  </a:cubicBezTo>
                  <a:cubicBezTo>
                    <a:pt x="0" y="6120"/>
                    <a:pt x="11" y="6129"/>
                    <a:pt x="26" y="6129"/>
                  </a:cubicBezTo>
                  <a:cubicBezTo>
                    <a:pt x="59" y="6129"/>
                    <a:pt x="112" y="6086"/>
                    <a:pt x="112" y="6060"/>
                  </a:cubicBezTo>
                  <a:cubicBezTo>
                    <a:pt x="224" y="5538"/>
                    <a:pt x="336" y="5053"/>
                    <a:pt x="410" y="4531"/>
                  </a:cubicBezTo>
                  <a:lnTo>
                    <a:pt x="634" y="3077"/>
                  </a:lnTo>
                  <a:cubicBezTo>
                    <a:pt x="783" y="2071"/>
                    <a:pt x="969" y="1064"/>
                    <a:pt x="1081" y="58"/>
                  </a:cubicBezTo>
                  <a:cubicBezTo>
                    <a:pt x="1095" y="17"/>
                    <a:pt x="1078" y="1"/>
                    <a:pt x="10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9"/>
            <p:cNvSpPr/>
            <p:nvPr/>
          </p:nvSpPr>
          <p:spPr>
            <a:xfrm>
              <a:off x="7613367" y="3416846"/>
              <a:ext cx="44693" cy="258751"/>
            </a:xfrm>
            <a:custGeom>
              <a:rect b="b" l="l" r="r" t="t"/>
              <a:pathLst>
                <a:path extrusionOk="0" h="8638" w="1492">
                  <a:moveTo>
                    <a:pt x="1434" y="0"/>
                  </a:moveTo>
                  <a:cubicBezTo>
                    <a:pt x="1380" y="0"/>
                    <a:pt x="1305" y="47"/>
                    <a:pt x="1305" y="95"/>
                  </a:cubicBezTo>
                  <a:cubicBezTo>
                    <a:pt x="820" y="2891"/>
                    <a:pt x="559" y="5798"/>
                    <a:pt x="0" y="8594"/>
                  </a:cubicBezTo>
                  <a:cubicBezTo>
                    <a:pt x="0" y="8626"/>
                    <a:pt x="14" y="8637"/>
                    <a:pt x="32" y="8637"/>
                  </a:cubicBezTo>
                  <a:cubicBezTo>
                    <a:pt x="57" y="8637"/>
                    <a:pt x="91" y="8616"/>
                    <a:pt x="112" y="8594"/>
                  </a:cubicBezTo>
                  <a:cubicBezTo>
                    <a:pt x="373" y="8147"/>
                    <a:pt x="373" y="7439"/>
                    <a:pt x="448" y="6917"/>
                  </a:cubicBezTo>
                  <a:cubicBezTo>
                    <a:pt x="597" y="6171"/>
                    <a:pt x="709" y="5388"/>
                    <a:pt x="820" y="4643"/>
                  </a:cubicBezTo>
                  <a:cubicBezTo>
                    <a:pt x="1007" y="3114"/>
                    <a:pt x="1230" y="1586"/>
                    <a:pt x="1491" y="57"/>
                  </a:cubicBezTo>
                  <a:cubicBezTo>
                    <a:pt x="1491" y="16"/>
                    <a:pt x="1466" y="0"/>
                    <a:pt x="14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9"/>
            <p:cNvSpPr/>
            <p:nvPr/>
          </p:nvSpPr>
          <p:spPr>
            <a:xfrm>
              <a:off x="7630112" y="3400700"/>
              <a:ext cx="60329" cy="330404"/>
            </a:xfrm>
            <a:custGeom>
              <a:rect b="b" l="l" r="r" t="t"/>
              <a:pathLst>
                <a:path extrusionOk="0" h="11030" w="2014">
                  <a:moveTo>
                    <a:pt x="1970" y="1"/>
                  </a:moveTo>
                  <a:cubicBezTo>
                    <a:pt x="1926" y="1"/>
                    <a:pt x="1864" y="64"/>
                    <a:pt x="1864" y="112"/>
                  </a:cubicBezTo>
                  <a:cubicBezTo>
                    <a:pt x="1603" y="1976"/>
                    <a:pt x="1305" y="3840"/>
                    <a:pt x="970" y="5666"/>
                  </a:cubicBezTo>
                  <a:cubicBezTo>
                    <a:pt x="671" y="7419"/>
                    <a:pt x="224" y="9208"/>
                    <a:pt x="0" y="10997"/>
                  </a:cubicBezTo>
                  <a:cubicBezTo>
                    <a:pt x="0" y="11021"/>
                    <a:pt x="11" y="11029"/>
                    <a:pt x="27" y="11029"/>
                  </a:cubicBezTo>
                  <a:cubicBezTo>
                    <a:pt x="63" y="11029"/>
                    <a:pt x="124" y="10986"/>
                    <a:pt x="150" y="10960"/>
                  </a:cubicBezTo>
                  <a:cubicBezTo>
                    <a:pt x="560" y="9133"/>
                    <a:pt x="932" y="7344"/>
                    <a:pt x="1193" y="5517"/>
                  </a:cubicBezTo>
                  <a:cubicBezTo>
                    <a:pt x="1492" y="3691"/>
                    <a:pt x="1753" y="1901"/>
                    <a:pt x="2014" y="74"/>
                  </a:cubicBezTo>
                  <a:cubicBezTo>
                    <a:pt x="2014" y="21"/>
                    <a:pt x="1994" y="1"/>
                    <a:pt x="1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9"/>
            <p:cNvSpPr/>
            <p:nvPr/>
          </p:nvSpPr>
          <p:spPr>
            <a:xfrm>
              <a:off x="7656922" y="3399772"/>
              <a:ext cx="59191" cy="348077"/>
            </a:xfrm>
            <a:custGeom>
              <a:rect b="b" l="l" r="r" t="t"/>
              <a:pathLst>
                <a:path extrusionOk="0" h="11620" w="1976">
                  <a:moveTo>
                    <a:pt x="1940" y="1"/>
                  </a:moveTo>
                  <a:cubicBezTo>
                    <a:pt x="1886" y="1"/>
                    <a:pt x="1790" y="62"/>
                    <a:pt x="1790" y="143"/>
                  </a:cubicBezTo>
                  <a:cubicBezTo>
                    <a:pt x="1566" y="2081"/>
                    <a:pt x="1342" y="4057"/>
                    <a:pt x="1044" y="5996"/>
                  </a:cubicBezTo>
                  <a:cubicBezTo>
                    <a:pt x="746" y="7860"/>
                    <a:pt x="261" y="9724"/>
                    <a:pt x="0" y="11588"/>
                  </a:cubicBezTo>
                  <a:cubicBezTo>
                    <a:pt x="0" y="11611"/>
                    <a:pt x="7" y="11620"/>
                    <a:pt x="18" y="11620"/>
                  </a:cubicBezTo>
                  <a:cubicBezTo>
                    <a:pt x="43" y="11620"/>
                    <a:pt x="86" y="11576"/>
                    <a:pt x="112" y="11550"/>
                  </a:cubicBezTo>
                  <a:cubicBezTo>
                    <a:pt x="634" y="9649"/>
                    <a:pt x="1044" y="7711"/>
                    <a:pt x="1268" y="5735"/>
                  </a:cubicBezTo>
                  <a:cubicBezTo>
                    <a:pt x="1566" y="3833"/>
                    <a:pt x="1752" y="1969"/>
                    <a:pt x="1976" y="31"/>
                  </a:cubicBezTo>
                  <a:cubicBezTo>
                    <a:pt x="1976" y="10"/>
                    <a:pt x="1961" y="1"/>
                    <a:pt x="19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9"/>
            <p:cNvSpPr/>
            <p:nvPr/>
          </p:nvSpPr>
          <p:spPr>
            <a:xfrm>
              <a:off x="7675884" y="3477146"/>
              <a:ext cx="50294" cy="284093"/>
            </a:xfrm>
            <a:custGeom>
              <a:rect b="b" l="l" r="r" t="t"/>
              <a:pathLst>
                <a:path extrusionOk="0" h="9484" w="1679">
                  <a:moveTo>
                    <a:pt x="1633" y="0"/>
                  </a:moveTo>
                  <a:cubicBezTo>
                    <a:pt x="1589" y="0"/>
                    <a:pt x="1529" y="48"/>
                    <a:pt x="1529" y="95"/>
                  </a:cubicBezTo>
                  <a:cubicBezTo>
                    <a:pt x="1045" y="3226"/>
                    <a:pt x="448" y="6320"/>
                    <a:pt x="1" y="9452"/>
                  </a:cubicBezTo>
                  <a:cubicBezTo>
                    <a:pt x="1" y="9475"/>
                    <a:pt x="12" y="9484"/>
                    <a:pt x="26" y="9484"/>
                  </a:cubicBezTo>
                  <a:cubicBezTo>
                    <a:pt x="59" y="9484"/>
                    <a:pt x="113" y="9440"/>
                    <a:pt x="113" y="9415"/>
                  </a:cubicBezTo>
                  <a:cubicBezTo>
                    <a:pt x="784" y="6358"/>
                    <a:pt x="1194" y="3189"/>
                    <a:pt x="1678" y="57"/>
                  </a:cubicBezTo>
                  <a:cubicBezTo>
                    <a:pt x="1678" y="16"/>
                    <a:pt x="1658" y="0"/>
                    <a:pt x="16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9"/>
            <p:cNvSpPr/>
            <p:nvPr/>
          </p:nvSpPr>
          <p:spPr>
            <a:xfrm>
              <a:off x="7701585" y="3493083"/>
              <a:ext cx="44693" cy="264323"/>
            </a:xfrm>
            <a:custGeom>
              <a:rect b="b" l="l" r="r" t="t"/>
              <a:pathLst>
                <a:path extrusionOk="0" h="8824" w="1492">
                  <a:moveTo>
                    <a:pt x="1459" y="0"/>
                  </a:moveTo>
                  <a:cubicBezTo>
                    <a:pt x="1415" y="0"/>
                    <a:pt x="1342" y="70"/>
                    <a:pt x="1342" y="122"/>
                  </a:cubicBezTo>
                  <a:cubicBezTo>
                    <a:pt x="1193" y="1650"/>
                    <a:pt x="1044" y="3142"/>
                    <a:pt x="783" y="4633"/>
                  </a:cubicBezTo>
                  <a:cubicBezTo>
                    <a:pt x="671" y="5341"/>
                    <a:pt x="560" y="6049"/>
                    <a:pt x="410" y="6758"/>
                  </a:cubicBezTo>
                  <a:cubicBezTo>
                    <a:pt x="224" y="7429"/>
                    <a:pt x="112" y="8100"/>
                    <a:pt x="0" y="8808"/>
                  </a:cubicBezTo>
                  <a:cubicBezTo>
                    <a:pt x="0" y="8819"/>
                    <a:pt x="7" y="8824"/>
                    <a:pt x="17" y="8824"/>
                  </a:cubicBezTo>
                  <a:cubicBezTo>
                    <a:pt x="41" y="8824"/>
                    <a:pt x="86" y="8797"/>
                    <a:pt x="112" y="8771"/>
                  </a:cubicBezTo>
                  <a:cubicBezTo>
                    <a:pt x="336" y="8063"/>
                    <a:pt x="485" y="7354"/>
                    <a:pt x="597" y="6646"/>
                  </a:cubicBezTo>
                  <a:cubicBezTo>
                    <a:pt x="746" y="5900"/>
                    <a:pt x="858" y="5155"/>
                    <a:pt x="970" y="4446"/>
                  </a:cubicBezTo>
                  <a:cubicBezTo>
                    <a:pt x="1193" y="2992"/>
                    <a:pt x="1380" y="1501"/>
                    <a:pt x="1492" y="47"/>
                  </a:cubicBezTo>
                  <a:cubicBezTo>
                    <a:pt x="1492" y="13"/>
                    <a:pt x="1478" y="0"/>
                    <a:pt x="1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9"/>
            <p:cNvSpPr/>
            <p:nvPr/>
          </p:nvSpPr>
          <p:spPr>
            <a:xfrm>
              <a:off x="7719439" y="3543018"/>
              <a:ext cx="45831" cy="255097"/>
            </a:xfrm>
            <a:custGeom>
              <a:rect b="b" l="l" r="r" t="t"/>
              <a:pathLst>
                <a:path extrusionOk="0" h="8516" w="1530">
                  <a:moveTo>
                    <a:pt x="1482" y="1"/>
                  </a:moveTo>
                  <a:cubicBezTo>
                    <a:pt x="1435" y="1"/>
                    <a:pt x="1366" y="48"/>
                    <a:pt x="1343" y="95"/>
                  </a:cubicBezTo>
                  <a:lnTo>
                    <a:pt x="1343" y="133"/>
                  </a:lnTo>
                  <a:cubicBezTo>
                    <a:pt x="1119" y="1549"/>
                    <a:pt x="896" y="2966"/>
                    <a:pt x="672" y="4382"/>
                  </a:cubicBezTo>
                  <a:cubicBezTo>
                    <a:pt x="560" y="5091"/>
                    <a:pt x="411" y="5799"/>
                    <a:pt x="299" y="6470"/>
                  </a:cubicBezTo>
                  <a:cubicBezTo>
                    <a:pt x="150" y="7141"/>
                    <a:pt x="75" y="7812"/>
                    <a:pt x="1" y="8483"/>
                  </a:cubicBezTo>
                  <a:cubicBezTo>
                    <a:pt x="1" y="8506"/>
                    <a:pt x="8" y="8515"/>
                    <a:pt x="18" y="8515"/>
                  </a:cubicBezTo>
                  <a:cubicBezTo>
                    <a:pt x="40" y="8515"/>
                    <a:pt x="75" y="8472"/>
                    <a:pt x="75" y="8446"/>
                  </a:cubicBezTo>
                  <a:cubicBezTo>
                    <a:pt x="262" y="7775"/>
                    <a:pt x="374" y="7067"/>
                    <a:pt x="485" y="6358"/>
                  </a:cubicBezTo>
                  <a:cubicBezTo>
                    <a:pt x="597" y="5650"/>
                    <a:pt x="746" y="4942"/>
                    <a:pt x="858" y="4271"/>
                  </a:cubicBezTo>
                  <a:cubicBezTo>
                    <a:pt x="1082" y="2854"/>
                    <a:pt x="1306" y="1475"/>
                    <a:pt x="1529" y="58"/>
                  </a:cubicBezTo>
                  <a:cubicBezTo>
                    <a:pt x="1529" y="17"/>
                    <a:pt x="1509" y="1"/>
                    <a:pt x="1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9"/>
            <p:cNvSpPr/>
            <p:nvPr/>
          </p:nvSpPr>
          <p:spPr>
            <a:xfrm>
              <a:off x="7744002" y="3516867"/>
              <a:ext cx="42476" cy="231253"/>
            </a:xfrm>
            <a:custGeom>
              <a:rect b="b" l="l" r="r" t="t"/>
              <a:pathLst>
                <a:path extrusionOk="0" h="7720" w="1418">
                  <a:moveTo>
                    <a:pt x="1372" y="0"/>
                  </a:moveTo>
                  <a:cubicBezTo>
                    <a:pt x="1325" y="0"/>
                    <a:pt x="1255" y="63"/>
                    <a:pt x="1231" y="111"/>
                  </a:cubicBezTo>
                  <a:cubicBezTo>
                    <a:pt x="858" y="2646"/>
                    <a:pt x="411" y="5144"/>
                    <a:pt x="1" y="7679"/>
                  </a:cubicBezTo>
                  <a:cubicBezTo>
                    <a:pt x="1" y="7707"/>
                    <a:pt x="17" y="7719"/>
                    <a:pt x="40" y="7719"/>
                  </a:cubicBezTo>
                  <a:cubicBezTo>
                    <a:pt x="76" y="7719"/>
                    <a:pt x="127" y="7687"/>
                    <a:pt x="150" y="7641"/>
                  </a:cubicBezTo>
                  <a:cubicBezTo>
                    <a:pt x="672" y="5144"/>
                    <a:pt x="1045" y="2609"/>
                    <a:pt x="1418" y="74"/>
                  </a:cubicBezTo>
                  <a:cubicBezTo>
                    <a:pt x="1418" y="20"/>
                    <a:pt x="1398" y="0"/>
                    <a:pt x="13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9"/>
            <p:cNvSpPr/>
            <p:nvPr/>
          </p:nvSpPr>
          <p:spPr>
            <a:xfrm>
              <a:off x="7779739" y="3411874"/>
              <a:ext cx="46939" cy="273429"/>
            </a:xfrm>
            <a:custGeom>
              <a:rect b="b" l="l" r="r" t="t"/>
              <a:pathLst>
                <a:path extrusionOk="0" h="9128" w="1567">
                  <a:moveTo>
                    <a:pt x="1523" y="1"/>
                  </a:moveTo>
                  <a:cubicBezTo>
                    <a:pt x="1479" y="1"/>
                    <a:pt x="1418" y="64"/>
                    <a:pt x="1418" y="111"/>
                  </a:cubicBezTo>
                  <a:cubicBezTo>
                    <a:pt x="1194" y="1640"/>
                    <a:pt x="933" y="3168"/>
                    <a:pt x="672" y="4697"/>
                  </a:cubicBezTo>
                  <a:cubicBezTo>
                    <a:pt x="336" y="6151"/>
                    <a:pt x="113" y="7605"/>
                    <a:pt x="1" y="9096"/>
                  </a:cubicBezTo>
                  <a:cubicBezTo>
                    <a:pt x="1" y="9119"/>
                    <a:pt x="12" y="9128"/>
                    <a:pt x="27" y="9128"/>
                  </a:cubicBezTo>
                  <a:cubicBezTo>
                    <a:pt x="60" y="9128"/>
                    <a:pt x="113" y="9084"/>
                    <a:pt x="113" y="9059"/>
                  </a:cubicBezTo>
                  <a:cubicBezTo>
                    <a:pt x="448" y="7567"/>
                    <a:pt x="597" y="6039"/>
                    <a:pt x="858" y="4548"/>
                  </a:cubicBezTo>
                  <a:cubicBezTo>
                    <a:pt x="1119" y="3057"/>
                    <a:pt x="1380" y="1565"/>
                    <a:pt x="1567" y="74"/>
                  </a:cubicBezTo>
                  <a:cubicBezTo>
                    <a:pt x="1567" y="21"/>
                    <a:pt x="1547" y="1"/>
                    <a:pt x="15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9"/>
            <p:cNvSpPr/>
            <p:nvPr/>
          </p:nvSpPr>
          <p:spPr>
            <a:xfrm>
              <a:off x="7813978" y="3413791"/>
              <a:ext cx="41727" cy="291762"/>
            </a:xfrm>
            <a:custGeom>
              <a:rect b="b" l="l" r="r" t="t"/>
              <a:pathLst>
                <a:path extrusionOk="0" h="9740" w="1393">
                  <a:moveTo>
                    <a:pt x="1352" y="0"/>
                  </a:moveTo>
                  <a:cubicBezTo>
                    <a:pt x="1297" y="0"/>
                    <a:pt x="1207" y="70"/>
                    <a:pt x="1207" y="122"/>
                  </a:cubicBezTo>
                  <a:cubicBezTo>
                    <a:pt x="1095" y="1725"/>
                    <a:pt x="946" y="3328"/>
                    <a:pt x="722" y="4931"/>
                  </a:cubicBezTo>
                  <a:cubicBezTo>
                    <a:pt x="573" y="6534"/>
                    <a:pt x="349" y="8100"/>
                    <a:pt x="14" y="9666"/>
                  </a:cubicBezTo>
                  <a:cubicBezTo>
                    <a:pt x="0" y="9719"/>
                    <a:pt x="16" y="9739"/>
                    <a:pt x="43" y="9739"/>
                  </a:cubicBezTo>
                  <a:cubicBezTo>
                    <a:pt x="91" y="9739"/>
                    <a:pt x="176" y="9676"/>
                    <a:pt x="200" y="9628"/>
                  </a:cubicBezTo>
                  <a:cubicBezTo>
                    <a:pt x="535" y="8100"/>
                    <a:pt x="796" y="6571"/>
                    <a:pt x="908" y="5006"/>
                  </a:cubicBezTo>
                  <a:cubicBezTo>
                    <a:pt x="1095" y="3365"/>
                    <a:pt x="1281" y="1688"/>
                    <a:pt x="1393" y="47"/>
                  </a:cubicBezTo>
                  <a:cubicBezTo>
                    <a:pt x="1393" y="14"/>
                    <a:pt x="1376" y="0"/>
                    <a:pt x="13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9"/>
            <p:cNvSpPr/>
            <p:nvPr/>
          </p:nvSpPr>
          <p:spPr>
            <a:xfrm>
              <a:off x="7828895" y="3486373"/>
              <a:ext cx="45801" cy="305301"/>
            </a:xfrm>
            <a:custGeom>
              <a:rect b="b" l="l" r="r" t="t"/>
              <a:pathLst>
                <a:path extrusionOk="0" h="10192" w="1529">
                  <a:moveTo>
                    <a:pt x="1488" y="0"/>
                  </a:moveTo>
                  <a:cubicBezTo>
                    <a:pt x="1433" y="0"/>
                    <a:pt x="1342" y="70"/>
                    <a:pt x="1342" y="122"/>
                  </a:cubicBezTo>
                  <a:cubicBezTo>
                    <a:pt x="1156" y="3515"/>
                    <a:pt x="709" y="6833"/>
                    <a:pt x="0" y="10151"/>
                  </a:cubicBezTo>
                  <a:cubicBezTo>
                    <a:pt x="0" y="10179"/>
                    <a:pt x="17" y="10191"/>
                    <a:pt x="39" y="10191"/>
                  </a:cubicBezTo>
                  <a:cubicBezTo>
                    <a:pt x="75" y="10191"/>
                    <a:pt x="126" y="10159"/>
                    <a:pt x="149" y="10113"/>
                  </a:cubicBezTo>
                  <a:cubicBezTo>
                    <a:pt x="1081" y="6870"/>
                    <a:pt x="1230" y="3403"/>
                    <a:pt x="1529" y="48"/>
                  </a:cubicBezTo>
                  <a:cubicBezTo>
                    <a:pt x="1529" y="14"/>
                    <a:pt x="1511" y="0"/>
                    <a:pt x="14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9"/>
            <p:cNvSpPr/>
            <p:nvPr/>
          </p:nvSpPr>
          <p:spPr>
            <a:xfrm>
              <a:off x="7836714" y="3579893"/>
              <a:ext cx="48048" cy="248057"/>
            </a:xfrm>
            <a:custGeom>
              <a:rect b="b" l="l" r="r" t="t"/>
              <a:pathLst>
                <a:path extrusionOk="0" h="8281" w="1604">
                  <a:moveTo>
                    <a:pt x="1546" y="0"/>
                  </a:moveTo>
                  <a:cubicBezTo>
                    <a:pt x="1491" y="0"/>
                    <a:pt x="1417" y="47"/>
                    <a:pt x="1417" y="94"/>
                  </a:cubicBezTo>
                  <a:cubicBezTo>
                    <a:pt x="1230" y="1474"/>
                    <a:pt x="1007" y="2816"/>
                    <a:pt x="746" y="4158"/>
                  </a:cubicBezTo>
                  <a:cubicBezTo>
                    <a:pt x="522" y="5537"/>
                    <a:pt x="224" y="6879"/>
                    <a:pt x="0" y="8221"/>
                  </a:cubicBezTo>
                  <a:cubicBezTo>
                    <a:pt x="0" y="8265"/>
                    <a:pt x="17" y="8281"/>
                    <a:pt x="38" y="8281"/>
                  </a:cubicBezTo>
                  <a:cubicBezTo>
                    <a:pt x="71" y="8281"/>
                    <a:pt x="112" y="8244"/>
                    <a:pt x="112" y="8221"/>
                  </a:cubicBezTo>
                  <a:cubicBezTo>
                    <a:pt x="783" y="5537"/>
                    <a:pt x="1193" y="2779"/>
                    <a:pt x="1603" y="57"/>
                  </a:cubicBezTo>
                  <a:cubicBezTo>
                    <a:pt x="1603" y="16"/>
                    <a:pt x="1578" y="0"/>
                    <a:pt x="15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9"/>
            <p:cNvSpPr/>
            <p:nvPr/>
          </p:nvSpPr>
          <p:spPr>
            <a:xfrm>
              <a:off x="7862386" y="3620902"/>
              <a:ext cx="34658" cy="202885"/>
            </a:xfrm>
            <a:custGeom>
              <a:rect b="b" l="l" r="r" t="t"/>
              <a:pathLst>
                <a:path extrusionOk="0" h="6773" w="1157">
                  <a:moveTo>
                    <a:pt x="1128" y="0"/>
                  </a:moveTo>
                  <a:cubicBezTo>
                    <a:pt x="1085" y="0"/>
                    <a:pt x="1007" y="62"/>
                    <a:pt x="1007" y="142"/>
                  </a:cubicBezTo>
                  <a:cubicBezTo>
                    <a:pt x="858" y="1261"/>
                    <a:pt x="746" y="2379"/>
                    <a:pt x="560" y="3497"/>
                  </a:cubicBezTo>
                  <a:cubicBezTo>
                    <a:pt x="411" y="4616"/>
                    <a:pt x="187" y="5660"/>
                    <a:pt x="1" y="6741"/>
                  </a:cubicBezTo>
                  <a:cubicBezTo>
                    <a:pt x="1" y="6764"/>
                    <a:pt x="11" y="6773"/>
                    <a:pt x="26" y="6773"/>
                  </a:cubicBezTo>
                  <a:cubicBezTo>
                    <a:pt x="59" y="6773"/>
                    <a:pt x="112" y="6729"/>
                    <a:pt x="112" y="6703"/>
                  </a:cubicBezTo>
                  <a:cubicBezTo>
                    <a:pt x="411" y="5585"/>
                    <a:pt x="634" y="4467"/>
                    <a:pt x="746" y="3348"/>
                  </a:cubicBezTo>
                  <a:cubicBezTo>
                    <a:pt x="895" y="2230"/>
                    <a:pt x="1044" y="1149"/>
                    <a:pt x="1156" y="30"/>
                  </a:cubicBezTo>
                  <a:cubicBezTo>
                    <a:pt x="1156" y="9"/>
                    <a:pt x="1145" y="0"/>
                    <a:pt x="1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9"/>
            <p:cNvSpPr/>
            <p:nvPr/>
          </p:nvSpPr>
          <p:spPr>
            <a:xfrm>
              <a:off x="7899231" y="3645286"/>
              <a:ext cx="22376" cy="132341"/>
            </a:xfrm>
            <a:custGeom>
              <a:rect b="b" l="l" r="r" t="t"/>
              <a:pathLst>
                <a:path extrusionOk="0" h="4418" w="747">
                  <a:moveTo>
                    <a:pt x="702" y="0"/>
                  </a:moveTo>
                  <a:cubicBezTo>
                    <a:pt x="658" y="0"/>
                    <a:pt x="597" y="63"/>
                    <a:pt x="597" y="111"/>
                  </a:cubicBezTo>
                  <a:cubicBezTo>
                    <a:pt x="411" y="1528"/>
                    <a:pt x="187" y="2944"/>
                    <a:pt x="1" y="4361"/>
                  </a:cubicBezTo>
                  <a:cubicBezTo>
                    <a:pt x="1" y="4402"/>
                    <a:pt x="16" y="4418"/>
                    <a:pt x="35" y="4418"/>
                  </a:cubicBezTo>
                  <a:cubicBezTo>
                    <a:pt x="68" y="4418"/>
                    <a:pt x="113" y="4371"/>
                    <a:pt x="113" y="4324"/>
                  </a:cubicBezTo>
                  <a:cubicBezTo>
                    <a:pt x="411" y="2907"/>
                    <a:pt x="597" y="1490"/>
                    <a:pt x="746" y="74"/>
                  </a:cubicBezTo>
                  <a:cubicBezTo>
                    <a:pt x="746" y="20"/>
                    <a:pt x="727" y="0"/>
                    <a:pt x="7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9"/>
            <p:cNvSpPr/>
            <p:nvPr/>
          </p:nvSpPr>
          <p:spPr>
            <a:xfrm>
              <a:off x="7423510" y="3757439"/>
              <a:ext cx="14948" cy="76415"/>
            </a:xfrm>
            <a:custGeom>
              <a:rect b="b" l="l" r="r" t="t"/>
              <a:pathLst>
                <a:path extrusionOk="0" h="2551" w="499">
                  <a:moveTo>
                    <a:pt x="456" y="1"/>
                  </a:moveTo>
                  <a:cubicBezTo>
                    <a:pt x="411" y="1"/>
                    <a:pt x="336" y="48"/>
                    <a:pt x="336" y="95"/>
                  </a:cubicBezTo>
                  <a:cubicBezTo>
                    <a:pt x="262" y="505"/>
                    <a:pt x="187" y="915"/>
                    <a:pt x="112" y="1325"/>
                  </a:cubicBezTo>
                  <a:cubicBezTo>
                    <a:pt x="112" y="1549"/>
                    <a:pt x="75" y="1735"/>
                    <a:pt x="38" y="1959"/>
                  </a:cubicBezTo>
                  <a:cubicBezTo>
                    <a:pt x="38" y="2071"/>
                    <a:pt x="1" y="2145"/>
                    <a:pt x="1" y="2257"/>
                  </a:cubicBezTo>
                  <a:cubicBezTo>
                    <a:pt x="1" y="2332"/>
                    <a:pt x="1" y="2444"/>
                    <a:pt x="1" y="2518"/>
                  </a:cubicBezTo>
                  <a:cubicBezTo>
                    <a:pt x="1" y="2541"/>
                    <a:pt x="11" y="2550"/>
                    <a:pt x="26" y="2550"/>
                  </a:cubicBezTo>
                  <a:cubicBezTo>
                    <a:pt x="59" y="2550"/>
                    <a:pt x="112" y="2507"/>
                    <a:pt x="112" y="2481"/>
                  </a:cubicBezTo>
                  <a:cubicBezTo>
                    <a:pt x="187" y="2294"/>
                    <a:pt x="224" y="2071"/>
                    <a:pt x="224" y="1884"/>
                  </a:cubicBezTo>
                  <a:lnTo>
                    <a:pt x="299" y="1288"/>
                  </a:lnTo>
                  <a:cubicBezTo>
                    <a:pt x="373" y="878"/>
                    <a:pt x="411" y="468"/>
                    <a:pt x="485" y="58"/>
                  </a:cubicBezTo>
                  <a:cubicBezTo>
                    <a:pt x="499" y="17"/>
                    <a:pt x="482"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9"/>
            <p:cNvSpPr/>
            <p:nvPr/>
          </p:nvSpPr>
          <p:spPr>
            <a:xfrm>
              <a:off x="7441393" y="3748183"/>
              <a:ext cx="20130" cy="78452"/>
            </a:xfrm>
            <a:custGeom>
              <a:rect b="b" l="l" r="r" t="t"/>
              <a:pathLst>
                <a:path extrusionOk="0" h="2619" w="672">
                  <a:moveTo>
                    <a:pt x="640" y="0"/>
                  </a:moveTo>
                  <a:cubicBezTo>
                    <a:pt x="597" y="0"/>
                    <a:pt x="522" y="53"/>
                    <a:pt x="522" y="106"/>
                  </a:cubicBezTo>
                  <a:cubicBezTo>
                    <a:pt x="447" y="516"/>
                    <a:pt x="373" y="963"/>
                    <a:pt x="298" y="1373"/>
                  </a:cubicBezTo>
                  <a:cubicBezTo>
                    <a:pt x="261" y="1597"/>
                    <a:pt x="187" y="1821"/>
                    <a:pt x="149" y="2007"/>
                  </a:cubicBezTo>
                  <a:cubicBezTo>
                    <a:pt x="112" y="2119"/>
                    <a:pt x="75" y="2231"/>
                    <a:pt x="37" y="2305"/>
                  </a:cubicBezTo>
                  <a:cubicBezTo>
                    <a:pt x="0" y="2417"/>
                    <a:pt x="0" y="2492"/>
                    <a:pt x="0" y="2603"/>
                  </a:cubicBezTo>
                  <a:cubicBezTo>
                    <a:pt x="0" y="2614"/>
                    <a:pt x="7" y="2619"/>
                    <a:pt x="17" y="2619"/>
                  </a:cubicBezTo>
                  <a:cubicBezTo>
                    <a:pt x="41" y="2619"/>
                    <a:pt x="86" y="2593"/>
                    <a:pt x="112" y="2566"/>
                  </a:cubicBezTo>
                  <a:cubicBezTo>
                    <a:pt x="187" y="2380"/>
                    <a:pt x="261" y="2156"/>
                    <a:pt x="298" y="1932"/>
                  </a:cubicBezTo>
                  <a:cubicBezTo>
                    <a:pt x="373" y="1746"/>
                    <a:pt x="410" y="1522"/>
                    <a:pt x="447" y="1336"/>
                  </a:cubicBezTo>
                  <a:cubicBezTo>
                    <a:pt x="559" y="889"/>
                    <a:pt x="634" y="479"/>
                    <a:pt x="671" y="31"/>
                  </a:cubicBezTo>
                  <a:cubicBezTo>
                    <a:pt x="671" y="9"/>
                    <a:pt x="658" y="0"/>
                    <a:pt x="6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9"/>
            <p:cNvSpPr/>
            <p:nvPr/>
          </p:nvSpPr>
          <p:spPr>
            <a:xfrm>
              <a:off x="7459247" y="3732037"/>
              <a:ext cx="14558" cy="90674"/>
            </a:xfrm>
            <a:custGeom>
              <a:rect b="b" l="l" r="r" t="t"/>
              <a:pathLst>
                <a:path extrusionOk="0" h="3027" w="486">
                  <a:moveTo>
                    <a:pt x="444" y="1"/>
                  </a:moveTo>
                  <a:cubicBezTo>
                    <a:pt x="389" y="1"/>
                    <a:pt x="299" y="71"/>
                    <a:pt x="299" y="123"/>
                  </a:cubicBezTo>
                  <a:cubicBezTo>
                    <a:pt x="299" y="607"/>
                    <a:pt x="262" y="1129"/>
                    <a:pt x="187" y="1614"/>
                  </a:cubicBezTo>
                  <a:cubicBezTo>
                    <a:pt x="150" y="1838"/>
                    <a:pt x="112" y="2099"/>
                    <a:pt x="75" y="2360"/>
                  </a:cubicBezTo>
                  <a:cubicBezTo>
                    <a:pt x="75" y="2471"/>
                    <a:pt x="38" y="2583"/>
                    <a:pt x="38" y="2732"/>
                  </a:cubicBezTo>
                  <a:cubicBezTo>
                    <a:pt x="1" y="2807"/>
                    <a:pt x="1" y="2919"/>
                    <a:pt x="38" y="2993"/>
                  </a:cubicBezTo>
                  <a:cubicBezTo>
                    <a:pt x="38" y="3018"/>
                    <a:pt x="46" y="3026"/>
                    <a:pt x="57" y="3026"/>
                  </a:cubicBezTo>
                  <a:cubicBezTo>
                    <a:pt x="79" y="3026"/>
                    <a:pt x="112" y="2993"/>
                    <a:pt x="112" y="2993"/>
                  </a:cubicBezTo>
                  <a:cubicBezTo>
                    <a:pt x="187" y="2732"/>
                    <a:pt x="262" y="2509"/>
                    <a:pt x="262" y="2248"/>
                  </a:cubicBezTo>
                  <a:cubicBezTo>
                    <a:pt x="299" y="2024"/>
                    <a:pt x="336" y="1800"/>
                    <a:pt x="373" y="1539"/>
                  </a:cubicBezTo>
                  <a:cubicBezTo>
                    <a:pt x="411" y="1055"/>
                    <a:pt x="448" y="533"/>
                    <a:pt x="485" y="48"/>
                  </a:cubicBezTo>
                  <a:cubicBezTo>
                    <a:pt x="485" y="14"/>
                    <a:pt x="468" y="1"/>
                    <a:pt x="4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9"/>
            <p:cNvSpPr/>
            <p:nvPr/>
          </p:nvSpPr>
          <p:spPr>
            <a:xfrm>
              <a:off x="7482702" y="3723619"/>
              <a:ext cx="11203" cy="83425"/>
            </a:xfrm>
            <a:custGeom>
              <a:rect b="b" l="l" r="r" t="t"/>
              <a:pathLst>
                <a:path extrusionOk="0" h="2785" w="374">
                  <a:moveTo>
                    <a:pt x="342" y="0"/>
                  </a:moveTo>
                  <a:cubicBezTo>
                    <a:pt x="299" y="0"/>
                    <a:pt x="224" y="53"/>
                    <a:pt x="224" y="106"/>
                  </a:cubicBezTo>
                  <a:cubicBezTo>
                    <a:pt x="187" y="553"/>
                    <a:pt x="187" y="1000"/>
                    <a:pt x="150" y="1448"/>
                  </a:cubicBezTo>
                  <a:cubicBezTo>
                    <a:pt x="150" y="1671"/>
                    <a:pt x="75" y="1895"/>
                    <a:pt x="75" y="2081"/>
                  </a:cubicBezTo>
                  <a:cubicBezTo>
                    <a:pt x="38" y="2305"/>
                    <a:pt x="0" y="2529"/>
                    <a:pt x="0" y="2752"/>
                  </a:cubicBezTo>
                  <a:cubicBezTo>
                    <a:pt x="0" y="2776"/>
                    <a:pt x="11" y="2784"/>
                    <a:pt x="27" y="2784"/>
                  </a:cubicBezTo>
                  <a:cubicBezTo>
                    <a:pt x="63" y="2784"/>
                    <a:pt x="124" y="2741"/>
                    <a:pt x="150" y="2715"/>
                  </a:cubicBezTo>
                  <a:cubicBezTo>
                    <a:pt x="187" y="2491"/>
                    <a:pt x="224" y="2268"/>
                    <a:pt x="224" y="2081"/>
                  </a:cubicBezTo>
                  <a:cubicBezTo>
                    <a:pt x="261" y="1858"/>
                    <a:pt x="261" y="1597"/>
                    <a:pt x="299" y="1373"/>
                  </a:cubicBezTo>
                  <a:cubicBezTo>
                    <a:pt x="336" y="926"/>
                    <a:pt x="373" y="478"/>
                    <a:pt x="373" y="31"/>
                  </a:cubicBezTo>
                  <a:cubicBezTo>
                    <a:pt x="373" y="9"/>
                    <a:pt x="360" y="0"/>
                    <a:pt x="3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9"/>
            <p:cNvSpPr/>
            <p:nvPr/>
          </p:nvSpPr>
          <p:spPr>
            <a:xfrm>
              <a:off x="7531828" y="3753964"/>
              <a:ext cx="5632" cy="27559"/>
            </a:xfrm>
            <a:custGeom>
              <a:rect b="b" l="l" r="r" t="t"/>
              <a:pathLst>
                <a:path extrusionOk="0" h="920" w="188">
                  <a:moveTo>
                    <a:pt x="133" y="0"/>
                  </a:moveTo>
                  <a:cubicBezTo>
                    <a:pt x="113" y="0"/>
                    <a:pt x="91" y="9"/>
                    <a:pt x="75" y="25"/>
                  </a:cubicBezTo>
                  <a:cubicBezTo>
                    <a:pt x="38" y="25"/>
                    <a:pt x="1" y="99"/>
                    <a:pt x="1" y="136"/>
                  </a:cubicBezTo>
                  <a:lnTo>
                    <a:pt x="38" y="136"/>
                  </a:lnTo>
                  <a:lnTo>
                    <a:pt x="38" y="882"/>
                  </a:lnTo>
                  <a:cubicBezTo>
                    <a:pt x="38" y="919"/>
                    <a:pt x="75" y="919"/>
                    <a:pt x="113" y="919"/>
                  </a:cubicBezTo>
                  <a:cubicBezTo>
                    <a:pt x="150" y="882"/>
                    <a:pt x="150" y="845"/>
                    <a:pt x="187" y="807"/>
                  </a:cubicBezTo>
                  <a:lnTo>
                    <a:pt x="187" y="62"/>
                  </a:lnTo>
                  <a:cubicBezTo>
                    <a:pt x="187" y="18"/>
                    <a:pt x="162" y="0"/>
                    <a:pt x="1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9"/>
            <p:cNvSpPr/>
            <p:nvPr/>
          </p:nvSpPr>
          <p:spPr>
            <a:xfrm>
              <a:off x="7550820" y="3644956"/>
              <a:ext cx="29056" cy="151243"/>
            </a:xfrm>
            <a:custGeom>
              <a:rect b="b" l="l" r="r" t="t"/>
              <a:pathLst>
                <a:path extrusionOk="0" h="5049" w="970">
                  <a:moveTo>
                    <a:pt x="937" y="0"/>
                  </a:moveTo>
                  <a:cubicBezTo>
                    <a:pt x="893" y="0"/>
                    <a:pt x="821" y="70"/>
                    <a:pt x="821" y="122"/>
                  </a:cubicBezTo>
                  <a:cubicBezTo>
                    <a:pt x="709" y="942"/>
                    <a:pt x="634" y="1800"/>
                    <a:pt x="522" y="2620"/>
                  </a:cubicBezTo>
                  <a:cubicBezTo>
                    <a:pt x="373" y="3440"/>
                    <a:pt x="150" y="4223"/>
                    <a:pt x="1" y="5006"/>
                  </a:cubicBezTo>
                  <a:cubicBezTo>
                    <a:pt x="1" y="5037"/>
                    <a:pt x="21" y="5049"/>
                    <a:pt x="44" y="5049"/>
                  </a:cubicBezTo>
                  <a:cubicBezTo>
                    <a:pt x="75" y="5049"/>
                    <a:pt x="112" y="5027"/>
                    <a:pt x="112" y="5006"/>
                  </a:cubicBezTo>
                  <a:cubicBezTo>
                    <a:pt x="411" y="4223"/>
                    <a:pt x="597" y="3365"/>
                    <a:pt x="672" y="2545"/>
                  </a:cubicBezTo>
                  <a:cubicBezTo>
                    <a:pt x="821" y="1725"/>
                    <a:pt x="895" y="868"/>
                    <a:pt x="970" y="47"/>
                  </a:cubicBezTo>
                  <a:cubicBezTo>
                    <a:pt x="970" y="13"/>
                    <a:pt x="956" y="0"/>
                    <a:pt x="9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9"/>
            <p:cNvSpPr/>
            <p:nvPr/>
          </p:nvSpPr>
          <p:spPr>
            <a:xfrm>
              <a:off x="7572028" y="3630428"/>
              <a:ext cx="27948" cy="173260"/>
            </a:xfrm>
            <a:custGeom>
              <a:rect b="b" l="l" r="r" t="t"/>
              <a:pathLst>
                <a:path extrusionOk="0" h="5784" w="933">
                  <a:moveTo>
                    <a:pt x="892" y="0"/>
                  </a:moveTo>
                  <a:cubicBezTo>
                    <a:pt x="837" y="0"/>
                    <a:pt x="746" y="70"/>
                    <a:pt x="746" y="122"/>
                  </a:cubicBezTo>
                  <a:lnTo>
                    <a:pt x="746" y="160"/>
                  </a:lnTo>
                  <a:cubicBezTo>
                    <a:pt x="635" y="1092"/>
                    <a:pt x="560" y="2024"/>
                    <a:pt x="448" y="2956"/>
                  </a:cubicBezTo>
                  <a:cubicBezTo>
                    <a:pt x="374" y="3440"/>
                    <a:pt x="336" y="3925"/>
                    <a:pt x="225" y="4410"/>
                  </a:cubicBezTo>
                  <a:cubicBezTo>
                    <a:pt x="113" y="4857"/>
                    <a:pt x="38" y="5304"/>
                    <a:pt x="1" y="5752"/>
                  </a:cubicBezTo>
                  <a:cubicBezTo>
                    <a:pt x="1" y="5775"/>
                    <a:pt x="8" y="5784"/>
                    <a:pt x="18" y="5784"/>
                  </a:cubicBezTo>
                  <a:cubicBezTo>
                    <a:pt x="40" y="5784"/>
                    <a:pt x="75" y="5740"/>
                    <a:pt x="75" y="5714"/>
                  </a:cubicBezTo>
                  <a:cubicBezTo>
                    <a:pt x="262" y="5304"/>
                    <a:pt x="374" y="4820"/>
                    <a:pt x="411" y="4372"/>
                  </a:cubicBezTo>
                  <a:cubicBezTo>
                    <a:pt x="485" y="3888"/>
                    <a:pt x="560" y="3440"/>
                    <a:pt x="635" y="2956"/>
                  </a:cubicBezTo>
                  <a:cubicBezTo>
                    <a:pt x="746" y="1986"/>
                    <a:pt x="821" y="1017"/>
                    <a:pt x="933" y="48"/>
                  </a:cubicBezTo>
                  <a:cubicBezTo>
                    <a:pt x="933" y="14"/>
                    <a:pt x="916" y="0"/>
                    <a:pt x="8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9"/>
            <p:cNvSpPr/>
            <p:nvPr/>
          </p:nvSpPr>
          <p:spPr>
            <a:xfrm>
              <a:off x="7587665" y="3702710"/>
              <a:ext cx="23485" cy="123325"/>
            </a:xfrm>
            <a:custGeom>
              <a:rect b="b" l="l" r="r" t="t"/>
              <a:pathLst>
                <a:path extrusionOk="0" h="4117" w="784">
                  <a:moveTo>
                    <a:pt x="738" y="1"/>
                  </a:moveTo>
                  <a:cubicBezTo>
                    <a:pt x="694" y="1"/>
                    <a:pt x="635" y="48"/>
                    <a:pt x="635" y="95"/>
                  </a:cubicBezTo>
                  <a:cubicBezTo>
                    <a:pt x="523" y="766"/>
                    <a:pt x="411" y="1475"/>
                    <a:pt x="336" y="2146"/>
                  </a:cubicBezTo>
                  <a:cubicBezTo>
                    <a:pt x="262" y="2481"/>
                    <a:pt x="224" y="2817"/>
                    <a:pt x="150" y="3152"/>
                  </a:cubicBezTo>
                  <a:cubicBezTo>
                    <a:pt x="75" y="3450"/>
                    <a:pt x="38" y="3786"/>
                    <a:pt x="1" y="4084"/>
                  </a:cubicBezTo>
                  <a:cubicBezTo>
                    <a:pt x="1" y="4107"/>
                    <a:pt x="8" y="4116"/>
                    <a:pt x="19" y="4116"/>
                  </a:cubicBezTo>
                  <a:cubicBezTo>
                    <a:pt x="43" y="4116"/>
                    <a:pt x="87" y="4073"/>
                    <a:pt x="113" y="4047"/>
                  </a:cubicBezTo>
                  <a:cubicBezTo>
                    <a:pt x="299" y="3413"/>
                    <a:pt x="411" y="2742"/>
                    <a:pt x="485" y="2071"/>
                  </a:cubicBezTo>
                  <a:cubicBezTo>
                    <a:pt x="597" y="1400"/>
                    <a:pt x="672" y="729"/>
                    <a:pt x="784" y="58"/>
                  </a:cubicBezTo>
                  <a:cubicBezTo>
                    <a:pt x="784" y="17"/>
                    <a:pt x="764" y="1"/>
                    <a:pt x="7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9"/>
            <p:cNvSpPr/>
            <p:nvPr/>
          </p:nvSpPr>
          <p:spPr>
            <a:xfrm>
              <a:off x="7603302" y="3720654"/>
              <a:ext cx="23485" cy="127728"/>
            </a:xfrm>
            <a:custGeom>
              <a:rect b="b" l="l" r="r" t="t"/>
              <a:pathLst>
                <a:path extrusionOk="0" h="4264" w="784">
                  <a:moveTo>
                    <a:pt x="742" y="0"/>
                  </a:moveTo>
                  <a:cubicBezTo>
                    <a:pt x="698" y="0"/>
                    <a:pt x="634" y="57"/>
                    <a:pt x="634" y="130"/>
                  </a:cubicBezTo>
                  <a:cubicBezTo>
                    <a:pt x="560" y="838"/>
                    <a:pt x="448" y="1509"/>
                    <a:pt x="336" y="2255"/>
                  </a:cubicBezTo>
                  <a:cubicBezTo>
                    <a:pt x="262" y="2590"/>
                    <a:pt x="224" y="2926"/>
                    <a:pt x="150" y="3262"/>
                  </a:cubicBezTo>
                  <a:cubicBezTo>
                    <a:pt x="75" y="3597"/>
                    <a:pt x="1" y="3895"/>
                    <a:pt x="1" y="4231"/>
                  </a:cubicBezTo>
                  <a:cubicBezTo>
                    <a:pt x="1" y="4256"/>
                    <a:pt x="9" y="4264"/>
                    <a:pt x="20" y="4264"/>
                  </a:cubicBezTo>
                  <a:cubicBezTo>
                    <a:pt x="42" y="4264"/>
                    <a:pt x="75" y="4231"/>
                    <a:pt x="75" y="4231"/>
                  </a:cubicBezTo>
                  <a:cubicBezTo>
                    <a:pt x="187" y="3895"/>
                    <a:pt x="262" y="3597"/>
                    <a:pt x="299" y="3262"/>
                  </a:cubicBezTo>
                  <a:cubicBezTo>
                    <a:pt x="373" y="2889"/>
                    <a:pt x="448" y="2553"/>
                    <a:pt x="485" y="2180"/>
                  </a:cubicBezTo>
                  <a:cubicBezTo>
                    <a:pt x="597" y="1509"/>
                    <a:pt x="709" y="801"/>
                    <a:pt x="784" y="55"/>
                  </a:cubicBezTo>
                  <a:cubicBezTo>
                    <a:pt x="784" y="16"/>
                    <a:pt x="765" y="0"/>
                    <a:pt x="7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9"/>
            <p:cNvSpPr/>
            <p:nvPr/>
          </p:nvSpPr>
          <p:spPr>
            <a:xfrm>
              <a:off x="7630112" y="3755492"/>
              <a:ext cx="17883" cy="120000"/>
            </a:xfrm>
            <a:custGeom>
              <a:rect b="b" l="l" r="r" t="t"/>
              <a:pathLst>
                <a:path extrusionOk="0" h="4006" w="597">
                  <a:moveTo>
                    <a:pt x="556" y="1"/>
                  </a:moveTo>
                  <a:cubicBezTo>
                    <a:pt x="501" y="1"/>
                    <a:pt x="410" y="71"/>
                    <a:pt x="410" y="123"/>
                  </a:cubicBezTo>
                  <a:cubicBezTo>
                    <a:pt x="410" y="756"/>
                    <a:pt x="373" y="1427"/>
                    <a:pt x="299" y="2061"/>
                  </a:cubicBezTo>
                  <a:cubicBezTo>
                    <a:pt x="261" y="2732"/>
                    <a:pt x="112" y="3329"/>
                    <a:pt x="0" y="3963"/>
                  </a:cubicBezTo>
                  <a:cubicBezTo>
                    <a:pt x="0" y="3994"/>
                    <a:pt x="20" y="4006"/>
                    <a:pt x="43" y="4006"/>
                  </a:cubicBezTo>
                  <a:cubicBezTo>
                    <a:pt x="75" y="4006"/>
                    <a:pt x="112" y="3984"/>
                    <a:pt x="112" y="3963"/>
                  </a:cubicBezTo>
                  <a:cubicBezTo>
                    <a:pt x="261" y="3702"/>
                    <a:pt x="336" y="3441"/>
                    <a:pt x="336" y="3142"/>
                  </a:cubicBezTo>
                  <a:cubicBezTo>
                    <a:pt x="373" y="2807"/>
                    <a:pt x="410" y="2471"/>
                    <a:pt x="448" y="2136"/>
                  </a:cubicBezTo>
                  <a:cubicBezTo>
                    <a:pt x="522" y="1427"/>
                    <a:pt x="560" y="756"/>
                    <a:pt x="597" y="48"/>
                  </a:cubicBezTo>
                  <a:cubicBezTo>
                    <a:pt x="597" y="14"/>
                    <a:pt x="580" y="1"/>
                    <a:pt x="5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9"/>
            <p:cNvSpPr/>
            <p:nvPr/>
          </p:nvSpPr>
          <p:spPr>
            <a:xfrm>
              <a:off x="7652459" y="3771638"/>
              <a:ext cx="18991" cy="118292"/>
            </a:xfrm>
            <a:custGeom>
              <a:rect b="b" l="l" r="r" t="t"/>
              <a:pathLst>
                <a:path extrusionOk="0" h="3949" w="634">
                  <a:moveTo>
                    <a:pt x="603" y="0"/>
                  </a:moveTo>
                  <a:cubicBezTo>
                    <a:pt x="559" y="0"/>
                    <a:pt x="485" y="53"/>
                    <a:pt x="485" y="106"/>
                  </a:cubicBezTo>
                  <a:cubicBezTo>
                    <a:pt x="373" y="1373"/>
                    <a:pt x="186" y="2641"/>
                    <a:pt x="0" y="3908"/>
                  </a:cubicBezTo>
                  <a:cubicBezTo>
                    <a:pt x="0" y="3937"/>
                    <a:pt x="16" y="3949"/>
                    <a:pt x="36" y="3949"/>
                  </a:cubicBezTo>
                  <a:cubicBezTo>
                    <a:pt x="69" y="3949"/>
                    <a:pt x="112" y="3917"/>
                    <a:pt x="112" y="3871"/>
                  </a:cubicBezTo>
                  <a:cubicBezTo>
                    <a:pt x="336" y="2603"/>
                    <a:pt x="522" y="1336"/>
                    <a:pt x="634" y="31"/>
                  </a:cubicBezTo>
                  <a:cubicBezTo>
                    <a:pt x="634" y="9"/>
                    <a:pt x="621" y="0"/>
                    <a:pt x="6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9"/>
            <p:cNvSpPr/>
            <p:nvPr/>
          </p:nvSpPr>
          <p:spPr>
            <a:xfrm>
              <a:off x="7670312" y="3761093"/>
              <a:ext cx="22376" cy="154598"/>
            </a:xfrm>
            <a:custGeom>
              <a:rect b="b" l="l" r="r" t="t"/>
              <a:pathLst>
                <a:path extrusionOk="0" h="5161" w="747">
                  <a:moveTo>
                    <a:pt x="676" y="0"/>
                  </a:moveTo>
                  <a:cubicBezTo>
                    <a:pt x="632" y="0"/>
                    <a:pt x="560" y="70"/>
                    <a:pt x="560" y="122"/>
                  </a:cubicBezTo>
                  <a:cubicBezTo>
                    <a:pt x="560" y="942"/>
                    <a:pt x="522" y="1762"/>
                    <a:pt x="448" y="2583"/>
                  </a:cubicBezTo>
                  <a:cubicBezTo>
                    <a:pt x="411" y="3030"/>
                    <a:pt x="336" y="3440"/>
                    <a:pt x="261" y="3887"/>
                  </a:cubicBezTo>
                  <a:cubicBezTo>
                    <a:pt x="187" y="4297"/>
                    <a:pt x="38" y="4708"/>
                    <a:pt x="0" y="5118"/>
                  </a:cubicBezTo>
                  <a:cubicBezTo>
                    <a:pt x="0" y="5149"/>
                    <a:pt x="20" y="5161"/>
                    <a:pt x="44" y="5161"/>
                  </a:cubicBezTo>
                  <a:cubicBezTo>
                    <a:pt x="75" y="5161"/>
                    <a:pt x="112" y="5139"/>
                    <a:pt x="112" y="5118"/>
                  </a:cubicBezTo>
                  <a:cubicBezTo>
                    <a:pt x="261" y="4708"/>
                    <a:pt x="373" y="4297"/>
                    <a:pt x="448" y="3887"/>
                  </a:cubicBezTo>
                  <a:cubicBezTo>
                    <a:pt x="522" y="3477"/>
                    <a:pt x="560" y="3067"/>
                    <a:pt x="597" y="2657"/>
                  </a:cubicBezTo>
                  <a:cubicBezTo>
                    <a:pt x="709" y="1800"/>
                    <a:pt x="746" y="905"/>
                    <a:pt x="709" y="48"/>
                  </a:cubicBezTo>
                  <a:cubicBezTo>
                    <a:pt x="709" y="14"/>
                    <a:pt x="695" y="0"/>
                    <a:pt x="6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9"/>
            <p:cNvSpPr/>
            <p:nvPr/>
          </p:nvSpPr>
          <p:spPr>
            <a:xfrm>
              <a:off x="7694336" y="3780055"/>
              <a:ext cx="20669" cy="142736"/>
            </a:xfrm>
            <a:custGeom>
              <a:rect b="b" l="l" r="r" t="t"/>
              <a:pathLst>
                <a:path extrusionOk="0" h="4765" w="690">
                  <a:moveTo>
                    <a:pt x="657" y="1"/>
                  </a:moveTo>
                  <a:cubicBezTo>
                    <a:pt x="613" y="1"/>
                    <a:pt x="541" y="71"/>
                    <a:pt x="541" y="123"/>
                  </a:cubicBezTo>
                  <a:lnTo>
                    <a:pt x="541" y="160"/>
                  </a:lnTo>
                  <a:cubicBezTo>
                    <a:pt x="541" y="943"/>
                    <a:pt x="466" y="1726"/>
                    <a:pt x="391" y="2509"/>
                  </a:cubicBezTo>
                  <a:cubicBezTo>
                    <a:pt x="354" y="2919"/>
                    <a:pt x="280" y="3292"/>
                    <a:pt x="205" y="3702"/>
                  </a:cubicBezTo>
                  <a:cubicBezTo>
                    <a:pt x="205" y="4037"/>
                    <a:pt x="130" y="4373"/>
                    <a:pt x="19" y="4708"/>
                  </a:cubicBezTo>
                  <a:cubicBezTo>
                    <a:pt x="0" y="4746"/>
                    <a:pt x="19" y="4764"/>
                    <a:pt x="47" y="4764"/>
                  </a:cubicBezTo>
                  <a:cubicBezTo>
                    <a:pt x="75" y="4764"/>
                    <a:pt x="112" y="4746"/>
                    <a:pt x="130" y="4708"/>
                  </a:cubicBezTo>
                  <a:cubicBezTo>
                    <a:pt x="280" y="4410"/>
                    <a:pt x="391" y="4112"/>
                    <a:pt x="391" y="3776"/>
                  </a:cubicBezTo>
                  <a:cubicBezTo>
                    <a:pt x="429" y="3403"/>
                    <a:pt x="503" y="2993"/>
                    <a:pt x="541" y="2621"/>
                  </a:cubicBezTo>
                  <a:cubicBezTo>
                    <a:pt x="652" y="1763"/>
                    <a:pt x="690" y="906"/>
                    <a:pt x="690" y="48"/>
                  </a:cubicBezTo>
                  <a:cubicBezTo>
                    <a:pt x="690" y="14"/>
                    <a:pt x="676" y="1"/>
                    <a:pt x="6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9"/>
            <p:cNvSpPr/>
            <p:nvPr/>
          </p:nvSpPr>
          <p:spPr>
            <a:xfrm>
              <a:off x="7723902" y="3745786"/>
              <a:ext cx="38013" cy="176285"/>
            </a:xfrm>
            <a:custGeom>
              <a:rect b="b" l="l" r="r" t="t"/>
              <a:pathLst>
                <a:path extrusionOk="0" h="5885" w="1269">
                  <a:moveTo>
                    <a:pt x="1223" y="0"/>
                  </a:moveTo>
                  <a:cubicBezTo>
                    <a:pt x="1176" y="0"/>
                    <a:pt x="1106" y="63"/>
                    <a:pt x="1082" y="111"/>
                  </a:cubicBezTo>
                  <a:cubicBezTo>
                    <a:pt x="896" y="1080"/>
                    <a:pt x="709" y="2050"/>
                    <a:pt x="523" y="3019"/>
                  </a:cubicBezTo>
                  <a:lnTo>
                    <a:pt x="262" y="4473"/>
                  </a:lnTo>
                  <a:cubicBezTo>
                    <a:pt x="150" y="4920"/>
                    <a:pt x="38" y="5368"/>
                    <a:pt x="1" y="5852"/>
                  </a:cubicBezTo>
                  <a:cubicBezTo>
                    <a:pt x="1" y="5875"/>
                    <a:pt x="12" y="5884"/>
                    <a:pt x="27" y="5884"/>
                  </a:cubicBezTo>
                  <a:cubicBezTo>
                    <a:pt x="60" y="5884"/>
                    <a:pt x="113" y="5841"/>
                    <a:pt x="113" y="5815"/>
                  </a:cubicBezTo>
                  <a:cubicBezTo>
                    <a:pt x="262" y="5368"/>
                    <a:pt x="336" y="4920"/>
                    <a:pt x="411" y="4473"/>
                  </a:cubicBezTo>
                  <a:lnTo>
                    <a:pt x="709" y="2982"/>
                  </a:lnTo>
                  <a:cubicBezTo>
                    <a:pt x="896" y="2012"/>
                    <a:pt x="1082" y="1043"/>
                    <a:pt x="1268" y="74"/>
                  </a:cubicBezTo>
                  <a:cubicBezTo>
                    <a:pt x="1268" y="20"/>
                    <a:pt x="1249" y="0"/>
                    <a:pt x="1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9"/>
            <p:cNvSpPr/>
            <p:nvPr/>
          </p:nvSpPr>
          <p:spPr>
            <a:xfrm>
              <a:off x="7711620" y="3783170"/>
              <a:ext cx="25731" cy="150105"/>
            </a:xfrm>
            <a:custGeom>
              <a:rect b="b" l="l" r="r" t="t"/>
              <a:pathLst>
                <a:path extrusionOk="0" h="5011" w="859">
                  <a:moveTo>
                    <a:pt x="817" y="1"/>
                  </a:moveTo>
                  <a:cubicBezTo>
                    <a:pt x="772" y="1"/>
                    <a:pt x="709" y="58"/>
                    <a:pt x="709" y="131"/>
                  </a:cubicBezTo>
                  <a:cubicBezTo>
                    <a:pt x="597" y="951"/>
                    <a:pt x="448" y="1771"/>
                    <a:pt x="336" y="2591"/>
                  </a:cubicBezTo>
                  <a:cubicBezTo>
                    <a:pt x="187" y="3411"/>
                    <a:pt x="75" y="4194"/>
                    <a:pt x="1" y="4977"/>
                  </a:cubicBezTo>
                  <a:cubicBezTo>
                    <a:pt x="1" y="5002"/>
                    <a:pt x="9" y="5010"/>
                    <a:pt x="20" y="5010"/>
                  </a:cubicBezTo>
                  <a:cubicBezTo>
                    <a:pt x="42" y="5010"/>
                    <a:pt x="75" y="4977"/>
                    <a:pt x="75" y="4977"/>
                  </a:cubicBezTo>
                  <a:cubicBezTo>
                    <a:pt x="262" y="4157"/>
                    <a:pt x="374" y="3337"/>
                    <a:pt x="485" y="2517"/>
                  </a:cubicBezTo>
                  <a:lnTo>
                    <a:pt x="858" y="56"/>
                  </a:lnTo>
                  <a:cubicBezTo>
                    <a:pt x="858" y="17"/>
                    <a:pt x="840" y="1"/>
                    <a:pt x="8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9"/>
            <p:cNvSpPr/>
            <p:nvPr/>
          </p:nvSpPr>
          <p:spPr>
            <a:xfrm>
              <a:off x="7733488" y="3699385"/>
              <a:ext cx="49635" cy="206270"/>
            </a:xfrm>
            <a:custGeom>
              <a:rect b="b" l="l" r="r" t="t"/>
              <a:pathLst>
                <a:path extrusionOk="0" h="6886" w="1657">
                  <a:moveTo>
                    <a:pt x="1611" y="0"/>
                  </a:moveTo>
                  <a:cubicBezTo>
                    <a:pt x="1567" y="0"/>
                    <a:pt x="1508" y="47"/>
                    <a:pt x="1508" y="94"/>
                  </a:cubicBezTo>
                  <a:cubicBezTo>
                    <a:pt x="1321" y="1250"/>
                    <a:pt x="1135" y="2443"/>
                    <a:pt x="911" y="3561"/>
                  </a:cubicBezTo>
                  <a:cubicBezTo>
                    <a:pt x="687" y="4680"/>
                    <a:pt x="352" y="5761"/>
                    <a:pt x="16" y="6842"/>
                  </a:cubicBezTo>
                  <a:cubicBezTo>
                    <a:pt x="1" y="6874"/>
                    <a:pt x="12" y="6885"/>
                    <a:pt x="32" y="6885"/>
                  </a:cubicBezTo>
                  <a:cubicBezTo>
                    <a:pt x="60" y="6885"/>
                    <a:pt x="107" y="6864"/>
                    <a:pt x="128" y="6842"/>
                  </a:cubicBezTo>
                  <a:cubicBezTo>
                    <a:pt x="352" y="6395"/>
                    <a:pt x="501" y="5910"/>
                    <a:pt x="613" y="5425"/>
                  </a:cubicBezTo>
                  <a:cubicBezTo>
                    <a:pt x="762" y="4829"/>
                    <a:pt x="911" y="4232"/>
                    <a:pt x="1060" y="3636"/>
                  </a:cubicBezTo>
                  <a:cubicBezTo>
                    <a:pt x="1284" y="2443"/>
                    <a:pt x="1470" y="1250"/>
                    <a:pt x="1657" y="57"/>
                  </a:cubicBezTo>
                  <a:cubicBezTo>
                    <a:pt x="1657" y="16"/>
                    <a:pt x="1637" y="0"/>
                    <a:pt x="16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9"/>
            <p:cNvSpPr/>
            <p:nvPr/>
          </p:nvSpPr>
          <p:spPr>
            <a:xfrm>
              <a:off x="7751341" y="3677847"/>
              <a:ext cx="46310" cy="228617"/>
            </a:xfrm>
            <a:custGeom>
              <a:rect b="b" l="l" r="r" t="t"/>
              <a:pathLst>
                <a:path extrusionOk="0" h="7632" w="1546">
                  <a:moveTo>
                    <a:pt x="1510" y="1"/>
                  </a:moveTo>
                  <a:cubicBezTo>
                    <a:pt x="1456" y="1"/>
                    <a:pt x="1359" y="62"/>
                    <a:pt x="1359" y="142"/>
                  </a:cubicBezTo>
                  <a:cubicBezTo>
                    <a:pt x="1210" y="1447"/>
                    <a:pt x="1061" y="2715"/>
                    <a:pt x="837" y="4019"/>
                  </a:cubicBezTo>
                  <a:cubicBezTo>
                    <a:pt x="725" y="4616"/>
                    <a:pt x="613" y="5250"/>
                    <a:pt x="464" y="5846"/>
                  </a:cubicBezTo>
                  <a:cubicBezTo>
                    <a:pt x="352" y="6405"/>
                    <a:pt x="203" y="7002"/>
                    <a:pt x="17" y="7561"/>
                  </a:cubicBezTo>
                  <a:cubicBezTo>
                    <a:pt x="0" y="7612"/>
                    <a:pt x="14" y="7632"/>
                    <a:pt x="37" y="7632"/>
                  </a:cubicBezTo>
                  <a:cubicBezTo>
                    <a:pt x="65" y="7632"/>
                    <a:pt x="108" y="7602"/>
                    <a:pt x="129" y="7561"/>
                  </a:cubicBezTo>
                  <a:cubicBezTo>
                    <a:pt x="352" y="7039"/>
                    <a:pt x="502" y="6517"/>
                    <a:pt x="613" y="5995"/>
                  </a:cubicBezTo>
                  <a:cubicBezTo>
                    <a:pt x="763" y="5324"/>
                    <a:pt x="912" y="4653"/>
                    <a:pt x="1023" y="3945"/>
                  </a:cubicBezTo>
                  <a:cubicBezTo>
                    <a:pt x="1247" y="2677"/>
                    <a:pt x="1396" y="1373"/>
                    <a:pt x="1545" y="31"/>
                  </a:cubicBezTo>
                  <a:cubicBezTo>
                    <a:pt x="1545" y="10"/>
                    <a:pt x="1531" y="1"/>
                    <a:pt x="15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9"/>
            <p:cNvSpPr/>
            <p:nvPr/>
          </p:nvSpPr>
          <p:spPr>
            <a:xfrm>
              <a:off x="7766349" y="3689021"/>
              <a:ext cx="40230" cy="233379"/>
            </a:xfrm>
            <a:custGeom>
              <a:rect b="b" l="l" r="r" t="t"/>
              <a:pathLst>
                <a:path extrusionOk="0" h="7791" w="1343">
                  <a:moveTo>
                    <a:pt x="1314" y="0"/>
                  </a:moveTo>
                  <a:cubicBezTo>
                    <a:pt x="1271" y="0"/>
                    <a:pt x="1194" y="62"/>
                    <a:pt x="1194" y="142"/>
                  </a:cubicBezTo>
                  <a:lnTo>
                    <a:pt x="1194" y="105"/>
                  </a:lnTo>
                  <a:cubicBezTo>
                    <a:pt x="1082" y="1484"/>
                    <a:pt x="970" y="2826"/>
                    <a:pt x="746" y="4168"/>
                  </a:cubicBezTo>
                  <a:cubicBezTo>
                    <a:pt x="560" y="5361"/>
                    <a:pt x="224" y="6554"/>
                    <a:pt x="1" y="7747"/>
                  </a:cubicBezTo>
                  <a:cubicBezTo>
                    <a:pt x="1" y="7779"/>
                    <a:pt x="21" y="7790"/>
                    <a:pt x="46" y="7790"/>
                  </a:cubicBezTo>
                  <a:cubicBezTo>
                    <a:pt x="82" y="7790"/>
                    <a:pt x="128" y="7769"/>
                    <a:pt x="150" y="7747"/>
                  </a:cubicBezTo>
                  <a:cubicBezTo>
                    <a:pt x="336" y="7188"/>
                    <a:pt x="485" y="6592"/>
                    <a:pt x="597" y="6032"/>
                  </a:cubicBezTo>
                  <a:cubicBezTo>
                    <a:pt x="746" y="5361"/>
                    <a:pt x="858" y="4728"/>
                    <a:pt x="933" y="4057"/>
                  </a:cubicBezTo>
                  <a:cubicBezTo>
                    <a:pt x="1119" y="2714"/>
                    <a:pt x="1231" y="1372"/>
                    <a:pt x="1343" y="30"/>
                  </a:cubicBezTo>
                  <a:cubicBezTo>
                    <a:pt x="1343" y="10"/>
                    <a:pt x="1331" y="0"/>
                    <a:pt x="1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9"/>
            <p:cNvSpPr/>
            <p:nvPr/>
          </p:nvSpPr>
          <p:spPr>
            <a:xfrm>
              <a:off x="7794267" y="3719755"/>
              <a:ext cx="23485" cy="164333"/>
            </a:xfrm>
            <a:custGeom>
              <a:rect b="b" l="l" r="r" t="t"/>
              <a:pathLst>
                <a:path extrusionOk="0" h="5486" w="784">
                  <a:moveTo>
                    <a:pt x="742" y="1"/>
                  </a:moveTo>
                  <a:cubicBezTo>
                    <a:pt x="687" y="1"/>
                    <a:pt x="597" y="71"/>
                    <a:pt x="597" y="123"/>
                  </a:cubicBezTo>
                  <a:cubicBezTo>
                    <a:pt x="522" y="1055"/>
                    <a:pt x="448" y="1949"/>
                    <a:pt x="373" y="2844"/>
                  </a:cubicBezTo>
                  <a:cubicBezTo>
                    <a:pt x="336" y="3329"/>
                    <a:pt x="262" y="3813"/>
                    <a:pt x="187" y="4298"/>
                  </a:cubicBezTo>
                  <a:cubicBezTo>
                    <a:pt x="112" y="4671"/>
                    <a:pt x="38" y="5081"/>
                    <a:pt x="1" y="5454"/>
                  </a:cubicBezTo>
                  <a:cubicBezTo>
                    <a:pt x="1" y="5477"/>
                    <a:pt x="8" y="5486"/>
                    <a:pt x="19" y="5486"/>
                  </a:cubicBezTo>
                  <a:cubicBezTo>
                    <a:pt x="43" y="5486"/>
                    <a:pt x="87" y="5442"/>
                    <a:pt x="112" y="5416"/>
                  </a:cubicBezTo>
                  <a:cubicBezTo>
                    <a:pt x="187" y="5006"/>
                    <a:pt x="299" y="4596"/>
                    <a:pt x="373" y="4149"/>
                  </a:cubicBezTo>
                  <a:cubicBezTo>
                    <a:pt x="448" y="3702"/>
                    <a:pt x="485" y="3254"/>
                    <a:pt x="522" y="2844"/>
                  </a:cubicBezTo>
                  <a:cubicBezTo>
                    <a:pt x="634" y="1912"/>
                    <a:pt x="672" y="980"/>
                    <a:pt x="783" y="48"/>
                  </a:cubicBezTo>
                  <a:cubicBezTo>
                    <a:pt x="783" y="14"/>
                    <a:pt x="766" y="1"/>
                    <a:pt x="7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9"/>
            <p:cNvSpPr/>
            <p:nvPr/>
          </p:nvSpPr>
          <p:spPr>
            <a:xfrm>
              <a:off x="7807657" y="3807734"/>
              <a:ext cx="16805" cy="77104"/>
            </a:xfrm>
            <a:custGeom>
              <a:rect b="b" l="l" r="r" t="t"/>
              <a:pathLst>
                <a:path extrusionOk="0" h="2574" w="561">
                  <a:moveTo>
                    <a:pt x="508" y="1"/>
                  </a:moveTo>
                  <a:cubicBezTo>
                    <a:pt x="453" y="1"/>
                    <a:pt x="374" y="58"/>
                    <a:pt x="374" y="131"/>
                  </a:cubicBezTo>
                  <a:cubicBezTo>
                    <a:pt x="262" y="914"/>
                    <a:pt x="150" y="1734"/>
                    <a:pt x="1" y="2517"/>
                  </a:cubicBezTo>
                  <a:cubicBezTo>
                    <a:pt x="1" y="2558"/>
                    <a:pt x="16" y="2574"/>
                    <a:pt x="35" y="2574"/>
                  </a:cubicBezTo>
                  <a:cubicBezTo>
                    <a:pt x="68" y="2574"/>
                    <a:pt x="113" y="2527"/>
                    <a:pt x="113" y="2479"/>
                  </a:cubicBezTo>
                  <a:cubicBezTo>
                    <a:pt x="336" y="1697"/>
                    <a:pt x="486" y="876"/>
                    <a:pt x="560" y="56"/>
                  </a:cubicBezTo>
                  <a:cubicBezTo>
                    <a:pt x="560" y="17"/>
                    <a:pt x="537" y="1"/>
                    <a:pt x="5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9"/>
            <p:cNvSpPr/>
            <p:nvPr/>
          </p:nvSpPr>
          <p:spPr>
            <a:xfrm>
              <a:off x="7800977" y="3407081"/>
              <a:ext cx="39121" cy="258122"/>
            </a:xfrm>
            <a:custGeom>
              <a:rect b="b" l="l" r="r" t="t"/>
              <a:pathLst>
                <a:path extrusionOk="0" h="8617" w="1306">
                  <a:moveTo>
                    <a:pt x="1264" y="1"/>
                  </a:moveTo>
                  <a:cubicBezTo>
                    <a:pt x="1209" y="1"/>
                    <a:pt x="1119" y="70"/>
                    <a:pt x="1119" y="122"/>
                  </a:cubicBezTo>
                  <a:cubicBezTo>
                    <a:pt x="1044" y="1614"/>
                    <a:pt x="895" y="3067"/>
                    <a:pt x="709" y="4521"/>
                  </a:cubicBezTo>
                  <a:cubicBezTo>
                    <a:pt x="597" y="5230"/>
                    <a:pt x="485" y="5938"/>
                    <a:pt x="373" y="6646"/>
                  </a:cubicBezTo>
                  <a:cubicBezTo>
                    <a:pt x="224" y="7280"/>
                    <a:pt x="112" y="7951"/>
                    <a:pt x="0" y="8585"/>
                  </a:cubicBezTo>
                  <a:cubicBezTo>
                    <a:pt x="0" y="8608"/>
                    <a:pt x="11" y="8617"/>
                    <a:pt x="27" y="8617"/>
                  </a:cubicBezTo>
                  <a:cubicBezTo>
                    <a:pt x="62" y="8617"/>
                    <a:pt x="124" y="8573"/>
                    <a:pt x="149" y="8548"/>
                  </a:cubicBezTo>
                  <a:cubicBezTo>
                    <a:pt x="336" y="7839"/>
                    <a:pt x="485" y="7168"/>
                    <a:pt x="597" y="6423"/>
                  </a:cubicBezTo>
                  <a:cubicBezTo>
                    <a:pt x="709" y="5714"/>
                    <a:pt x="820" y="4969"/>
                    <a:pt x="932" y="4223"/>
                  </a:cubicBezTo>
                  <a:cubicBezTo>
                    <a:pt x="1119" y="2844"/>
                    <a:pt x="1230" y="1464"/>
                    <a:pt x="1305" y="48"/>
                  </a:cubicBezTo>
                  <a:cubicBezTo>
                    <a:pt x="1305" y="14"/>
                    <a:pt x="1288" y="1"/>
                    <a:pt x="12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9"/>
            <p:cNvSpPr/>
            <p:nvPr/>
          </p:nvSpPr>
          <p:spPr>
            <a:xfrm>
              <a:off x="7986341" y="4047916"/>
              <a:ext cx="12312" cy="26181"/>
            </a:xfrm>
            <a:custGeom>
              <a:rect b="b" l="l" r="r" t="t"/>
              <a:pathLst>
                <a:path extrusionOk="0" h="874" w="411">
                  <a:moveTo>
                    <a:pt x="368" y="1"/>
                  </a:moveTo>
                  <a:cubicBezTo>
                    <a:pt x="358" y="1"/>
                    <a:pt x="347" y="5"/>
                    <a:pt x="336" y="16"/>
                  </a:cubicBezTo>
                  <a:cubicBezTo>
                    <a:pt x="262" y="16"/>
                    <a:pt x="224" y="53"/>
                    <a:pt x="224" y="91"/>
                  </a:cubicBezTo>
                  <a:cubicBezTo>
                    <a:pt x="150" y="352"/>
                    <a:pt x="75" y="575"/>
                    <a:pt x="1" y="799"/>
                  </a:cubicBezTo>
                  <a:cubicBezTo>
                    <a:pt x="1" y="836"/>
                    <a:pt x="1" y="874"/>
                    <a:pt x="38" y="874"/>
                  </a:cubicBezTo>
                  <a:cubicBezTo>
                    <a:pt x="75" y="836"/>
                    <a:pt x="113" y="836"/>
                    <a:pt x="113" y="799"/>
                  </a:cubicBezTo>
                  <a:cubicBezTo>
                    <a:pt x="187" y="538"/>
                    <a:pt x="336" y="314"/>
                    <a:pt x="411" y="53"/>
                  </a:cubicBezTo>
                  <a:cubicBezTo>
                    <a:pt x="411" y="27"/>
                    <a:pt x="392" y="1"/>
                    <a:pt x="3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9"/>
            <p:cNvSpPr/>
            <p:nvPr/>
          </p:nvSpPr>
          <p:spPr>
            <a:xfrm>
              <a:off x="8001977" y="4040577"/>
              <a:ext cx="12312" cy="37983"/>
            </a:xfrm>
            <a:custGeom>
              <a:rect b="b" l="l" r="r" t="t"/>
              <a:pathLst>
                <a:path extrusionOk="0" h="1268" w="411">
                  <a:moveTo>
                    <a:pt x="336" y="0"/>
                  </a:moveTo>
                  <a:cubicBezTo>
                    <a:pt x="299" y="0"/>
                    <a:pt x="262" y="37"/>
                    <a:pt x="262" y="112"/>
                  </a:cubicBezTo>
                  <a:cubicBezTo>
                    <a:pt x="187" y="298"/>
                    <a:pt x="150" y="485"/>
                    <a:pt x="112" y="671"/>
                  </a:cubicBezTo>
                  <a:lnTo>
                    <a:pt x="38" y="932"/>
                  </a:lnTo>
                  <a:cubicBezTo>
                    <a:pt x="38" y="1044"/>
                    <a:pt x="1" y="1119"/>
                    <a:pt x="1" y="1230"/>
                  </a:cubicBezTo>
                  <a:cubicBezTo>
                    <a:pt x="1" y="1268"/>
                    <a:pt x="38" y="1268"/>
                    <a:pt x="75" y="1268"/>
                  </a:cubicBezTo>
                  <a:cubicBezTo>
                    <a:pt x="112" y="1268"/>
                    <a:pt x="150" y="1230"/>
                    <a:pt x="150" y="1193"/>
                  </a:cubicBezTo>
                  <a:cubicBezTo>
                    <a:pt x="150" y="1193"/>
                    <a:pt x="150" y="1156"/>
                    <a:pt x="187" y="1119"/>
                  </a:cubicBezTo>
                  <a:cubicBezTo>
                    <a:pt x="187" y="1081"/>
                    <a:pt x="187" y="1007"/>
                    <a:pt x="187" y="969"/>
                  </a:cubicBezTo>
                  <a:cubicBezTo>
                    <a:pt x="224" y="932"/>
                    <a:pt x="224" y="783"/>
                    <a:pt x="262" y="671"/>
                  </a:cubicBezTo>
                  <a:cubicBezTo>
                    <a:pt x="299" y="448"/>
                    <a:pt x="336" y="261"/>
                    <a:pt x="411" y="37"/>
                  </a:cubicBezTo>
                  <a:cubicBezTo>
                    <a:pt x="411" y="0"/>
                    <a:pt x="411" y="0"/>
                    <a:pt x="3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9"/>
            <p:cNvSpPr/>
            <p:nvPr/>
          </p:nvSpPr>
          <p:spPr>
            <a:xfrm>
              <a:off x="8042178" y="4028295"/>
              <a:ext cx="7848" cy="27948"/>
            </a:xfrm>
            <a:custGeom>
              <a:rect b="b" l="l" r="r" t="t"/>
              <a:pathLst>
                <a:path extrusionOk="0" h="933" w="262">
                  <a:moveTo>
                    <a:pt x="187" y="0"/>
                  </a:moveTo>
                  <a:cubicBezTo>
                    <a:pt x="150" y="0"/>
                    <a:pt x="113" y="75"/>
                    <a:pt x="113" y="112"/>
                  </a:cubicBezTo>
                  <a:lnTo>
                    <a:pt x="75" y="112"/>
                  </a:lnTo>
                  <a:cubicBezTo>
                    <a:pt x="75" y="261"/>
                    <a:pt x="75" y="410"/>
                    <a:pt x="38" y="559"/>
                  </a:cubicBezTo>
                  <a:cubicBezTo>
                    <a:pt x="38" y="671"/>
                    <a:pt x="38" y="671"/>
                    <a:pt x="38" y="783"/>
                  </a:cubicBezTo>
                  <a:cubicBezTo>
                    <a:pt x="38" y="858"/>
                    <a:pt x="1" y="932"/>
                    <a:pt x="113" y="932"/>
                  </a:cubicBezTo>
                  <a:cubicBezTo>
                    <a:pt x="187" y="895"/>
                    <a:pt x="187" y="783"/>
                    <a:pt x="187" y="708"/>
                  </a:cubicBezTo>
                  <a:cubicBezTo>
                    <a:pt x="224" y="671"/>
                    <a:pt x="187" y="559"/>
                    <a:pt x="224" y="485"/>
                  </a:cubicBezTo>
                  <a:cubicBezTo>
                    <a:pt x="224" y="336"/>
                    <a:pt x="224" y="224"/>
                    <a:pt x="262" y="75"/>
                  </a:cubicBezTo>
                  <a:cubicBezTo>
                    <a:pt x="262" y="37"/>
                    <a:pt x="262" y="0"/>
                    <a:pt x="1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9"/>
            <p:cNvSpPr/>
            <p:nvPr/>
          </p:nvSpPr>
          <p:spPr>
            <a:xfrm>
              <a:off x="8073451" y="4010412"/>
              <a:ext cx="4493" cy="22376"/>
            </a:xfrm>
            <a:custGeom>
              <a:rect b="b" l="l" r="r" t="t"/>
              <a:pathLst>
                <a:path extrusionOk="0" h="747" w="150">
                  <a:moveTo>
                    <a:pt x="75" y="1"/>
                  </a:moveTo>
                  <a:cubicBezTo>
                    <a:pt x="38" y="38"/>
                    <a:pt x="0" y="75"/>
                    <a:pt x="0" y="112"/>
                  </a:cubicBezTo>
                  <a:lnTo>
                    <a:pt x="0" y="448"/>
                  </a:lnTo>
                  <a:lnTo>
                    <a:pt x="0" y="597"/>
                  </a:lnTo>
                  <a:cubicBezTo>
                    <a:pt x="0" y="634"/>
                    <a:pt x="0" y="709"/>
                    <a:pt x="38" y="746"/>
                  </a:cubicBezTo>
                  <a:cubicBezTo>
                    <a:pt x="75" y="746"/>
                    <a:pt x="112" y="746"/>
                    <a:pt x="112" y="709"/>
                  </a:cubicBezTo>
                  <a:cubicBezTo>
                    <a:pt x="150" y="634"/>
                    <a:pt x="150" y="597"/>
                    <a:pt x="150" y="523"/>
                  </a:cubicBezTo>
                  <a:lnTo>
                    <a:pt x="150" y="373"/>
                  </a:lnTo>
                  <a:cubicBezTo>
                    <a:pt x="150" y="262"/>
                    <a:pt x="150" y="150"/>
                    <a:pt x="150" y="38"/>
                  </a:cubicBezTo>
                  <a:cubicBezTo>
                    <a:pt x="150" y="1"/>
                    <a:pt x="112" y="1"/>
                    <a:pt x="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9"/>
            <p:cNvSpPr/>
            <p:nvPr/>
          </p:nvSpPr>
          <p:spPr>
            <a:xfrm>
              <a:off x="8094659" y="3993667"/>
              <a:ext cx="7848" cy="30015"/>
            </a:xfrm>
            <a:custGeom>
              <a:rect b="b" l="l" r="r" t="t"/>
              <a:pathLst>
                <a:path extrusionOk="0" h="1002" w="262">
                  <a:moveTo>
                    <a:pt x="150" y="0"/>
                  </a:moveTo>
                  <a:cubicBezTo>
                    <a:pt x="113" y="38"/>
                    <a:pt x="75" y="75"/>
                    <a:pt x="75" y="112"/>
                  </a:cubicBezTo>
                  <a:lnTo>
                    <a:pt x="75" y="150"/>
                  </a:lnTo>
                  <a:cubicBezTo>
                    <a:pt x="75" y="261"/>
                    <a:pt x="75" y="411"/>
                    <a:pt x="38" y="522"/>
                  </a:cubicBezTo>
                  <a:cubicBezTo>
                    <a:pt x="38" y="634"/>
                    <a:pt x="38" y="709"/>
                    <a:pt x="1" y="783"/>
                  </a:cubicBezTo>
                  <a:lnTo>
                    <a:pt x="1" y="895"/>
                  </a:lnTo>
                  <a:lnTo>
                    <a:pt x="1" y="932"/>
                  </a:lnTo>
                  <a:cubicBezTo>
                    <a:pt x="1" y="932"/>
                    <a:pt x="1" y="970"/>
                    <a:pt x="1" y="970"/>
                  </a:cubicBezTo>
                  <a:cubicBezTo>
                    <a:pt x="1" y="993"/>
                    <a:pt x="12" y="1002"/>
                    <a:pt x="28" y="1002"/>
                  </a:cubicBezTo>
                  <a:cubicBezTo>
                    <a:pt x="63" y="1002"/>
                    <a:pt x="124" y="958"/>
                    <a:pt x="150" y="932"/>
                  </a:cubicBezTo>
                  <a:cubicBezTo>
                    <a:pt x="150" y="932"/>
                    <a:pt x="150" y="932"/>
                    <a:pt x="150" y="895"/>
                  </a:cubicBezTo>
                  <a:lnTo>
                    <a:pt x="150" y="858"/>
                  </a:lnTo>
                  <a:cubicBezTo>
                    <a:pt x="150" y="783"/>
                    <a:pt x="150" y="746"/>
                    <a:pt x="187" y="671"/>
                  </a:cubicBezTo>
                  <a:lnTo>
                    <a:pt x="262" y="187"/>
                  </a:lnTo>
                  <a:lnTo>
                    <a:pt x="262" y="38"/>
                  </a:lnTo>
                  <a:cubicBezTo>
                    <a:pt x="262" y="0"/>
                    <a:pt x="187" y="0"/>
                    <a:pt x="1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9"/>
            <p:cNvSpPr/>
            <p:nvPr/>
          </p:nvSpPr>
          <p:spPr>
            <a:xfrm>
              <a:off x="8117006" y="3979138"/>
              <a:ext cx="7848" cy="28787"/>
            </a:xfrm>
            <a:custGeom>
              <a:rect b="b" l="l" r="r" t="t"/>
              <a:pathLst>
                <a:path extrusionOk="0" h="961" w="262">
                  <a:moveTo>
                    <a:pt x="187" y="1"/>
                  </a:moveTo>
                  <a:cubicBezTo>
                    <a:pt x="112" y="38"/>
                    <a:pt x="75" y="75"/>
                    <a:pt x="75" y="113"/>
                  </a:cubicBezTo>
                  <a:lnTo>
                    <a:pt x="112" y="113"/>
                  </a:lnTo>
                  <a:lnTo>
                    <a:pt x="38" y="560"/>
                  </a:lnTo>
                  <a:lnTo>
                    <a:pt x="0" y="746"/>
                  </a:lnTo>
                  <a:cubicBezTo>
                    <a:pt x="0" y="821"/>
                    <a:pt x="0" y="896"/>
                    <a:pt x="0" y="933"/>
                  </a:cubicBezTo>
                  <a:cubicBezTo>
                    <a:pt x="19" y="951"/>
                    <a:pt x="38" y="961"/>
                    <a:pt x="52" y="961"/>
                  </a:cubicBezTo>
                  <a:cubicBezTo>
                    <a:pt x="66" y="961"/>
                    <a:pt x="75" y="951"/>
                    <a:pt x="75" y="933"/>
                  </a:cubicBezTo>
                  <a:cubicBezTo>
                    <a:pt x="112" y="896"/>
                    <a:pt x="150" y="784"/>
                    <a:pt x="150" y="709"/>
                  </a:cubicBezTo>
                  <a:cubicBezTo>
                    <a:pt x="150" y="635"/>
                    <a:pt x="150" y="560"/>
                    <a:pt x="187" y="523"/>
                  </a:cubicBezTo>
                  <a:lnTo>
                    <a:pt x="261" y="75"/>
                  </a:lnTo>
                  <a:cubicBezTo>
                    <a:pt x="261" y="38"/>
                    <a:pt x="224" y="1"/>
                    <a:pt x="1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9"/>
            <p:cNvSpPr/>
            <p:nvPr/>
          </p:nvSpPr>
          <p:spPr>
            <a:xfrm>
              <a:off x="8173951" y="3915483"/>
              <a:ext cx="20130" cy="57484"/>
            </a:xfrm>
            <a:custGeom>
              <a:rect b="b" l="l" r="r" t="t"/>
              <a:pathLst>
                <a:path extrusionOk="0" h="1919" w="672">
                  <a:moveTo>
                    <a:pt x="634" y="1"/>
                  </a:moveTo>
                  <a:cubicBezTo>
                    <a:pt x="597" y="1"/>
                    <a:pt x="560" y="38"/>
                    <a:pt x="560" y="75"/>
                  </a:cubicBezTo>
                  <a:cubicBezTo>
                    <a:pt x="448" y="411"/>
                    <a:pt x="336" y="709"/>
                    <a:pt x="262" y="1007"/>
                  </a:cubicBezTo>
                  <a:lnTo>
                    <a:pt x="113" y="1492"/>
                  </a:lnTo>
                  <a:lnTo>
                    <a:pt x="38" y="1716"/>
                  </a:lnTo>
                  <a:cubicBezTo>
                    <a:pt x="38" y="1790"/>
                    <a:pt x="1" y="1828"/>
                    <a:pt x="38" y="1902"/>
                  </a:cubicBezTo>
                  <a:cubicBezTo>
                    <a:pt x="38" y="1915"/>
                    <a:pt x="42" y="1919"/>
                    <a:pt x="49" y="1919"/>
                  </a:cubicBezTo>
                  <a:cubicBezTo>
                    <a:pt x="63" y="1919"/>
                    <a:pt x="88" y="1902"/>
                    <a:pt x="113" y="1902"/>
                  </a:cubicBezTo>
                  <a:cubicBezTo>
                    <a:pt x="150" y="1828"/>
                    <a:pt x="187" y="1753"/>
                    <a:pt x="187" y="1678"/>
                  </a:cubicBezTo>
                  <a:lnTo>
                    <a:pt x="262" y="1455"/>
                  </a:lnTo>
                  <a:cubicBezTo>
                    <a:pt x="299" y="1268"/>
                    <a:pt x="336" y="1119"/>
                    <a:pt x="411" y="970"/>
                  </a:cubicBezTo>
                  <a:cubicBezTo>
                    <a:pt x="485" y="672"/>
                    <a:pt x="597" y="336"/>
                    <a:pt x="672" y="38"/>
                  </a:cubicBezTo>
                  <a:cubicBezTo>
                    <a:pt x="672" y="1"/>
                    <a:pt x="672" y="1"/>
                    <a:pt x="6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9"/>
            <p:cNvSpPr/>
            <p:nvPr/>
          </p:nvSpPr>
          <p:spPr>
            <a:xfrm>
              <a:off x="8190696" y="3884390"/>
              <a:ext cx="21268" cy="90045"/>
            </a:xfrm>
            <a:custGeom>
              <a:rect b="b" l="l" r="r" t="t"/>
              <a:pathLst>
                <a:path extrusionOk="0" h="3006" w="710">
                  <a:moveTo>
                    <a:pt x="675" y="0"/>
                  </a:moveTo>
                  <a:cubicBezTo>
                    <a:pt x="631" y="0"/>
                    <a:pt x="560" y="44"/>
                    <a:pt x="560" y="70"/>
                  </a:cubicBezTo>
                  <a:lnTo>
                    <a:pt x="560" y="107"/>
                  </a:lnTo>
                  <a:cubicBezTo>
                    <a:pt x="486" y="592"/>
                    <a:pt x="448" y="1113"/>
                    <a:pt x="374" y="1598"/>
                  </a:cubicBezTo>
                  <a:cubicBezTo>
                    <a:pt x="336" y="1859"/>
                    <a:pt x="299" y="2120"/>
                    <a:pt x="225" y="2344"/>
                  </a:cubicBezTo>
                  <a:cubicBezTo>
                    <a:pt x="187" y="2456"/>
                    <a:pt x="150" y="2567"/>
                    <a:pt x="113" y="2679"/>
                  </a:cubicBezTo>
                  <a:cubicBezTo>
                    <a:pt x="75" y="2791"/>
                    <a:pt x="38" y="2866"/>
                    <a:pt x="1" y="2977"/>
                  </a:cubicBezTo>
                  <a:cubicBezTo>
                    <a:pt x="1" y="2996"/>
                    <a:pt x="20" y="3005"/>
                    <a:pt x="38" y="3005"/>
                  </a:cubicBezTo>
                  <a:cubicBezTo>
                    <a:pt x="57" y="3005"/>
                    <a:pt x="75" y="2996"/>
                    <a:pt x="75" y="2977"/>
                  </a:cubicBezTo>
                  <a:cubicBezTo>
                    <a:pt x="225" y="2791"/>
                    <a:pt x="299" y="2605"/>
                    <a:pt x="374" y="2381"/>
                  </a:cubicBezTo>
                  <a:cubicBezTo>
                    <a:pt x="411" y="2120"/>
                    <a:pt x="486" y="1859"/>
                    <a:pt x="523" y="1598"/>
                  </a:cubicBezTo>
                  <a:cubicBezTo>
                    <a:pt x="597" y="1076"/>
                    <a:pt x="635" y="554"/>
                    <a:pt x="709" y="32"/>
                  </a:cubicBezTo>
                  <a:cubicBezTo>
                    <a:pt x="709" y="9"/>
                    <a:pt x="695" y="0"/>
                    <a:pt x="6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9"/>
            <p:cNvSpPr/>
            <p:nvPr/>
          </p:nvSpPr>
          <p:spPr>
            <a:xfrm>
              <a:off x="8205224" y="3918539"/>
              <a:ext cx="13420" cy="36066"/>
            </a:xfrm>
            <a:custGeom>
              <a:rect b="b" l="l" r="r" t="t"/>
              <a:pathLst>
                <a:path extrusionOk="0" h="1204" w="448">
                  <a:moveTo>
                    <a:pt x="394" y="1"/>
                  </a:moveTo>
                  <a:cubicBezTo>
                    <a:pt x="388" y="1"/>
                    <a:pt x="380" y="4"/>
                    <a:pt x="373" y="11"/>
                  </a:cubicBezTo>
                  <a:cubicBezTo>
                    <a:pt x="336" y="11"/>
                    <a:pt x="299" y="48"/>
                    <a:pt x="261" y="123"/>
                  </a:cubicBezTo>
                  <a:cubicBezTo>
                    <a:pt x="187" y="458"/>
                    <a:pt x="112" y="794"/>
                    <a:pt x="1" y="1166"/>
                  </a:cubicBezTo>
                  <a:cubicBezTo>
                    <a:pt x="1" y="1166"/>
                    <a:pt x="1" y="1204"/>
                    <a:pt x="75" y="1204"/>
                  </a:cubicBezTo>
                  <a:cubicBezTo>
                    <a:pt x="75" y="1166"/>
                    <a:pt x="112" y="1166"/>
                    <a:pt x="112" y="1129"/>
                  </a:cubicBezTo>
                  <a:cubicBezTo>
                    <a:pt x="224" y="756"/>
                    <a:pt x="336" y="421"/>
                    <a:pt x="448" y="85"/>
                  </a:cubicBezTo>
                  <a:cubicBezTo>
                    <a:pt x="448" y="55"/>
                    <a:pt x="423" y="1"/>
                    <a:pt x="3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9"/>
            <p:cNvSpPr/>
            <p:nvPr/>
          </p:nvSpPr>
          <p:spPr>
            <a:xfrm>
              <a:off x="7694875" y="3975843"/>
              <a:ext cx="13420" cy="51942"/>
            </a:xfrm>
            <a:custGeom>
              <a:rect b="b" l="l" r="r" t="t"/>
              <a:pathLst>
                <a:path extrusionOk="0" h="1734" w="448">
                  <a:moveTo>
                    <a:pt x="402" y="0"/>
                  </a:moveTo>
                  <a:cubicBezTo>
                    <a:pt x="355" y="0"/>
                    <a:pt x="285" y="63"/>
                    <a:pt x="262" y="111"/>
                  </a:cubicBezTo>
                  <a:cubicBezTo>
                    <a:pt x="150" y="633"/>
                    <a:pt x="75" y="1155"/>
                    <a:pt x="1" y="1677"/>
                  </a:cubicBezTo>
                  <a:cubicBezTo>
                    <a:pt x="1" y="1718"/>
                    <a:pt x="16" y="1734"/>
                    <a:pt x="37" y="1734"/>
                  </a:cubicBezTo>
                  <a:cubicBezTo>
                    <a:pt x="73" y="1734"/>
                    <a:pt x="126" y="1686"/>
                    <a:pt x="150" y="1639"/>
                  </a:cubicBezTo>
                  <a:cubicBezTo>
                    <a:pt x="262" y="1117"/>
                    <a:pt x="336" y="595"/>
                    <a:pt x="448" y="74"/>
                  </a:cubicBezTo>
                  <a:cubicBezTo>
                    <a:pt x="448" y="20"/>
                    <a:pt x="429" y="0"/>
                    <a:pt x="4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9"/>
            <p:cNvSpPr/>
            <p:nvPr/>
          </p:nvSpPr>
          <p:spPr>
            <a:xfrm>
              <a:off x="7704940" y="3986507"/>
              <a:ext cx="17883" cy="31752"/>
            </a:xfrm>
            <a:custGeom>
              <a:rect b="b" l="l" r="r" t="t"/>
              <a:pathLst>
                <a:path extrusionOk="0" h="1060" w="597">
                  <a:moveTo>
                    <a:pt x="369" y="0"/>
                  </a:moveTo>
                  <a:cubicBezTo>
                    <a:pt x="358" y="0"/>
                    <a:pt x="347" y="5"/>
                    <a:pt x="336" y="16"/>
                  </a:cubicBezTo>
                  <a:cubicBezTo>
                    <a:pt x="187" y="53"/>
                    <a:pt x="112" y="165"/>
                    <a:pt x="75" y="277"/>
                  </a:cubicBezTo>
                  <a:lnTo>
                    <a:pt x="37" y="277"/>
                  </a:lnTo>
                  <a:cubicBezTo>
                    <a:pt x="0" y="426"/>
                    <a:pt x="0" y="575"/>
                    <a:pt x="37" y="724"/>
                  </a:cubicBezTo>
                  <a:cubicBezTo>
                    <a:pt x="37" y="873"/>
                    <a:pt x="112" y="985"/>
                    <a:pt x="261" y="1060"/>
                  </a:cubicBezTo>
                  <a:lnTo>
                    <a:pt x="373" y="1060"/>
                  </a:lnTo>
                  <a:cubicBezTo>
                    <a:pt x="410" y="1022"/>
                    <a:pt x="448" y="985"/>
                    <a:pt x="485" y="948"/>
                  </a:cubicBezTo>
                  <a:cubicBezTo>
                    <a:pt x="522" y="948"/>
                    <a:pt x="559" y="910"/>
                    <a:pt x="559" y="873"/>
                  </a:cubicBezTo>
                  <a:cubicBezTo>
                    <a:pt x="597" y="836"/>
                    <a:pt x="597" y="761"/>
                    <a:pt x="559" y="724"/>
                  </a:cubicBezTo>
                  <a:lnTo>
                    <a:pt x="559" y="650"/>
                  </a:lnTo>
                  <a:cubicBezTo>
                    <a:pt x="522" y="650"/>
                    <a:pt x="522" y="612"/>
                    <a:pt x="485" y="575"/>
                  </a:cubicBezTo>
                  <a:lnTo>
                    <a:pt x="485" y="612"/>
                  </a:lnTo>
                  <a:cubicBezTo>
                    <a:pt x="448" y="575"/>
                    <a:pt x="410" y="500"/>
                    <a:pt x="410" y="426"/>
                  </a:cubicBezTo>
                  <a:cubicBezTo>
                    <a:pt x="410" y="389"/>
                    <a:pt x="410" y="351"/>
                    <a:pt x="410" y="314"/>
                  </a:cubicBezTo>
                  <a:cubicBezTo>
                    <a:pt x="410" y="277"/>
                    <a:pt x="410" y="239"/>
                    <a:pt x="448" y="165"/>
                  </a:cubicBezTo>
                  <a:cubicBezTo>
                    <a:pt x="485" y="128"/>
                    <a:pt x="485" y="90"/>
                    <a:pt x="485" y="53"/>
                  </a:cubicBezTo>
                  <a:cubicBezTo>
                    <a:pt x="432" y="27"/>
                    <a:pt x="398" y="0"/>
                    <a:pt x="3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9"/>
            <p:cNvSpPr/>
            <p:nvPr/>
          </p:nvSpPr>
          <p:spPr>
            <a:xfrm>
              <a:off x="6215201" y="3476817"/>
              <a:ext cx="61917" cy="91572"/>
            </a:xfrm>
            <a:custGeom>
              <a:rect b="b" l="l" r="r" t="t"/>
              <a:pathLst>
                <a:path extrusionOk="0" h="3057" w="2067">
                  <a:moveTo>
                    <a:pt x="1972" y="0"/>
                  </a:moveTo>
                  <a:cubicBezTo>
                    <a:pt x="1949" y="0"/>
                    <a:pt x="1924" y="9"/>
                    <a:pt x="1902" y="31"/>
                  </a:cubicBezTo>
                  <a:lnTo>
                    <a:pt x="1902" y="68"/>
                  </a:lnTo>
                  <a:cubicBezTo>
                    <a:pt x="1716" y="255"/>
                    <a:pt x="1567" y="479"/>
                    <a:pt x="1455" y="702"/>
                  </a:cubicBezTo>
                  <a:cubicBezTo>
                    <a:pt x="1306" y="963"/>
                    <a:pt x="1119" y="1224"/>
                    <a:pt x="933" y="1485"/>
                  </a:cubicBezTo>
                  <a:cubicBezTo>
                    <a:pt x="784" y="1746"/>
                    <a:pt x="597" y="2007"/>
                    <a:pt x="448" y="2268"/>
                  </a:cubicBezTo>
                  <a:lnTo>
                    <a:pt x="225" y="2641"/>
                  </a:lnTo>
                  <a:cubicBezTo>
                    <a:pt x="113" y="2753"/>
                    <a:pt x="75" y="2864"/>
                    <a:pt x="1" y="3014"/>
                  </a:cubicBezTo>
                  <a:cubicBezTo>
                    <a:pt x="1" y="3045"/>
                    <a:pt x="14" y="3057"/>
                    <a:pt x="32" y="3057"/>
                  </a:cubicBezTo>
                  <a:cubicBezTo>
                    <a:pt x="57" y="3057"/>
                    <a:pt x="91" y="3035"/>
                    <a:pt x="113" y="3014"/>
                  </a:cubicBezTo>
                  <a:cubicBezTo>
                    <a:pt x="262" y="2790"/>
                    <a:pt x="448" y="2529"/>
                    <a:pt x="560" y="2305"/>
                  </a:cubicBezTo>
                  <a:cubicBezTo>
                    <a:pt x="746" y="2007"/>
                    <a:pt x="896" y="1783"/>
                    <a:pt x="1082" y="1522"/>
                  </a:cubicBezTo>
                  <a:cubicBezTo>
                    <a:pt x="1268" y="1261"/>
                    <a:pt x="1380" y="1038"/>
                    <a:pt x="1567" y="814"/>
                  </a:cubicBezTo>
                  <a:cubicBezTo>
                    <a:pt x="1678" y="553"/>
                    <a:pt x="1828" y="329"/>
                    <a:pt x="2014" y="106"/>
                  </a:cubicBezTo>
                  <a:cubicBezTo>
                    <a:pt x="2067" y="53"/>
                    <a:pt x="2026" y="0"/>
                    <a:pt x="19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9"/>
            <p:cNvSpPr/>
            <p:nvPr/>
          </p:nvSpPr>
          <p:spPr>
            <a:xfrm>
              <a:off x="6216879" y="3442188"/>
              <a:ext cx="86570" cy="159241"/>
            </a:xfrm>
            <a:custGeom>
              <a:rect b="b" l="l" r="r" t="t"/>
              <a:pathLst>
                <a:path extrusionOk="0" h="5316" w="2890">
                  <a:moveTo>
                    <a:pt x="2867" y="1"/>
                  </a:moveTo>
                  <a:cubicBezTo>
                    <a:pt x="2842" y="1"/>
                    <a:pt x="2804" y="31"/>
                    <a:pt x="2787" y="69"/>
                  </a:cubicBezTo>
                  <a:lnTo>
                    <a:pt x="2778" y="69"/>
                  </a:lnTo>
                  <a:cubicBezTo>
                    <a:pt x="2772" y="87"/>
                    <a:pt x="2766" y="106"/>
                    <a:pt x="2759" y="125"/>
                  </a:cubicBezTo>
                  <a:lnTo>
                    <a:pt x="2759" y="125"/>
                  </a:lnTo>
                  <a:lnTo>
                    <a:pt x="2704" y="181"/>
                  </a:lnTo>
                  <a:cubicBezTo>
                    <a:pt x="2678" y="233"/>
                    <a:pt x="2688" y="267"/>
                    <a:pt x="2709" y="270"/>
                  </a:cubicBezTo>
                  <a:lnTo>
                    <a:pt x="2709" y="270"/>
                  </a:lnTo>
                  <a:cubicBezTo>
                    <a:pt x="2652" y="426"/>
                    <a:pt x="2584" y="583"/>
                    <a:pt x="2480" y="740"/>
                  </a:cubicBezTo>
                  <a:cubicBezTo>
                    <a:pt x="2405" y="926"/>
                    <a:pt x="2294" y="1150"/>
                    <a:pt x="2219" y="1374"/>
                  </a:cubicBezTo>
                  <a:cubicBezTo>
                    <a:pt x="1995" y="1858"/>
                    <a:pt x="1772" y="2306"/>
                    <a:pt x="1511" y="2790"/>
                  </a:cubicBezTo>
                  <a:cubicBezTo>
                    <a:pt x="1287" y="3238"/>
                    <a:pt x="1063" y="3648"/>
                    <a:pt x="765" y="4095"/>
                  </a:cubicBezTo>
                  <a:cubicBezTo>
                    <a:pt x="504" y="4505"/>
                    <a:pt x="243" y="4878"/>
                    <a:pt x="19" y="5288"/>
                  </a:cubicBezTo>
                  <a:cubicBezTo>
                    <a:pt x="1" y="5307"/>
                    <a:pt x="10" y="5316"/>
                    <a:pt x="29" y="5316"/>
                  </a:cubicBezTo>
                  <a:cubicBezTo>
                    <a:pt x="47" y="5316"/>
                    <a:pt x="75" y="5307"/>
                    <a:pt x="94" y="5288"/>
                  </a:cubicBezTo>
                  <a:cubicBezTo>
                    <a:pt x="430" y="4915"/>
                    <a:pt x="728" y="4505"/>
                    <a:pt x="951" y="4058"/>
                  </a:cubicBezTo>
                  <a:cubicBezTo>
                    <a:pt x="1212" y="3610"/>
                    <a:pt x="1473" y="3163"/>
                    <a:pt x="1697" y="2716"/>
                  </a:cubicBezTo>
                  <a:cubicBezTo>
                    <a:pt x="1921" y="2268"/>
                    <a:pt x="2182" y="1784"/>
                    <a:pt x="2405" y="1299"/>
                  </a:cubicBezTo>
                  <a:cubicBezTo>
                    <a:pt x="2517" y="1038"/>
                    <a:pt x="2629" y="814"/>
                    <a:pt x="2741" y="553"/>
                  </a:cubicBezTo>
                  <a:cubicBezTo>
                    <a:pt x="2815" y="367"/>
                    <a:pt x="2890" y="218"/>
                    <a:pt x="2890" y="31"/>
                  </a:cubicBezTo>
                  <a:cubicBezTo>
                    <a:pt x="2890" y="10"/>
                    <a:pt x="2880" y="1"/>
                    <a:pt x="28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9"/>
            <p:cNvSpPr/>
            <p:nvPr/>
          </p:nvSpPr>
          <p:spPr>
            <a:xfrm>
              <a:off x="6217088" y="3465584"/>
              <a:ext cx="96305" cy="169515"/>
            </a:xfrm>
            <a:custGeom>
              <a:rect b="b" l="l" r="r" t="t"/>
              <a:pathLst>
                <a:path extrusionOk="0" h="5659" w="3215">
                  <a:moveTo>
                    <a:pt x="3176" y="0"/>
                  </a:moveTo>
                  <a:cubicBezTo>
                    <a:pt x="3144" y="0"/>
                    <a:pt x="3090" y="30"/>
                    <a:pt x="3069" y="71"/>
                  </a:cubicBezTo>
                  <a:cubicBezTo>
                    <a:pt x="2622" y="1040"/>
                    <a:pt x="2100" y="1972"/>
                    <a:pt x="1578" y="2904"/>
                  </a:cubicBezTo>
                  <a:cubicBezTo>
                    <a:pt x="1280" y="3351"/>
                    <a:pt x="1019" y="3799"/>
                    <a:pt x="758" y="4283"/>
                  </a:cubicBezTo>
                  <a:cubicBezTo>
                    <a:pt x="460" y="4693"/>
                    <a:pt x="236" y="5141"/>
                    <a:pt x="12" y="5625"/>
                  </a:cubicBezTo>
                  <a:cubicBezTo>
                    <a:pt x="0" y="5650"/>
                    <a:pt x="8" y="5658"/>
                    <a:pt x="25" y="5658"/>
                  </a:cubicBezTo>
                  <a:cubicBezTo>
                    <a:pt x="58" y="5658"/>
                    <a:pt x="124" y="5625"/>
                    <a:pt x="124" y="5625"/>
                  </a:cubicBezTo>
                  <a:cubicBezTo>
                    <a:pt x="423" y="5178"/>
                    <a:pt x="683" y="4731"/>
                    <a:pt x="907" y="4246"/>
                  </a:cubicBezTo>
                  <a:cubicBezTo>
                    <a:pt x="1168" y="3799"/>
                    <a:pt x="1466" y="3351"/>
                    <a:pt x="1727" y="2904"/>
                  </a:cubicBezTo>
                  <a:cubicBezTo>
                    <a:pt x="2249" y="1972"/>
                    <a:pt x="2771" y="1040"/>
                    <a:pt x="3181" y="71"/>
                  </a:cubicBezTo>
                  <a:cubicBezTo>
                    <a:pt x="3215" y="20"/>
                    <a:pt x="3203" y="0"/>
                    <a:pt x="3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9"/>
            <p:cNvSpPr/>
            <p:nvPr/>
          </p:nvSpPr>
          <p:spPr>
            <a:xfrm>
              <a:off x="6218107" y="3539274"/>
              <a:ext cx="77434" cy="127039"/>
            </a:xfrm>
            <a:custGeom>
              <a:rect b="b" l="l" r="r" t="t"/>
              <a:pathLst>
                <a:path extrusionOk="0" h="4241" w="2585">
                  <a:moveTo>
                    <a:pt x="2530" y="1"/>
                  </a:moveTo>
                  <a:cubicBezTo>
                    <a:pt x="2487" y="1"/>
                    <a:pt x="2422" y="30"/>
                    <a:pt x="2402" y="71"/>
                  </a:cubicBezTo>
                  <a:lnTo>
                    <a:pt x="2364" y="71"/>
                  </a:lnTo>
                  <a:cubicBezTo>
                    <a:pt x="1992" y="817"/>
                    <a:pt x="1581" y="1488"/>
                    <a:pt x="1171" y="2196"/>
                  </a:cubicBezTo>
                  <a:lnTo>
                    <a:pt x="575" y="3128"/>
                  </a:lnTo>
                  <a:lnTo>
                    <a:pt x="277" y="3613"/>
                  </a:lnTo>
                  <a:lnTo>
                    <a:pt x="128" y="3874"/>
                  </a:lnTo>
                  <a:cubicBezTo>
                    <a:pt x="90" y="3986"/>
                    <a:pt x="53" y="4060"/>
                    <a:pt x="16" y="4135"/>
                  </a:cubicBezTo>
                  <a:lnTo>
                    <a:pt x="53" y="4135"/>
                  </a:lnTo>
                  <a:cubicBezTo>
                    <a:pt x="0" y="4187"/>
                    <a:pt x="22" y="4240"/>
                    <a:pt x="66" y="4240"/>
                  </a:cubicBezTo>
                  <a:cubicBezTo>
                    <a:pt x="84" y="4240"/>
                    <a:pt x="106" y="4231"/>
                    <a:pt x="128" y="4209"/>
                  </a:cubicBezTo>
                  <a:cubicBezTo>
                    <a:pt x="202" y="4097"/>
                    <a:pt x="314" y="3948"/>
                    <a:pt x="351" y="3836"/>
                  </a:cubicBezTo>
                  <a:cubicBezTo>
                    <a:pt x="463" y="3650"/>
                    <a:pt x="575" y="3464"/>
                    <a:pt x="687" y="3277"/>
                  </a:cubicBezTo>
                  <a:cubicBezTo>
                    <a:pt x="873" y="2904"/>
                    <a:pt x="1097" y="2532"/>
                    <a:pt x="1321" y="2159"/>
                  </a:cubicBezTo>
                  <a:cubicBezTo>
                    <a:pt x="1768" y="1488"/>
                    <a:pt x="2178" y="779"/>
                    <a:pt x="2551" y="71"/>
                  </a:cubicBezTo>
                  <a:cubicBezTo>
                    <a:pt x="2584" y="21"/>
                    <a:pt x="2565" y="1"/>
                    <a:pt x="25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9"/>
            <p:cNvSpPr/>
            <p:nvPr/>
          </p:nvSpPr>
          <p:spPr>
            <a:xfrm>
              <a:off x="6811552" y="2999778"/>
              <a:ext cx="20130" cy="39421"/>
            </a:xfrm>
            <a:custGeom>
              <a:rect b="b" l="l" r="r" t="t"/>
              <a:pathLst>
                <a:path extrusionOk="0" h="1316" w="672">
                  <a:moveTo>
                    <a:pt x="634" y="0"/>
                  </a:moveTo>
                  <a:cubicBezTo>
                    <a:pt x="597" y="38"/>
                    <a:pt x="560" y="38"/>
                    <a:pt x="522" y="112"/>
                  </a:cubicBezTo>
                  <a:lnTo>
                    <a:pt x="522" y="75"/>
                  </a:lnTo>
                  <a:cubicBezTo>
                    <a:pt x="448" y="299"/>
                    <a:pt x="373" y="485"/>
                    <a:pt x="261" y="671"/>
                  </a:cubicBezTo>
                  <a:cubicBezTo>
                    <a:pt x="224" y="783"/>
                    <a:pt x="149" y="858"/>
                    <a:pt x="112" y="970"/>
                  </a:cubicBezTo>
                  <a:cubicBezTo>
                    <a:pt x="75" y="1082"/>
                    <a:pt x="75" y="1082"/>
                    <a:pt x="38" y="1119"/>
                  </a:cubicBezTo>
                  <a:cubicBezTo>
                    <a:pt x="38" y="1156"/>
                    <a:pt x="0" y="1231"/>
                    <a:pt x="0" y="1268"/>
                  </a:cubicBezTo>
                  <a:cubicBezTo>
                    <a:pt x="0" y="1293"/>
                    <a:pt x="13" y="1301"/>
                    <a:pt x="29" y="1301"/>
                  </a:cubicBezTo>
                  <a:cubicBezTo>
                    <a:pt x="62" y="1301"/>
                    <a:pt x="112" y="1268"/>
                    <a:pt x="112" y="1268"/>
                  </a:cubicBezTo>
                  <a:lnTo>
                    <a:pt x="112" y="1268"/>
                  </a:lnTo>
                  <a:lnTo>
                    <a:pt x="80" y="1301"/>
                  </a:lnTo>
                  <a:lnTo>
                    <a:pt x="80" y="1301"/>
                  </a:lnTo>
                  <a:cubicBezTo>
                    <a:pt x="103" y="1287"/>
                    <a:pt x="131" y="1268"/>
                    <a:pt x="112" y="1268"/>
                  </a:cubicBezTo>
                  <a:cubicBezTo>
                    <a:pt x="149" y="1268"/>
                    <a:pt x="149" y="1231"/>
                    <a:pt x="149" y="1193"/>
                  </a:cubicBezTo>
                  <a:lnTo>
                    <a:pt x="261" y="1044"/>
                  </a:lnTo>
                  <a:cubicBezTo>
                    <a:pt x="299" y="932"/>
                    <a:pt x="336" y="821"/>
                    <a:pt x="410" y="709"/>
                  </a:cubicBezTo>
                  <a:cubicBezTo>
                    <a:pt x="522" y="522"/>
                    <a:pt x="597" y="299"/>
                    <a:pt x="671" y="75"/>
                  </a:cubicBezTo>
                  <a:cubicBezTo>
                    <a:pt x="671" y="38"/>
                    <a:pt x="671" y="0"/>
                    <a:pt x="634" y="0"/>
                  </a:cubicBezTo>
                  <a:close/>
                  <a:moveTo>
                    <a:pt x="80" y="1301"/>
                  </a:moveTo>
                  <a:cubicBezTo>
                    <a:pt x="66" y="1309"/>
                    <a:pt x="53" y="1316"/>
                    <a:pt x="54" y="1316"/>
                  </a:cubicBezTo>
                  <a:cubicBezTo>
                    <a:pt x="54" y="1316"/>
                    <a:pt x="60" y="1313"/>
                    <a:pt x="75" y="1305"/>
                  </a:cubicBezTo>
                  <a:lnTo>
                    <a:pt x="80" y="130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9"/>
            <p:cNvSpPr/>
            <p:nvPr/>
          </p:nvSpPr>
          <p:spPr>
            <a:xfrm>
              <a:off x="6824942" y="3013168"/>
              <a:ext cx="12312" cy="23485"/>
            </a:xfrm>
            <a:custGeom>
              <a:rect b="b" l="l" r="r" t="t"/>
              <a:pathLst>
                <a:path extrusionOk="0" h="784" w="411">
                  <a:moveTo>
                    <a:pt x="373" y="1"/>
                  </a:moveTo>
                  <a:cubicBezTo>
                    <a:pt x="336" y="1"/>
                    <a:pt x="299" y="38"/>
                    <a:pt x="262" y="75"/>
                  </a:cubicBezTo>
                  <a:cubicBezTo>
                    <a:pt x="187" y="299"/>
                    <a:pt x="75" y="523"/>
                    <a:pt x="1" y="709"/>
                  </a:cubicBezTo>
                  <a:cubicBezTo>
                    <a:pt x="1" y="746"/>
                    <a:pt x="1" y="784"/>
                    <a:pt x="38" y="784"/>
                  </a:cubicBezTo>
                  <a:cubicBezTo>
                    <a:pt x="38" y="784"/>
                    <a:pt x="75" y="746"/>
                    <a:pt x="113" y="746"/>
                  </a:cubicBezTo>
                  <a:cubicBezTo>
                    <a:pt x="224" y="523"/>
                    <a:pt x="336" y="299"/>
                    <a:pt x="411" y="75"/>
                  </a:cubicBezTo>
                  <a:cubicBezTo>
                    <a:pt x="411" y="38"/>
                    <a:pt x="411" y="1"/>
                    <a:pt x="3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9"/>
            <p:cNvSpPr/>
            <p:nvPr/>
          </p:nvSpPr>
          <p:spPr>
            <a:xfrm>
              <a:off x="7783089" y="3950368"/>
              <a:ext cx="20130" cy="14289"/>
            </a:xfrm>
            <a:custGeom>
              <a:rect b="b" l="l" r="r" t="t"/>
              <a:pathLst>
                <a:path extrusionOk="0" h="477" w="672">
                  <a:moveTo>
                    <a:pt x="542" y="1"/>
                  </a:moveTo>
                  <a:cubicBezTo>
                    <a:pt x="523" y="1"/>
                    <a:pt x="504" y="10"/>
                    <a:pt x="486" y="29"/>
                  </a:cubicBezTo>
                  <a:lnTo>
                    <a:pt x="262" y="66"/>
                  </a:lnTo>
                  <a:lnTo>
                    <a:pt x="187" y="66"/>
                  </a:lnTo>
                  <a:cubicBezTo>
                    <a:pt x="187" y="103"/>
                    <a:pt x="150" y="103"/>
                    <a:pt x="113" y="141"/>
                  </a:cubicBezTo>
                  <a:cubicBezTo>
                    <a:pt x="76" y="141"/>
                    <a:pt x="38" y="215"/>
                    <a:pt x="38" y="252"/>
                  </a:cubicBezTo>
                  <a:cubicBezTo>
                    <a:pt x="1" y="290"/>
                    <a:pt x="1" y="327"/>
                    <a:pt x="1" y="364"/>
                  </a:cubicBezTo>
                  <a:cubicBezTo>
                    <a:pt x="1" y="364"/>
                    <a:pt x="1" y="402"/>
                    <a:pt x="1" y="402"/>
                  </a:cubicBezTo>
                  <a:cubicBezTo>
                    <a:pt x="1" y="439"/>
                    <a:pt x="38" y="439"/>
                    <a:pt x="38" y="439"/>
                  </a:cubicBezTo>
                  <a:lnTo>
                    <a:pt x="262" y="476"/>
                  </a:lnTo>
                  <a:lnTo>
                    <a:pt x="336" y="476"/>
                  </a:lnTo>
                  <a:cubicBezTo>
                    <a:pt x="411" y="476"/>
                    <a:pt x="448" y="439"/>
                    <a:pt x="486" y="402"/>
                  </a:cubicBezTo>
                  <a:cubicBezTo>
                    <a:pt x="560" y="364"/>
                    <a:pt x="597" y="327"/>
                    <a:pt x="635" y="252"/>
                  </a:cubicBezTo>
                  <a:cubicBezTo>
                    <a:pt x="635" y="215"/>
                    <a:pt x="635" y="178"/>
                    <a:pt x="635" y="141"/>
                  </a:cubicBezTo>
                  <a:cubicBezTo>
                    <a:pt x="672" y="141"/>
                    <a:pt x="672" y="103"/>
                    <a:pt x="635" y="66"/>
                  </a:cubicBezTo>
                  <a:cubicBezTo>
                    <a:pt x="635" y="66"/>
                    <a:pt x="597" y="29"/>
                    <a:pt x="597" y="29"/>
                  </a:cubicBezTo>
                  <a:cubicBezTo>
                    <a:pt x="579" y="10"/>
                    <a:pt x="560" y="1"/>
                    <a:pt x="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9"/>
            <p:cNvSpPr/>
            <p:nvPr/>
          </p:nvSpPr>
          <p:spPr>
            <a:xfrm>
              <a:off x="7669198" y="3884197"/>
              <a:ext cx="23485" cy="30195"/>
            </a:xfrm>
            <a:custGeom>
              <a:rect b="b" l="l" r="r" t="t"/>
              <a:pathLst>
                <a:path extrusionOk="0" h="1008" w="784">
                  <a:moveTo>
                    <a:pt x="187" y="1"/>
                  </a:moveTo>
                  <a:cubicBezTo>
                    <a:pt x="150" y="38"/>
                    <a:pt x="112" y="38"/>
                    <a:pt x="112" y="76"/>
                  </a:cubicBezTo>
                  <a:cubicBezTo>
                    <a:pt x="38" y="113"/>
                    <a:pt x="0" y="187"/>
                    <a:pt x="0" y="262"/>
                  </a:cubicBezTo>
                  <a:cubicBezTo>
                    <a:pt x="38" y="374"/>
                    <a:pt x="112" y="486"/>
                    <a:pt x="150" y="597"/>
                  </a:cubicBezTo>
                  <a:cubicBezTo>
                    <a:pt x="187" y="709"/>
                    <a:pt x="224" y="821"/>
                    <a:pt x="261" y="933"/>
                  </a:cubicBezTo>
                  <a:cubicBezTo>
                    <a:pt x="261" y="970"/>
                    <a:pt x="336" y="1008"/>
                    <a:pt x="373" y="1008"/>
                  </a:cubicBezTo>
                  <a:cubicBezTo>
                    <a:pt x="485" y="1008"/>
                    <a:pt x="560" y="970"/>
                    <a:pt x="634" y="933"/>
                  </a:cubicBezTo>
                  <a:cubicBezTo>
                    <a:pt x="671" y="858"/>
                    <a:pt x="746" y="784"/>
                    <a:pt x="746" y="709"/>
                  </a:cubicBezTo>
                  <a:cubicBezTo>
                    <a:pt x="783" y="635"/>
                    <a:pt x="783" y="560"/>
                    <a:pt x="746" y="523"/>
                  </a:cubicBezTo>
                  <a:lnTo>
                    <a:pt x="746" y="486"/>
                  </a:lnTo>
                  <a:cubicBezTo>
                    <a:pt x="671" y="411"/>
                    <a:pt x="597" y="337"/>
                    <a:pt x="522" y="262"/>
                  </a:cubicBezTo>
                  <a:cubicBezTo>
                    <a:pt x="410" y="187"/>
                    <a:pt x="373" y="113"/>
                    <a:pt x="2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9"/>
            <p:cNvSpPr/>
            <p:nvPr/>
          </p:nvSpPr>
          <p:spPr>
            <a:xfrm>
              <a:off x="7696008" y="3783697"/>
              <a:ext cx="30" cy="30"/>
            </a:xfrm>
            <a:custGeom>
              <a:rect b="b" l="l" r="r" t="t"/>
              <a:pathLst>
                <a:path extrusionOk="0" h="1" w="1">
                  <a:moveTo>
                    <a:pt x="0" y="1"/>
                  </a:move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9"/>
            <p:cNvSpPr/>
            <p:nvPr/>
          </p:nvSpPr>
          <p:spPr>
            <a:xfrm>
              <a:off x="6564750" y="2415738"/>
              <a:ext cx="23485" cy="45801"/>
            </a:xfrm>
            <a:custGeom>
              <a:rect b="b" l="l" r="r" t="t"/>
              <a:pathLst>
                <a:path extrusionOk="0" h="1529" w="784">
                  <a:moveTo>
                    <a:pt x="709" y="0"/>
                  </a:moveTo>
                  <a:cubicBezTo>
                    <a:pt x="672" y="0"/>
                    <a:pt x="634" y="37"/>
                    <a:pt x="597" y="37"/>
                  </a:cubicBezTo>
                  <a:cubicBezTo>
                    <a:pt x="597" y="37"/>
                    <a:pt x="495" y="139"/>
                    <a:pt x="551" y="181"/>
                  </a:cubicBezTo>
                  <a:lnTo>
                    <a:pt x="551" y="181"/>
                  </a:lnTo>
                  <a:cubicBezTo>
                    <a:pt x="454" y="398"/>
                    <a:pt x="358" y="595"/>
                    <a:pt x="261" y="820"/>
                  </a:cubicBezTo>
                  <a:cubicBezTo>
                    <a:pt x="224" y="932"/>
                    <a:pt x="150" y="1044"/>
                    <a:pt x="112" y="1156"/>
                  </a:cubicBezTo>
                  <a:lnTo>
                    <a:pt x="38" y="1342"/>
                  </a:lnTo>
                  <a:cubicBezTo>
                    <a:pt x="38" y="1379"/>
                    <a:pt x="0" y="1491"/>
                    <a:pt x="38" y="1529"/>
                  </a:cubicBezTo>
                  <a:lnTo>
                    <a:pt x="112" y="1529"/>
                  </a:lnTo>
                  <a:cubicBezTo>
                    <a:pt x="224" y="1454"/>
                    <a:pt x="261" y="1268"/>
                    <a:pt x="299" y="1156"/>
                  </a:cubicBezTo>
                  <a:cubicBezTo>
                    <a:pt x="373" y="1044"/>
                    <a:pt x="411" y="932"/>
                    <a:pt x="485" y="783"/>
                  </a:cubicBezTo>
                  <a:cubicBezTo>
                    <a:pt x="597" y="559"/>
                    <a:pt x="672" y="336"/>
                    <a:pt x="783" y="75"/>
                  </a:cubicBezTo>
                  <a:cubicBezTo>
                    <a:pt x="783" y="37"/>
                    <a:pt x="746" y="0"/>
                    <a:pt x="7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9"/>
            <p:cNvSpPr/>
            <p:nvPr/>
          </p:nvSpPr>
          <p:spPr>
            <a:xfrm>
              <a:off x="6713269" y="2411904"/>
              <a:ext cx="12312" cy="31782"/>
            </a:xfrm>
            <a:custGeom>
              <a:rect b="b" l="l" r="r" t="t"/>
              <a:pathLst>
                <a:path extrusionOk="0" h="1061" w="411">
                  <a:moveTo>
                    <a:pt x="368" y="1"/>
                  </a:moveTo>
                  <a:cubicBezTo>
                    <a:pt x="358" y="1"/>
                    <a:pt x="347" y="5"/>
                    <a:pt x="336" y="16"/>
                  </a:cubicBezTo>
                  <a:cubicBezTo>
                    <a:pt x="299" y="16"/>
                    <a:pt x="262" y="53"/>
                    <a:pt x="224" y="128"/>
                  </a:cubicBezTo>
                  <a:lnTo>
                    <a:pt x="262" y="128"/>
                  </a:lnTo>
                  <a:cubicBezTo>
                    <a:pt x="224" y="277"/>
                    <a:pt x="150" y="426"/>
                    <a:pt x="113" y="575"/>
                  </a:cubicBezTo>
                  <a:cubicBezTo>
                    <a:pt x="75" y="725"/>
                    <a:pt x="38" y="836"/>
                    <a:pt x="1" y="985"/>
                  </a:cubicBezTo>
                  <a:cubicBezTo>
                    <a:pt x="1" y="1042"/>
                    <a:pt x="17" y="1061"/>
                    <a:pt x="36" y="1061"/>
                  </a:cubicBezTo>
                  <a:cubicBezTo>
                    <a:pt x="69" y="1061"/>
                    <a:pt x="113" y="1009"/>
                    <a:pt x="113" y="985"/>
                  </a:cubicBezTo>
                  <a:cubicBezTo>
                    <a:pt x="187" y="836"/>
                    <a:pt x="224" y="687"/>
                    <a:pt x="262" y="538"/>
                  </a:cubicBezTo>
                  <a:cubicBezTo>
                    <a:pt x="336" y="389"/>
                    <a:pt x="373" y="240"/>
                    <a:pt x="411" y="53"/>
                  </a:cubicBezTo>
                  <a:cubicBezTo>
                    <a:pt x="411" y="27"/>
                    <a:pt x="392" y="1"/>
                    <a:pt x="3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9"/>
            <p:cNvSpPr/>
            <p:nvPr/>
          </p:nvSpPr>
          <p:spPr>
            <a:xfrm>
              <a:off x="6747388" y="2407440"/>
              <a:ext cx="30674" cy="66260"/>
            </a:xfrm>
            <a:custGeom>
              <a:rect b="b" l="l" r="r" t="t"/>
              <a:pathLst>
                <a:path extrusionOk="0" h="2212" w="1024">
                  <a:moveTo>
                    <a:pt x="981" y="1"/>
                  </a:moveTo>
                  <a:cubicBezTo>
                    <a:pt x="971" y="1"/>
                    <a:pt x="960" y="5"/>
                    <a:pt x="949" y="16"/>
                  </a:cubicBezTo>
                  <a:cubicBezTo>
                    <a:pt x="912" y="16"/>
                    <a:pt x="838" y="53"/>
                    <a:pt x="838" y="128"/>
                  </a:cubicBezTo>
                  <a:cubicBezTo>
                    <a:pt x="614" y="799"/>
                    <a:pt x="278" y="1470"/>
                    <a:pt x="17" y="2141"/>
                  </a:cubicBezTo>
                  <a:cubicBezTo>
                    <a:pt x="1" y="2192"/>
                    <a:pt x="22" y="2212"/>
                    <a:pt x="53" y="2212"/>
                  </a:cubicBezTo>
                  <a:cubicBezTo>
                    <a:pt x="92" y="2212"/>
                    <a:pt x="146" y="2182"/>
                    <a:pt x="166" y="2141"/>
                  </a:cubicBezTo>
                  <a:cubicBezTo>
                    <a:pt x="502" y="1470"/>
                    <a:pt x="763" y="762"/>
                    <a:pt x="1024" y="53"/>
                  </a:cubicBezTo>
                  <a:cubicBezTo>
                    <a:pt x="1024" y="27"/>
                    <a:pt x="1005" y="1"/>
                    <a:pt x="9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9"/>
            <p:cNvSpPr/>
            <p:nvPr/>
          </p:nvSpPr>
          <p:spPr>
            <a:xfrm>
              <a:off x="6822725" y="2402318"/>
              <a:ext cx="22346" cy="49665"/>
            </a:xfrm>
            <a:custGeom>
              <a:rect b="b" l="l" r="r" t="t"/>
              <a:pathLst>
                <a:path extrusionOk="0" h="1658" w="746">
                  <a:moveTo>
                    <a:pt x="671" y="1"/>
                  </a:moveTo>
                  <a:cubicBezTo>
                    <a:pt x="597" y="38"/>
                    <a:pt x="559" y="75"/>
                    <a:pt x="559" y="113"/>
                  </a:cubicBezTo>
                  <a:cubicBezTo>
                    <a:pt x="485" y="373"/>
                    <a:pt x="373" y="634"/>
                    <a:pt x="298" y="895"/>
                  </a:cubicBezTo>
                  <a:cubicBezTo>
                    <a:pt x="261" y="1045"/>
                    <a:pt x="187" y="1156"/>
                    <a:pt x="149" y="1305"/>
                  </a:cubicBezTo>
                  <a:cubicBezTo>
                    <a:pt x="75" y="1417"/>
                    <a:pt x="75" y="1417"/>
                    <a:pt x="37" y="1492"/>
                  </a:cubicBezTo>
                  <a:cubicBezTo>
                    <a:pt x="0" y="1529"/>
                    <a:pt x="0" y="1566"/>
                    <a:pt x="0" y="1641"/>
                  </a:cubicBezTo>
                  <a:cubicBezTo>
                    <a:pt x="0" y="1653"/>
                    <a:pt x="8" y="1658"/>
                    <a:pt x="19" y="1658"/>
                  </a:cubicBezTo>
                  <a:cubicBezTo>
                    <a:pt x="42" y="1658"/>
                    <a:pt x="75" y="1641"/>
                    <a:pt x="75" y="1641"/>
                  </a:cubicBezTo>
                  <a:cubicBezTo>
                    <a:pt x="187" y="1529"/>
                    <a:pt x="261" y="1417"/>
                    <a:pt x="298" y="1305"/>
                  </a:cubicBezTo>
                  <a:cubicBezTo>
                    <a:pt x="336" y="1156"/>
                    <a:pt x="410" y="1007"/>
                    <a:pt x="447" y="895"/>
                  </a:cubicBezTo>
                  <a:cubicBezTo>
                    <a:pt x="559" y="634"/>
                    <a:pt x="634" y="336"/>
                    <a:pt x="746" y="75"/>
                  </a:cubicBezTo>
                  <a:cubicBezTo>
                    <a:pt x="746" y="38"/>
                    <a:pt x="708" y="1"/>
                    <a:pt x="6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9"/>
            <p:cNvSpPr/>
            <p:nvPr/>
          </p:nvSpPr>
          <p:spPr>
            <a:xfrm>
              <a:off x="6925442" y="2396746"/>
              <a:ext cx="25731" cy="70544"/>
            </a:xfrm>
            <a:custGeom>
              <a:rect b="b" l="l" r="r" t="t"/>
              <a:pathLst>
                <a:path extrusionOk="0" h="2355" w="859">
                  <a:moveTo>
                    <a:pt x="784" y="0"/>
                  </a:moveTo>
                  <a:cubicBezTo>
                    <a:pt x="709" y="0"/>
                    <a:pt x="672" y="75"/>
                    <a:pt x="672" y="112"/>
                  </a:cubicBezTo>
                  <a:cubicBezTo>
                    <a:pt x="560" y="485"/>
                    <a:pt x="448" y="858"/>
                    <a:pt x="336" y="1231"/>
                  </a:cubicBezTo>
                  <a:lnTo>
                    <a:pt x="150" y="1752"/>
                  </a:lnTo>
                  <a:cubicBezTo>
                    <a:pt x="113" y="1864"/>
                    <a:pt x="113" y="1939"/>
                    <a:pt x="75" y="2051"/>
                  </a:cubicBezTo>
                  <a:cubicBezTo>
                    <a:pt x="38" y="2125"/>
                    <a:pt x="38" y="2237"/>
                    <a:pt x="1" y="2312"/>
                  </a:cubicBezTo>
                  <a:cubicBezTo>
                    <a:pt x="1" y="2343"/>
                    <a:pt x="21" y="2355"/>
                    <a:pt x="47" y="2355"/>
                  </a:cubicBezTo>
                  <a:cubicBezTo>
                    <a:pt x="82" y="2355"/>
                    <a:pt x="128" y="2333"/>
                    <a:pt x="150" y="2312"/>
                  </a:cubicBezTo>
                  <a:cubicBezTo>
                    <a:pt x="225" y="2125"/>
                    <a:pt x="299" y="1976"/>
                    <a:pt x="336" y="1790"/>
                  </a:cubicBezTo>
                  <a:cubicBezTo>
                    <a:pt x="374" y="1603"/>
                    <a:pt x="448" y="1417"/>
                    <a:pt x="485" y="1231"/>
                  </a:cubicBezTo>
                  <a:cubicBezTo>
                    <a:pt x="597" y="820"/>
                    <a:pt x="746" y="448"/>
                    <a:pt x="858" y="75"/>
                  </a:cubicBezTo>
                  <a:cubicBezTo>
                    <a:pt x="858" y="38"/>
                    <a:pt x="821" y="0"/>
                    <a:pt x="7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9"/>
            <p:cNvSpPr/>
            <p:nvPr/>
          </p:nvSpPr>
          <p:spPr>
            <a:xfrm>
              <a:off x="6940090" y="2393391"/>
              <a:ext cx="30075" cy="69136"/>
            </a:xfrm>
            <a:custGeom>
              <a:rect b="b" l="l" r="r" t="t"/>
              <a:pathLst>
                <a:path extrusionOk="0" h="2308" w="1004">
                  <a:moveTo>
                    <a:pt x="928" y="0"/>
                  </a:moveTo>
                  <a:cubicBezTo>
                    <a:pt x="854" y="38"/>
                    <a:pt x="817" y="75"/>
                    <a:pt x="817" y="150"/>
                  </a:cubicBezTo>
                  <a:lnTo>
                    <a:pt x="779" y="150"/>
                  </a:lnTo>
                  <a:cubicBezTo>
                    <a:pt x="705" y="485"/>
                    <a:pt x="593" y="858"/>
                    <a:pt x="444" y="1193"/>
                  </a:cubicBezTo>
                  <a:cubicBezTo>
                    <a:pt x="369" y="1380"/>
                    <a:pt x="332" y="1566"/>
                    <a:pt x="257" y="1715"/>
                  </a:cubicBezTo>
                  <a:cubicBezTo>
                    <a:pt x="183" y="1902"/>
                    <a:pt x="71" y="2088"/>
                    <a:pt x="34" y="2237"/>
                  </a:cubicBezTo>
                  <a:cubicBezTo>
                    <a:pt x="0" y="2288"/>
                    <a:pt x="20" y="2308"/>
                    <a:pt x="55" y="2308"/>
                  </a:cubicBezTo>
                  <a:cubicBezTo>
                    <a:pt x="97" y="2308"/>
                    <a:pt x="162" y="2278"/>
                    <a:pt x="183" y="2237"/>
                  </a:cubicBezTo>
                  <a:cubicBezTo>
                    <a:pt x="369" y="1902"/>
                    <a:pt x="518" y="1566"/>
                    <a:pt x="630" y="1193"/>
                  </a:cubicBezTo>
                  <a:cubicBezTo>
                    <a:pt x="779" y="821"/>
                    <a:pt x="891" y="448"/>
                    <a:pt x="1003" y="75"/>
                  </a:cubicBezTo>
                  <a:cubicBezTo>
                    <a:pt x="1003" y="38"/>
                    <a:pt x="966" y="0"/>
                    <a:pt x="9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9"/>
            <p:cNvSpPr/>
            <p:nvPr/>
          </p:nvSpPr>
          <p:spPr>
            <a:xfrm>
              <a:off x="6995807" y="2384465"/>
              <a:ext cx="22376" cy="41338"/>
            </a:xfrm>
            <a:custGeom>
              <a:rect b="b" l="l" r="r" t="t"/>
              <a:pathLst>
                <a:path extrusionOk="0" h="1380" w="747">
                  <a:moveTo>
                    <a:pt x="560" y="0"/>
                  </a:moveTo>
                  <a:cubicBezTo>
                    <a:pt x="373" y="37"/>
                    <a:pt x="261" y="187"/>
                    <a:pt x="224" y="336"/>
                  </a:cubicBezTo>
                  <a:cubicBezTo>
                    <a:pt x="187" y="485"/>
                    <a:pt x="150" y="634"/>
                    <a:pt x="112" y="783"/>
                  </a:cubicBezTo>
                  <a:cubicBezTo>
                    <a:pt x="75" y="932"/>
                    <a:pt x="38" y="1081"/>
                    <a:pt x="38" y="1193"/>
                  </a:cubicBezTo>
                  <a:cubicBezTo>
                    <a:pt x="0" y="1230"/>
                    <a:pt x="0" y="1305"/>
                    <a:pt x="38" y="1342"/>
                  </a:cubicBezTo>
                  <a:cubicBezTo>
                    <a:pt x="75" y="1380"/>
                    <a:pt x="112" y="1380"/>
                    <a:pt x="150" y="1380"/>
                  </a:cubicBezTo>
                  <a:cubicBezTo>
                    <a:pt x="261" y="1342"/>
                    <a:pt x="373" y="1268"/>
                    <a:pt x="411" y="1156"/>
                  </a:cubicBezTo>
                  <a:cubicBezTo>
                    <a:pt x="485" y="1007"/>
                    <a:pt x="560" y="820"/>
                    <a:pt x="597" y="671"/>
                  </a:cubicBezTo>
                  <a:cubicBezTo>
                    <a:pt x="672" y="485"/>
                    <a:pt x="709" y="373"/>
                    <a:pt x="746" y="187"/>
                  </a:cubicBezTo>
                  <a:cubicBezTo>
                    <a:pt x="746" y="149"/>
                    <a:pt x="746" y="75"/>
                    <a:pt x="709" y="37"/>
                  </a:cubicBezTo>
                  <a:cubicBezTo>
                    <a:pt x="672" y="0"/>
                    <a:pt x="597" y="0"/>
                    <a:pt x="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4" name="Google Shape;1864;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his is a map</a:t>
            </a:r>
            <a:endParaRPr b="1"/>
          </a:p>
        </p:txBody>
      </p:sp>
      <p:sp>
        <p:nvSpPr>
          <p:cNvPr id="1865" name="Google Shape;1865;p39"/>
          <p:cNvSpPr txBox="1"/>
          <p:nvPr/>
        </p:nvSpPr>
        <p:spPr>
          <a:xfrm>
            <a:off x="925725" y="2153353"/>
            <a:ext cx="1799400" cy="779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Figtree"/>
                <a:ea typeface="Figtree"/>
                <a:cs typeface="Figtree"/>
                <a:sym typeface="Figtree"/>
              </a:rPr>
              <a:t>Mercury is</a:t>
            </a:r>
            <a:r>
              <a:rPr lang="en">
                <a:solidFill>
                  <a:schemeClr val="lt1"/>
                </a:solidFill>
                <a:latin typeface="Figtree"/>
                <a:ea typeface="Figtree"/>
                <a:cs typeface="Figtree"/>
                <a:sym typeface="Figtree"/>
              </a:rPr>
              <a:t> the closest to the Sun</a:t>
            </a:r>
            <a:endParaRPr>
              <a:solidFill>
                <a:schemeClr val="lt1"/>
              </a:solidFill>
              <a:latin typeface="Figtree"/>
              <a:ea typeface="Figtree"/>
              <a:cs typeface="Figtree"/>
              <a:sym typeface="Figtree"/>
            </a:endParaRPr>
          </a:p>
        </p:txBody>
      </p:sp>
      <p:sp>
        <p:nvSpPr>
          <p:cNvPr id="1866" name="Google Shape;1866;p39"/>
          <p:cNvSpPr txBox="1"/>
          <p:nvPr/>
        </p:nvSpPr>
        <p:spPr>
          <a:xfrm>
            <a:off x="925725" y="1833700"/>
            <a:ext cx="1799400" cy="431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800">
                <a:solidFill>
                  <a:schemeClr val="lt1"/>
                </a:solidFill>
                <a:latin typeface="Nanum Pen Script"/>
                <a:ea typeface="Nanum Pen Script"/>
                <a:cs typeface="Nanum Pen Script"/>
                <a:sym typeface="Nanum Pen Script"/>
              </a:rPr>
              <a:t>Mercury</a:t>
            </a:r>
            <a:endParaRPr b="1" sz="2800">
              <a:solidFill>
                <a:schemeClr val="lt1"/>
              </a:solidFill>
              <a:latin typeface="Nanum Pen Script"/>
              <a:ea typeface="Nanum Pen Script"/>
              <a:cs typeface="Nanum Pen Script"/>
              <a:sym typeface="Nanum Pen Script"/>
            </a:endParaRPr>
          </a:p>
        </p:txBody>
      </p:sp>
      <p:sp>
        <p:nvSpPr>
          <p:cNvPr id="1867" name="Google Shape;1867;p39"/>
          <p:cNvSpPr txBox="1"/>
          <p:nvPr/>
        </p:nvSpPr>
        <p:spPr>
          <a:xfrm>
            <a:off x="925725" y="3448474"/>
            <a:ext cx="1799400" cy="754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Figtree"/>
                <a:ea typeface="Figtree"/>
                <a:cs typeface="Figtree"/>
                <a:sym typeface="Figtree"/>
              </a:rPr>
              <a:t>Venus is the second planet from the Sun</a:t>
            </a:r>
            <a:endParaRPr>
              <a:solidFill>
                <a:schemeClr val="lt1"/>
              </a:solidFill>
              <a:latin typeface="Figtree"/>
              <a:ea typeface="Figtree"/>
              <a:cs typeface="Figtree"/>
              <a:sym typeface="Figtree"/>
            </a:endParaRPr>
          </a:p>
        </p:txBody>
      </p:sp>
      <p:sp>
        <p:nvSpPr>
          <p:cNvPr id="1868" name="Google Shape;1868;p39"/>
          <p:cNvSpPr txBox="1"/>
          <p:nvPr/>
        </p:nvSpPr>
        <p:spPr>
          <a:xfrm>
            <a:off x="925725" y="3128851"/>
            <a:ext cx="1799400" cy="431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800">
                <a:solidFill>
                  <a:schemeClr val="lt1"/>
                </a:solidFill>
                <a:latin typeface="Nanum Pen Script"/>
                <a:ea typeface="Nanum Pen Script"/>
                <a:cs typeface="Nanum Pen Script"/>
                <a:sym typeface="Nanum Pen Script"/>
              </a:rPr>
              <a:t>Venus</a:t>
            </a:r>
            <a:endParaRPr b="1" sz="2800">
              <a:solidFill>
                <a:schemeClr val="lt1"/>
              </a:solidFill>
              <a:latin typeface="Nanum Pen Script"/>
              <a:ea typeface="Nanum Pen Script"/>
              <a:cs typeface="Nanum Pen Script"/>
              <a:sym typeface="Nanum Pen Script"/>
            </a:endParaRPr>
          </a:p>
        </p:txBody>
      </p:sp>
      <p:cxnSp>
        <p:nvCxnSpPr>
          <p:cNvPr id="1869" name="Google Shape;1869;p39"/>
          <p:cNvCxnSpPr>
            <a:endCxn id="1866" idx="3"/>
          </p:cNvCxnSpPr>
          <p:nvPr/>
        </p:nvCxnSpPr>
        <p:spPr>
          <a:xfrm rot="10800000">
            <a:off x="2725125" y="2049250"/>
            <a:ext cx="1094400" cy="389100"/>
          </a:xfrm>
          <a:prstGeom prst="bentConnector3">
            <a:avLst>
              <a:gd fmla="val 50000" name="adj1"/>
            </a:avLst>
          </a:prstGeom>
          <a:noFill/>
          <a:ln cap="flat" cmpd="sng" w="9525">
            <a:solidFill>
              <a:schemeClr val="lt1"/>
            </a:solidFill>
            <a:prstDash val="solid"/>
            <a:round/>
            <a:headEnd len="med" w="med" type="none"/>
            <a:tailEnd len="med" w="med" type="none"/>
          </a:ln>
        </p:spPr>
      </p:cxnSp>
      <p:cxnSp>
        <p:nvCxnSpPr>
          <p:cNvPr id="1870" name="Google Shape;1870;p39"/>
          <p:cNvCxnSpPr>
            <a:endCxn id="1868" idx="3"/>
          </p:cNvCxnSpPr>
          <p:nvPr/>
        </p:nvCxnSpPr>
        <p:spPr>
          <a:xfrm flipH="1">
            <a:off x="2725125" y="2819401"/>
            <a:ext cx="3047100" cy="525000"/>
          </a:xfrm>
          <a:prstGeom prst="bentConnector3">
            <a:avLst>
              <a:gd fmla="val 31887" name="adj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4" name="Shape 1874"/>
        <p:cNvGrpSpPr/>
        <p:nvPr/>
      </p:nvGrpSpPr>
      <p:grpSpPr>
        <a:xfrm>
          <a:off x="0" y="0"/>
          <a:ext cx="0" cy="0"/>
          <a:chOff x="0" y="0"/>
          <a:chExt cx="0" cy="0"/>
        </a:xfrm>
      </p:grpSpPr>
      <p:sp>
        <p:nvSpPr>
          <p:cNvPr id="1875" name="Google Shape;1875;p40"/>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Our h</a:t>
            </a:r>
            <a:r>
              <a:rPr lang="en">
                <a:solidFill>
                  <a:schemeClr val="lt1"/>
                </a:solidFill>
              </a:rPr>
              <a:t>istory</a:t>
            </a:r>
            <a:endParaRPr>
              <a:solidFill>
                <a:schemeClr val="lt1"/>
              </a:solidFill>
            </a:endParaRPr>
          </a:p>
        </p:txBody>
      </p:sp>
      <p:sp>
        <p:nvSpPr>
          <p:cNvPr id="1876" name="Google Shape;1876;p40"/>
          <p:cNvSpPr/>
          <p:nvPr/>
        </p:nvSpPr>
        <p:spPr>
          <a:xfrm>
            <a:off x="1676625" y="2521850"/>
            <a:ext cx="875700" cy="6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2"/>
                </a:solidFill>
                <a:latin typeface="Nanum Pen Script"/>
                <a:ea typeface="Nanum Pen Script"/>
                <a:cs typeface="Nanum Pen Script"/>
                <a:sym typeface="Nanum Pen Script"/>
              </a:rPr>
              <a:t>2XXX</a:t>
            </a:r>
            <a:endParaRPr b="1" sz="2800">
              <a:solidFill>
                <a:schemeClr val="dk2"/>
              </a:solidFill>
              <a:latin typeface="Nanum Pen Script"/>
              <a:ea typeface="Nanum Pen Script"/>
              <a:cs typeface="Nanum Pen Script"/>
              <a:sym typeface="Nanum Pen Script"/>
            </a:endParaRPr>
          </a:p>
        </p:txBody>
      </p:sp>
      <p:sp>
        <p:nvSpPr>
          <p:cNvPr id="1877" name="Google Shape;1877;p40"/>
          <p:cNvSpPr/>
          <p:nvPr/>
        </p:nvSpPr>
        <p:spPr>
          <a:xfrm>
            <a:off x="3314992" y="2521850"/>
            <a:ext cx="875700" cy="6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2"/>
                </a:solidFill>
                <a:latin typeface="Nanum Pen Script"/>
                <a:ea typeface="Nanum Pen Script"/>
                <a:cs typeface="Nanum Pen Script"/>
                <a:sym typeface="Nanum Pen Script"/>
              </a:rPr>
              <a:t>2XXX</a:t>
            </a:r>
            <a:endParaRPr b="1" sz="2800">
              <a:solidFill>
                <a:schemeClr val="dk2"/>
              </a:solidFill>
              <a:latin typeface="Nanum Pen Script"/>
              <a:ea typeface="Nanum Pen Script"/>
              <a:cs typeface="Nanum Pen Script"/>
              <a:sym typeface="Nanum Pen Script"/>
            </a:endParaRPr>
          </a:p>
        </p:txBody>
      </p:sp>
      <p:sp>
        <p:nvSpPr>
          <p:cNvPr id="1878" name="Google Shape;1878;p40"/>
          <p:cNvSpPr/>
          <p:nvPr/>
        </p:nvSpPr>
        <p:spPr>
          <a:xfrm>
            <a:off x="4953358" y="2521850"/>
            <a:ext cx="875700" cy="6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2"/>
                </a:solidFill>
                <a:latin typeface="Nanum Pen Script"/>
                <a:ea typeface="Nanum Pen Script"/>
                <a:cs typeface="Nanum Pen Script"/>
                <a:sym typeface="Nanum Pen Script"/>
              </a:rPr>
              <a:t>2XXX</a:t>
            </a:r>
            <a:endParaRPr b="1" sz="2800">
              <a:solidFill>
                <a:schemeClr val="dk2"/>
              </a:solidFill>
              <a:latin typeface="Nanum Pen Script"/>
              <a:ea typeface="Nanum Pen Script"/>
              <a:cs typeface="Nanum Pen Script"/>
              <a:sym typeface="Nanum Pen Script"/>
            </a:endParaRPr>
          </a:p>
        </p:txBody>
      </p:sp>
      <p:sp>
        <p:nvSpPr>
          <p:cNvPr id="1879" name="Google Shape;1879;p40"/>
          <p:cNvSpPr/>
          <p:nvPr/>
        </p:nvSpPr>
        <p:spPr>
          <a:xfrm>
            <a:off x="6591725" y="2521850"/>
            <a:ext cx="875700" cy="659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800">
                <a:solidFill>
                  <a:schemeClr val="dk2"/>
                </a:solidFill>
                <a:latin typeface="Nanum Pen Script"/>
                <a:ea typeface="Nanum Pen Script"/>
                <a:cs typeface="Nanum Pen Script"/>
                <a:sym typeface="Nanum Pen Script"/>
              </a:rPr>
              <a:t>2XXX</a:t>
            </a:r>
            <a:endParaRPr b="1" sz="2800">
              <a:solidFill>
                <a:schemeClr val="dk2"/>
              </a:solidFill>
              <a:latin typeface="Nanum Pen Script"/>
              <a:ea typeface="Nanum Pen Script"/>
              <a:cs typeface="Nanum Pen Script"/>
              <a:sym typeface="Nanum Pen Script"/>
            </a:endParaRPr>
          </a:p>
        </p:txBody>
      </p:sp>
      <p:cxnSp>
        <p:nvCxnSpPr>
          <p:cNvPr id="1880" name="Google Shape;1880;p40"/>
          <p:cNvCxnSpPr>
            <a:stCxn id="1876" idx="3"/>
            <a:endCxn id="1877" idx="1"/>
          </p:cNvCxnSpPr>
          <p:nvPr/>
        </p:nvCxnSpPr>
        <p:spPr>
          <a:xfrm>
            <a:off x="2552325" y="2851550"/>
            <a:ext cx="762600" cy="0"/>
          </a:xfrm>
          <a:prstGeom prst="straightConnector1">
            <a:avLst/>
          </a:prstGeom>
          <a:noFill/>
          <a:ln cap="flat" cmpd="sng" w="9525">
            <a:solidFill>
              <a:schemeClr val="lt1"/>
            </a:solidFill>
            <a:prstDash val="solid"/>
            <a:round/>
            <a:headEnd len="med" w="med" type="none"/>
            <a:tailEnd len="med" w="med" type="none"/>
          </a:ln>
        </p:spPr>
      </p:cxnSp>
      <p:cxnSp>
        <p:nvCxnSpPr>
          <p:cNvPr id="1881" name="Google Shape;1881;p40"/>
          <p:cNvCxnSpPr>
            <a:stCxn id="1877" idx="3"/>
            <a:endCxn id="1878" idx="1"/>
          </p:cNvCxnSpPr>
          <p:nvPr/>
        </p:nvCxnSpPr>
        <p:spPr>
          <a:xfrm>
            <a:off x="4190692" y="2851550"/>
            <a:ext cx="762600" cy="0"/>
          </a:xfrm>
          <a:prstGeom prst="straightConnector1">
            <a:avLst/>
          </a:prstGeom>
          <a:noFill/>
          <a:ln cap="flat" cmpd="sng" w="9525">
            <a:solidFill>
              <a:schemeClr val="lt1"/>
            </a:solidFill>
            <a:prstDash val="solid"/>
            <a:round/>
            <a:headEnd len="med" w="med" type="none"/>
            <a:tailEnd len="med" w="med" type="none"/>
          </a:ln>
        </p:spPr>
      </p:cxnSp>
      <p:cxnSp>
        <p:nvCxnSpPr>
          <p:cNvPr id="1882" name="Google Shape;1882;p40"/>
          <p:cNvCxnSpPr>
            <a:stCxn id="1878" idx="3"/>
            <a:endCxn id="1879" idx="1"/>
          </p:cNvCxnSpPr>
          <p:nvPr/>
        </p:nvCxnSpPr>
        <p:spPr>
          <a:xfrm>
            <a:off x="5829058" y="2851550"/>
            <a:ext cx="762600" cy="0"/>
          </a:xfrm>
          <a:prstGeom prst="straightConnector1">
            <a:avLst/>
          </a:prstGeom>
          <a:noFill/>
          <a:ln cap="flat" cmpd="sng" w="9525">
            <a:solidFill>
              <a:schemeClr val="lt1"/>
            </a:solidFill>
            <a:prstDash val="solid"/>
            <a:round/>
            <a:headEnd len="med" w="med" type="none"/>
            <a:tailEnd len="med" w="med" type="none"/>
          </a:ln>
        </p:spPr>
      </p:cxnSp>
      <p:sp>
        <p:nvSpPr>
          <p:cNvPr id="1883" name="Google Shape;1883;p40"/>
          <p:cNvSpPr txBox="1"/>
          <p:nvPr/>
        </p:nvSpPr>
        <p:spPr>
          <a:xfrm>
            <a:off x="961721" y="3557956"/>
            <a:ext cx="2305500" cy="42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800">
                <a:solidFill>
                  <a:schemeClr val="lt1"/>
                </a:solidFill>
                <a:latin typeface="Nanum Pen Script"/>
                <a:ea typeface="Nanum Pen Script"/>
                <a:cs typeface="Nanum Pen Script"/>
                <a:sym typeface="Nanum Pen Script"/>
              </a:rPr>
              <a:t>Venus</a:t>
            </a:r>
            <a:endParaRPr b="1" sz="2800">
              <a:solidFill>
                <a:schemeClr val="lt1"/>
              </a:solidFill>
              <a:latin typeface="Nanum Pen Script"/>
              <a:ea typeface="Nanum Pen Script"/>
              <a:cs typeface="Nanum Pen Script"/>
              <a:sym typeface="Nanum Pen Script"/>
            </a:endParaRPr>
          </a:p>
        </p:txBody>
      </p:sp>
      <p:sp>
        <p:nvSpPr>
          <p:cNvPr id="1884" name="Google Shape;1884;p40"/>
          <p:cNvSpPr txBox="1"/>
          <p:nvPr/>
        </p:nvSpPr>
        <p:spPr>
          <a:xfrm>
            <a:off x="961700" y="3816181"/>
            <a:ext cx="23055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Figtree"/>
                <a:ea typeface="Figtree"/>
                <a:cs typeface="Figtree"/>
                <a:sym typeface="Figtree"/>
              </a:rPr>
              <a:t>Venus is the second planet from the Sun</a:t>
            </a:r>
            <a:endParaRPr>
              <a:solidFill>
                <a:schemeClr val="lt1"/>
              </a:solidFill>
              <a:latin typeface="Figtree"/>
              <a:ea typeface="Figtree"/>
              <a:cs typeface="Figtree"/>
              <a:sym typeface="Figtree"/>
            </a:endParaRPr>
          </a:p>
        </p:txBody>
      </p:sp>
      <p:sp>
        <p:nvSpPr>
          <p:cNvPr id="1885" name="Google Shape;1885;p40"/>
          <p:cNvSpPr txBox="1"/>
          <p:nvPr/>
        </p:nvSpPr>
        <p:spPr>
          <a:xfrm>
            <a:off x="2600071" y="1353626"/>
            <a:ext cx="2305500" cy="42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800">
                <a:solidFill>
                  <a:schemeClr val="lt1"/>
                </a:solidFill>
                <a:latin typeface="Nanum Pen Script"/>
                <a:ea typeface="Nanum Pen Script"/>
                <a:cs typeface="Nanum Pen Script"/>
                <a:sym typeface="Nanum Pen Script"/>
              </a:rPr>
              <a:t>Saturn</a:t>
            </a:r>
            <a:endParaRPr b="1" sz="2800">
              <a:solidFill>
                <a:schemeClr val="lt1"/>
              </a:solidFill>
              <a:latin typeface="Nanum Pen Script"/>
              <a:ea typeface="Nanum Pen Script"/>
              <a:cs typeface="Nanum Pen Script"/>
              <a:sym typeface="Nanum Pen Script"/>
            </a:endParaRPr>
          </a:p>
        </p:txBody>
      </p:sp>
      <p:sp>
        <p:nvSpPr>
          <p:cNvPr id="1886" name="Google Shape;1886;p40"/>
          <p:cNvSpPr txBox="1"/>
          <p:nvPr/>
        </p:nvSpPr>
        <p:spPr>
          <a:xfrm>
            <a:off x="2600071" y="1615226"/>
            <a:ext cx="23055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Figtree"/>
                <a:ea typeface="Figtree"/>
                <a:cs typeface="Figtree"/>
                <a:sym typeface="Figtree"/>
              </a:rPr>
              <a:t>Saturn is composed of hydrogen and helium</a:t>
            </a:r>
            <a:endParaRPr>
              <a:solidFill>
                <a:schemeClr val="lt1"/>
              </a:solidFill>
              <a:latin typeface="Figtree"/>
              <a:ea typeface="Figtree"/>
              <a:cs typeface="Figtree"/>
              <a:sym typeface="Figtree"/>
            </a:endParaRPr>
          </a:p>
        </p:txBody>
      </p:sp>
      <p:sp>
        <p:nvSpPr>
          <p:cNvPr id="1887" name="Google Shape;1887;p40"/>
          <p:cNvSpPr txBox="1"/>
          <p:nvPr/>
        </p:nvSpPr>
        <p:spPr>
          <a:xfrm>
            <a:off x="4238424" y="3557956"/>
            <a:ext cx="2305500" cy="42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800">
                <a:solidFill>
                  <a:schemeClr val="lt1"/>
                </a:solidFill>
                <a:latin typeface="Nanum Pen Script"/>
                <a:ea typeface="Nanum Pen Script"/>
                <a:cs typeface="Nanum Pen Script"/>
                <a:sym typeface="Nanum Pen Script"/>
              </a:rPr>
              <a:t>Mars</a:t>
            </a:r>
            <a:endParaRPr b="1" sz="2800">
              <a:solidFill>
                <a:schemeClr val="lt1"/>
              </a:solidFill>
              <a:latin typeface="Nanum Pen Script"/>
              <a:ea typeface="Nanum Pen Script"/>
              <a:cs typeface="Nanum Pen Script"/>
              <a:sym typeface="Nanum Pen Script"/>
            </a:endParaRPr>
          </a:p>
        </p:txBody>
      </p:sp>
      <p:sp>
        <p:nvSpPr>
          <p:cNvPr id="1888" name="Google Shape;1888;p40"/>
          <p:cNvSpPr txBox="1"/>
          <p:nvPr/>
        </p:nvSpPr>
        <p:spPr>
          <a:xfrm>
            <a:off x="4238433" y="3816181"/>
            <a:ext cx="23055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Figtree"/>
                <a:ea typeface="Figtree"/>
                <a:cs typeface="Figtree"/>
                <a:sym typeface="Figtree"/>
              </a:rPr>
              <a:t>Despite being red, Mars is actually a cold place</a:t>
            </a:r>
            <a:endParaRPr>
              <a:solidFill>
                <a:schemeClr val="lt1"/>
              </a:solidFill>
              <a:latin typeface="Figtree"/>
              <a:ea typeface="Figtree"/>
              <a:cs typeface="Figtree"/>
              <a:sym typeface="Figtree"/>
            </a:endParaRPr>
          </a:p>
        </p:txBody>
      </p:sp>
      <p:sp>
        <p:nvSpPr>
          <p:cNvPr id="1889" name="Google Shape;1889;p40"/>
          <p:cNvSpPr txBox="1"/>
          <p:nvPr/>
        </p:nvSpPr>
        <p:spPr>
          <a:xfrm>
            <a:off x="5876800" y="1353626"/>
            <a:ext cx="2305500" cy="42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800">
                <a:solidFill>
                  <a:schemeClr val="lt1"/>
                </a:solidFill>
                <a:latin typeface="Nanum Pen Script"/>
                <a:ea typeface="Nanum Pen Script"/>
                <a:cs typeface="Nanum Pen Script"/>
                <a:sym typeface="Nanum Pen Script"/>
              </a:rPr>
              <a:t>Neptune</a:t>
            </a:r>
            <a:endParaRPr b="1" sz="2800">
              <a:solidFill>
                <a:schemeClr val="lt1"/>
              </a:solidFill>
              <a:latin typeface="Nanum Pen Script"/>
              <a:ea typeface="Nanum Pen Script"/>
              <a:cs typeface="Nanum Pen Script"/>
              <a:sym typeface="Nanum Pen Script"/>
            </a:endParaRPr>
          </a:p>
        </p:txBody>
      </p:sp>
      <p:sp>
        <p:nvSpPr>
          <p:cNvPr id="1890" name="Google Shape;1890;p40"/>
          <p:cNvSpPr txBox="1"/>
          <p:nvPr/>
        </p:nvSpPr>
        <p:spPr>
          <a:xfrm>
            <a:off x="5876798" y="1615226"/>
            <a:ext cx="23055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Figtree"/>
                <a:ea typeface="Figtree"/>
                <a:cs typeface="Figtree"/>
                <a:sym typeface="Figtree"/>
              </a:rPr>
              <a:t>Neptune is the farthest planet from the Sun</a:t>
            </a:r>
            <a:endParaRPr>
              <a:solidFill>
                <a:schemeClr val="lt1"/>
              </a:solidFill>
              <a:latin typeface="Figtree"/>
              <a:ea typeface="Figtree"/>
              <a:cs typeface="Figtree"/>
              <a:sym typeface="Figtree"/>
            </a:endParaRPr>
          </a:p>
        </p:txBody>
      </p:sp>
      <p:cxnSp>
        <p:nvCxnSpPr>
          <p:cNvPr id="1891" name="Google Shape;1891;p40"/>
          <p:cNvCxnSpPr>
            <a:stCxn id="1876" idx="2"/>
            <a:endCxn id="1883" idx="0"/>
          </p:cNvCxnSpPr>
          <p:nvPr/>
        </p:nvCxnSpPr>
        <p:spPr>
          <a:xfrm>
            <a:off x="2114475" y="3181250"/>
            <a:ext cx="0" cy="376800"/>
          </a:xfrm>
          <a:prstGeom prst="straightConnector1">
            <a:avLst/>
          </a:prstGeom>
          <a:noFill/>
          <a:ln cap="flat" cmpd="sng" w="9525">
            <a:solidFill>
              <a:schemeClr val="lt1"/>
            </a:solidFill>
            <a:prstDash val="solid"/>
            <a:round/>
            <a:headEnd len="med" w="med" type="none"/>
            <a:tailEnd len="med" w="med" type="none"/>
          </a:ln>
        </p:spPr>
      </p:cxnSp>
      <p:cxnSp>
        <p:nvCxnSpPr>
          <p:cNvPr id="1892" name="Google Shape;1892;p40"/>
          <p:cNvCxnSpPr>
            <a:stCxn id="1877" idx="0"/>
            <a:endCxn id="1886" idx="2"/>
          </p:cNvCxnSpPr>
          <p:nvPr/>
        </p:nvCxnSpPr>
        <p:spPr>
          <a:xfrm rot="10800000">
            <a:off x="3752842" y="2187950"/>
            <a:ext cx="0" cy="333900"/>
          </a:xfrm>
          <a:prstGeom prst="straightConnector1">
            <a:avLst/>
          </a:prstGeom>
          <a:noFill/>
          <a:ln cap="flat" cmpd="sng" w="9525">
            <a:solidFill>
              <a:schemeClr val="lt1"/>
            </a:solidFill>
            <a:prstDash val="solid"/>
            <a:round/>
            <a:headEnd len="med" w="med" type="none"/>
            <a:tailEnd len="med" w="med" type="none"/>
          </a:ln>
        </p:spPr>
      </p:cxnSp>
      <p:cxnSp>
        <p:nvCxnSpPr>
          <p:cNvPr id="1893" name="Google Shape;1893;p40"/>
          <p:cNvCxnSpPr>
            <a:stCxn id="1878" idx="2"/>
            <a:endCxn id="1887" idx="0"/>
          </p:cNvCxnSpPr>
          <p:nvPr/>
        </p:nvCxnSpPr>
        <p:spPr>
          <a:xfrm>
            <a:off x="5391208" y="3181250"/>
            <a:ext cx="0" cy="376800"/>
          </a:xfrm>
          <a:prstGeom prst="straightConnector1">
            <a:avLst/>
          </a:prstGeom>
          <a:noFill/>
          <a:ln cap="flat" cmpd="sng" w="9525">
            <a:solidFill>
              <a:schemeClr val="lt1"/>
            </a:solidFill>
            <a:prstDash val="solid"/>
            <a:round/>
            <a:headEnd len="med" w="med" type="none"/>
            <a:tailEnd len="med" w="med" type="none"/>
          </a:ln>
        </p:spPr>
      </p:cxnSp>
      <p:cxnSp>
        <p:nvCxnSpPr>
          <p:cNvPr id="1894" name="Google Shape;1894;p40"/>
          <p:cNvCxnSpPr>
            <a:stCxn id="1879" idx="0"/>
            <a:endCxn id="1890" idx="2"/>
          </p:cNvCxnSpPr>
          <p:nvPr/>
        </p:nvCxnSpPr>
        <p:spPr>
          <a:xfrm rot="10800000">
            <a:off x="7029575" y="2187950"/>
            <a:ext cx="0" cy="3339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8" name="Shape 1898"/>
        <p:cNvGrpSpPr/>
        <p:nvPr/>
      </p:nvGrpSpPr>
      <p:grpSpPr>
        <a:xfrm>
          <a:off x="0" y="0"/>
          <a:ext cx="0" cy="0"/>
          <a:chOff x="0" y="0"/>
          <a:chExt cx="0" cy="0"/>
        </a:xfrm>
      </p:grpSpPr>
      <p:sp>
        <p:nvSpPr>
          <p:cNvPr id="1899" name="Google Shape;1899;p41"/>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You can use an infographic</a:t>
            </a:r>
            <a:endParaRPr>
              <a:solidFill>
                <a:schemeClr val="lt1"/>
              </a:solidFill>
            </a:endParaRPr>
          </a:p>
        </p:txBody>
      </p:sp>
      <p:sp>
        <p:nvSpPr>
          <p:cNvPr id="1900" name="Google Shape;1900;p41"/>
          <p:cNvSpPr txBox="1"/>
          <p:nvPr>
            <p:ph idx="4294967295" type="subTitle"/>
          </p:nvPr>
        </p:nvSpPr>
        <p:spPr>
          <a:xfrm>
            <a:off x="6002762" y="3540023"/>
            <a:ext cx="2066400" cy="48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Jupiter is the biggest planet of them all</a:t>
            </a:r>
            <a:endParaRPr>
              <a:solidFill>
                <a:schemeClr val="lt1"/>
              </a:solidFill>
            </a:endParaRPr>
          </a:p>
        </p:txBody>
      </p:sp>
      <p:sp>
        <p:nvSpPr>
          <p:cNvPr id="1901" name="Google Shape;1901;p41"/>
          <p:cNvSpPr txBox="1"/>
          <p:nvPr>
            <p:ph idx="4294967295" type="title"/>
          </p:nvPr>
        </p:nvSpPr>
        <p:spPr>
          <a:xfrm>
            <a:off x="6002762" y="1495700"/>
            <a:ext cx="2066400" cy="42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solidFill>
                  <a:schemeClr val="lt1"/>
                </a:solidFill>
              </a:rPr>
              <a:t>Venus</a:t>
            </a:r>
            <a:endParaRPr sz="2800">
              <a:solidFill>
                <a:schemeClr val="lt1"/>
              </a:solidFill>
            </a:endParaRPr>
          </a:p>
        </p:txBody>
      </p:sp>
      <p:sp>
        <p:nvSpPr>
          <p:cNvPr id="1902" name="Google Shape;1902;p41"/>
          <p:cNvSpPr txBox="1"/>
          <p:nvPr>
            <p:ph idx="4294967295" type="subTitle"/>
          </p:nvPr>
        </p:nvSpPr>
        <p:spPr>
          <a:xfrm>
            <a:off x="6002762" y="1898318"/>
            <a:ext cx="2066400" cy="48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Venus is the second planet from the Sun</a:t>
            </a:r>
            <a:endParaRPr>
              <a:solidFill>
                <a:schemeClr val="lt1"/>
              </a:solidFill>
            </a:endParaRPr>
          </a:p>
        </p:txBody>
      </p:sp>
      <p:sp>
        <p:nvSpPr>
          <p:cNvPr id="1903" name="Google Shape;1903;p41"/>
          <p:cNvSpPr txBox="1"/>
          <p:nvPr>
            <p:ph idx="4294967295" type="title"/>
          </p:nvPr>
        </p:nvSpPr>
        <p:spPr>
          <a:xfrm>
            <a:off x="6002762" y="3263706"/>
            <a:ext cx="2066400" cy="42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solidFill>
                  <a:schemeClr val="lt1"/>
                </a:solidFill>
              </a:rPr>
              <a:t>Jupiter</a:t>
            </a:r>
            <a:endParaRPr sz="2800">
              <a:solidFill>
                <a:schemeClr val="lt1"/>
              </a:solidFill>
            </a:endParaRPr>
          </a:p>
        </p:txBody>
      </p:sp>
      <p:sp>
        <p:nvSpPr>
          <p:cNvPr id="1904" name="Google Shape;1904;p41"/>
          <p:cNvSpPr txBox="1"/>
          <p:nvPr>
            <p:ph idx="4294967295" type="title"/>
          </p:nvPr>
        </p:nvSpPr>
        <p:spPr>
          <a:xfrm>
            <a:off x="1074838" y="3263710"/>
            <a:ext cx="2070600" cy="42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800">
                <a:solidFill>
                  <a:schemeClr val="lt1"/>
                </a:solidFill>
              </a:rPr>
              <a:t>Saturn</a:t>
            </a:r>
            <a:endParaRPr sz="2800">
              <a:solidFill>
                <a:schemeClr val="lt1"/>
              </a:solidFill>
            </a:endParaRPr>
          </a:p>
        </p:txBody>
      </p:sp>
      <p:sp>
        <p:nvSpPr>
          <p:cNvPr id="1905" name="Google Shape;1905;p41"/>
          <p:cNvSpPr txBox="1"/>
          <p:nvPr>
            <p:ph idx="4294967295" type="subTitle"/>
          </p:nvPr>
        </p:nvSpPr>
        <p:spPr>
          <a:xfrm>
            <a:off x="1074838" y="3540026"/>
            <a:ext cx="2070600" cy="4848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solidFill>
                  <a:schemeClr val="lt1"/>
                </a:solidFill>
              </a:rPr>
              <a:t>Saturn is composed of hydrogen and helium</a:t>
            </a:r>
            <a:endParaRPr>
              <a:solidFill>
                <a:schemeClr val="lt1"/>
              </a:solidFill>
            </a:endParaRPr>
          </a:p>
        </p:txBody>
      </p:sp>
      <p:sp>
        <p:nvSpPr>
          <p:cNvPr id="1906" name="Google Shape;1906;p41"/>
          <p:cNvSpPr txBox="1"/>
          <p:nvPr>
            <p:ph idx="4294967295" type="title"/>
          </p:nvPr>
        </p:nvSpPr>
        <p:spPr>
          <a:xfrm>
            <a:off x="1074838" y="1495700"/>
            <a:ext cx="2070600" cy="42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800">
                <a:solidFill>
                  <a:schemeClr val="lt1"/>
                </a:solidFill>
              </a:rPr>
              <a:t>Mars</a:t>
            </a:r>
            <a:endParaRPr sz="2800">
              <a:solidFill>
                <a:schemeClr val="lt1"/>
              </a:solidFill>
            </a:endParaRPr>
          </a:p>
        </p:txBody>
      </p:sp>
      <p:sp>
        <p:nvSpPr>
          <p:cNvPr id="1907" name="Google Shape;1907;p41"/>
          <p:cNvSpPr txBox="1"/>
          <p:nvPr>
            <p:ph idx="4294967295" type="subTitle"/>
          </p:nvPr>
        </p:nvSpPr>
        <p:spPr>
          <a:xfrm>
            <a:off x="1074838" y="1898295"/>
            <a:ext cx="2070600" cy="484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rPr>
              <a:t>Despite being red, Mars is actually a cold place</a:t>
            </a:r>
            <a:endParaRPr>
              <a:solidFill>
                <a:schemeClr val="lt1"/>
              </a:solidFill>
            </a:endParaRPr>
          </a:p>
        </p:txBody>
      </p:sp>
      <p:grpSp>
        <p:nvGrpSpPr>
          <p:cNvPr id="1908" name="Google Shape;1908;p41"/>
          <p:cNvGrpSpPr/>
          <p:nvPr/>
        </p:nvGrpSpPr>
        <p:grpSpPr>
          <a:xfrm>
            <a:off x="3537875" y="1374613"/>
            <a:ext cx="898706" cy="848518"/>
            <a:chOff x="1668585" y="10279521"/>
            <a:chExt cx="1250635" cy="1180957"/>
          </a:xfrm>
        </p:grpSpPr>
        <p:sp>
          <p:nvSpPr>
            <p:cNvPr id="1909" name="Google Shape;1909;p41"/>
            <p:cNvSpPr/>
            <p:nvPr/>
          </p:nvSpPr>
          <p:spPr>
            <a:xfrm>
              <a:off x="1714741" y="10326738"/>
              <a:ext cx="1142204" cy="804842"/>
            </a:xfrm>
            <a:custGeom>
              <a:rect b="b" l="l" r="r" t="t"/>
              <a:pathLst>
                <a:path extrusionOk="0" h="804842" w="1142204">
                  <a:moveTo>
                    <a:pt x="99377" y="804717"/>
                  </a:moveTo>
                  <a:cubicBezTo>
                    <a:pt x="96129" y="804707"/>
                    <a:pt x="93367" y="802317"/>
                    <a:pt x="92900" y="799097"/>
                  </a:cubicBezTo>
                  <a:lnTo>
                    <a:pt x="-64" y="157588"/>
                  </a:lnTo>
                  <a:cubicBezTo>
                    <a:pt x="-331" y="155864"/>
                    <a:pt x="117" y="154111"/>
                    <a:pt x="1174" y="152731"/>
                  </a:cubicBezTo>
                  <a:cubicBezTo>
                    <a:pt x="2231" y="151369"/>
                    <a:pt x="3765" y="150454"/>
                    <a:pt x="5460" y="150159"/>
                  </a:cubicBezTo>
                  <a:lnTo>
                    <a:pt x="1041590" y="-51"/>
                  </a:lnTo>
                  <a:cubicBezTo>
                    <a:pt x="1043314" y="-318"/>
                    <a:pt x="1045067" y="130"/>
                    <a:pt x="1046448" y="1188"/>
                  </a:cubicBezTo>
                  <a:cubicBezTo>
                    <a:pt x="1047810" y="2245"/>
                    <a:pt x="1048724" y="3779"/>
                    <a:pt x="1049019" y="5474"/>
                  </a:cubicBezTo>
                  <a:lnTo>
                    <a:pt x="1141984" y="646983"/>
                  </a:lnTo>
                  <a:cubicBezTo>
                    <a:pt x="1142545" y="650517"/>
                    <a:pt x="1140126" y="653831"/>
                    <a:pt x="1136602" y="654393"/>
                  </a:cubicBezTo>
                  <a:cubicBezTo>
                    <a:pt x="1136554" y="654402"/>
                    <a:pt x="1136507" y="654402"/>
                    <a:pt x="1136459" y="654412"/>
                  </a:cubicBezTo>
                  <a:lnTo>
                    <a:pt x="100329" y="804717"/>
                  </a:lnTo>
                  <a:close/>
                  <a:moveTo>
                    <a:pt x="13652" y="162256"/>
                  </a:moveTo>
                  <a:lnTo>
                    <a:pt x="104806" y="790906"/>
                  </a:lnTo>
                  <a:lnTo>
                    <a:pt x="1127982" y="642601"/>
                  </a:lnTo>
                  <a:lnTo>
                    <a:pt x="1036827" y="1395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0" name="Google Shape;1910;p41"/>
            <p:cNvSpPr/>
            <p:nvPr/>
          </p:nvSpPr>
          <p:spPr>
            <a:xfrm>
              <a:off x="1668585" y="10279521"/>
              <a:ext cx="1250635" cy="1007889"/>
            </a:xfrm>
            <a:custGeom>
              <a:rect b="b" l="l" r="r" t="t"/>
              <a:pathLst>
                <a:path extrusionOk="0" h="1007889" w="1250635">
                  <a:moveTo>
                    <a:pt x="178585" y="1007763"/>
                  </a:moveTo>
                  <a:cubicBezTo>
                    <a:pt x="141200" y="1007449"/>
                    <a:pt x="109567" y="980045"/>
                    <a:pt x="103909" y="943088"/>
                  </a:cubicBezTo>
                  <a:lnTo>
                    <a:pt x="658" y="230809"/>
                  </a:lnTo>
                  <a:cubicBezTo>
                    <a:pt x="-5352" y="189489"/>
                    <a:pt x="23252" y="151113"/>
                    <a:pt x="64571" y="145084"/>
                  </a:cubicBezTo>
                  <a:lnTo>
                    <a:pt x="1060600" y="685"/>
                  </a:lnTo>
                  <a:cubicBezTo>
                    <a:pt x="1101872" y="-5373"/>
                    <a:pt x="1140248" y="23173"/>
                    <a:pt x="1146306" y="64445"/>
                  </a:cubicBezTo>
                  <a:cubicBezTo>
                    <a:pt x="1146306" y="64493"/>
                    <a:pt x="1146316" y="64550"/>
                    <a:pt x="1146325" y="64598"/>
                  </a:cubicBezTo>
                  <a:lnTo>
                    <a:pt x="1249672" y="777067"/>
                  </a:lnTo>
                  <a:cubicBezTo>
                    <a:pt x="1255777" y="818282"/>
                    <a:pt x="1227317" y="856639"/>
                    <a:pt x="1186102" y="862745"/>
                  </a:cubicBezTo>
                  <a:cubicBezTo>
                    <a:pt x="1185987" y="862764"/>
                    <a:pt x="1185873" y="862773"/>
                    <a:pt x="1185759" y="862792"/>
                  </a:cubicBezTo>
                  <a:lnTo>
                    <a:pt x="189539" y="1007001"/>
                  </a:lnTo>
                  <a:cubicBezTo>
                    <a:pt x="185910" y="1007486"/>
                    <a:pt x="182252" y="1007744"/>
                    <a:pt x="178585" y="1007763"/>
                  </a:cubicBezTo>
                  <a:close/>
                  <a:moveTo>
                    <a:pt x="1071459" y="13162"/>
                  </a:moveTo>
                  <a:cubicBezTo>
                    <a:pt x="1068459" y="13191"/>
                    <a:pt x="1065477" y="13420"/>
                    <a:pt x="1062505" y="13829"/>
                  </a:cubicBezTo>
                  <a:lnTo>
                    <a:pt x="66476" y="158228"/>
                  </a:lnTo>
                  <a:cubicBezTo>
                    <a:pt x="32424" y="163124"/>
                    <a:pt x="8783" y="194699"/>
                    <a:pt x="13689" y="228761"/>
                  </a:cubicBezTo>
                  <a:cubicBezTo>
                    <a:pt x="13689" y="228808"/>
                    <a:pt x="13698" y="228856"/>
                    <a:pt x="13708" y="228904"/>
                  </a:cubicBezTo>
                  <a:lnTo>
                    <a:pt x="116959" y="941183"/>
                  </a:lnTo>
                  <a:cubicBezTo>
                    <a:pt x="121912" y="975263"/>
                    <a:pt x="153554" y="998886"/>
                    <a:pt x="187634" y="993952"/>
                  </a:cubicBezTo>
                  <a:lnTo>
                    <a:pt x="1183663" y="849172"/>
                  </a:lnTo>
                  <a:lnTo>
                    <a:pt x="1183663" y="849172"/>
                  </a:lnTo>
                  <a:cubicBezTo>
                    <a:pt x="1217715" y="844171"/>
                    <a:pt x="1241309" y="812567"/>
                    <a:pt x="1236432" y="778496"/>
                  </a:cubicBezTo>
                  <a:lnTo>
                    <a:pt x="1133181" y="66217"/>
                  </a:lnTo>
                  <a:cubicBezTo>
                    <a:pt x="1128485" y="35736"/>
                    <a:pt x="1102291" y="13229"/>
                    <a:pt x="1071459" y="131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1" name="Google Shape;1911;p41"/>
            <p:cNvSpPr/>
            <p:nvPr/>
          </p:nvSpPr>
          <p:spPr>
            <a:xfrm>
              <a:off x="2211660" y="11181506"/>
              <a:ext cx="304072" cy="168769"/>
            </a:xfrm>
            <a:custGeom>
              <a:rect b="b" l="l" r="r" t="t"/>
              <a:pathLst>
                <a:path extrusionOk="0" h="168769" w="304072">
                  <a:moveTo>
                    <a:pt x="23177" y="168643"/>
                  </a:moveTo>
                  <a:cubicBezTo>
                    <a:pt x="21767" y="168624"/>
                    <a:pt x="20396" y="168157"/>
                    <a:pt x="19272" y="167309"/>
                  </a:cubicBezTo>
                  <a:cubicBezTo>
                    <a:pt x="17909" y="166253"/>
                    <a:pt x="16995" y="164719"/>
                    <a:pt x="16700" y="163023"/>
                  </a:cubicBezTo>
                  <a:lnTo>
                    <a:pt x="-64" y="47104"/>
                  </a:lnTo>
                  <a:cubicBezTo>
                    <a:pt x="-331" y="45380"/>
                    <a:pt x="117" y="43627"/>
                    <a:pt x="1174" y="42246"/>
                  </a:cubicBezTo>
                  <a:cubicBezTo>
                    <a:pt x="2212" y="40856"/>
                    <a:pt x="3746" y="39932"/>
                    <a:pt x="5461" y="39675"/>
                  </a:cubicBezTo>
                  <a:lnTo>
                    <a:pt x="279590" y="-45"/>
                  </a:lnTo>
                  <a:cubicBezTo>
                    <a:pt x="283124" y="-606"/>
                    <a:pt x="286438" y="1803"/>
                    <a:pt x="287000" y="5337"/>
                  </a:cubicBezTo>
                  <a:cubicBezTo>
                    <a:pt x="287010" y="5384"/>
                    <a:pt x="287010" y="5432"/>
                    <a:pt x="287020" y="5480"/>
                  </a:cubicBezTo>
                  <a:lnTo>
                    <a:pt x="303879" y="121399"/>
                  </a:lnTo>
                  <a:cubicBezTo>
                    <a:pt x="304098" y="123113"/>
                    <a:pt x="303650" y="124847"/>
                    <a:pt x="302640" y="126257"/>
                  </a:cubicBezTo>
                  <a:cubicBezTo>
                    <a:pt x="301583" y="127667"/>
                    <a:pt x="300002" y="128590"/>
                    <a:pt x="298259" y="128829"/>
                  </a:cubicBezTo>
                  <a:lnTo>
                    <a:pt x="24129" y="168548"/>
                  </a:lnTo>
                  <a:close/>
                  <a:moveTo>
                    <a:pt x="13652" y="51676"/>
                  </a:moveTo>
                  <a:lnTo>
                    <a:pt x="28606" y="154642"/>
                  </a:lnTo>
                  <a:lnTo>
                    <a:pt x="289782" y="116542"/>
                  </a:lnTo>
                  <a:lnTo>
                    <a:pt x="275018" y="138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2" name="Google Shape;1912;p41"/>
            <p:cNvSpPr/>
            <p:nvPr/>
          </p:nvSpPr>
          <p:spPr>
            <a:xfrm>
              <a:off x="2105936" y="11290084"/>
              <a:ext cx="557342" cy="170394"/>
            </a:xfrm>
            <a:custGeom>
              <a:rect b="b" l="l" r="r" t="t"/>
              <a:pathLst>
                <a:path extrusionOk="0" h="170394" w="557342">
                  <a:moveTo>
                    <a:pt x="7362" y="170269"/>
                  </a:moveTo>
                  <a:cubicBezTo>
                    <a:pt x="5953" y="170259"/>
                    <a:pt x="4581" y="169793"/>
                    <a:pt x="3457" y="168935"/>
                  </a:cubicBezTo>
                  <a:cubicBezTo>
                    <a:pt x="2048" y="167878"/>
                    <a:pt x="1124" y="166297"/>
                    <a:pt x="885" y="164553"/>
                  </a:cubicBezTo>
                  <a:cubicBezTo>
                    <a:pt x="-6877" y="110928"/>
                    <a:pt x="30299" y="61160"/>
                    <a:pt x="83925" y="53397"/>
                  </a:cubicBezTo>
                  <a:cubicBezTo>
                    <a:pt x="83925" y="53397"/>
                    <a:pt x="83934" y="53397"/>
                    <a:pt x="83943" y="53397"/>
                  </a:cubicBezTo>
                  <a:lnTo>
                    <a:pt x="445893" y="914"/>
                  </a:lnTo>
                  <a:cubicBezTo>
                    <a:pt x="499510" y="-6906"/>
                    <a:pt x="549316" y="30213"/>
                    <a:pt x="557136" y="83829"/>
                  </a:cubicBezTo>
                  <a:cubicBezTo>
                    <a:pt x="557145" y="83848"/>
                    <a:pt x="557145" y="83858"/>
                    <a:pt x="557145" y="83877"/>
                  </a:cubicBezTo>
                  <a:cubicBezTo>
                    <a:pt x="557612" y="87458"/>
                    <a:pt x="555174" y="90773"/>
                    <a:pt x="551621" y="91401"/>
                  </a:cubicBezTo>
                  <a:lnTo>
                    <a:pt x="8029" y="170173"/>
                  </a:lnTo>
                  <a:close/>
                  <a:moveTo>
                    <a:pt x="460467" y="12916"/>
                  </a:moveTo>
                  <a:cubicBezTo>
                    <a:pt x="456323" y="12944"/>
                    <a:pt x="452190" y="13268"/>
                    <a:pt x="448084" y="13868"/>
                  </a:cubicBezTo>
                  <a:lnTo>
                    <a:pt x="86134" y="66351"/>
                  </a:lnTo>
                  <a:cubicBezTo>
                    <a:pt x="42224" y="72809"/>
                    <a:pt x="10610" y="111880"/>
                    <a:pt x="13459" y="156172"/>
                  </a:cubicBezTo>
                  <a:lnTo>
                    <a:pt x="543525" y="79305"/>
                  </a:lnTo>
                  <a:cubicBezTo>
                    <a:pt x="534857" y="40491"/>
                    <a:pt x="500520" y="12830"/>
                    <a:pt x="460752" y="126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3" name="Google Shape;1913;p41"/>
            <p:cNvSpPr/>
            <p:nvPr/>
          </p:nvSpPr>
          <p:spPr>
            <a:xfrm>
              <a:off x="1909465" y="10758022"/>
              <a:ext cx="163955" cy="183931"/>
            </a:xfrm>
            <a:custGeom>
              <a:rect b="b" l="l" r="r" t="t"/>
              <a:pathLst>
                <a:path extrusionOk="0" h="183931" w="163955">
                  <a:moveTo>
                    <a:pt x="161543" y="183790"/>
                  </a:moveTo>
                  <a:cubicBezTo>
                    <a:pt x="160923" y="183751"/>
                    <a:pt x="160343" y="183485"/>
                    <a:pt x="159923" y="183027"/>
                  </a:cubicBezTo>
                  <a:lnTo>
                    <a:pt x="475" y="3577"/>
                  </a:lnTo>
                  <a:cubicBezTo>
                    <a:pt x="-344" y="2729"/>
                    <a:pt x="-344" y="1376"/>
                    <a:pt x="475" y="529"/>
                  </a:cubicBezTo>
                  <a:cubicBezTo>
                    <a:pt x="1266" y="-310"/>
                    <a:pt x="2599" y="-348"/>
                    <a:pt x="3437" y="443"/>
                  </a:cubicBezTo>
                  <a:cubicBezTo>
                    <a:pt x="3466" y="471"/>
                    <a:pt x="3494" y="500"/>
                    <a:pt x="3523" y="529"/>
                  </a:cubicBezTo>
                  <a:lnTo>
                    <a:pt x="163162" y="180170"/>
                  </a:lnTo>
                  <a:cubicBezTo>
                    <a:pt x="164000" y="180961"/>
                    <a:pt x="164038" y="182294"/>
                    <a:pt x="163248" y="183132"/>
                  </a:cubicBezTo>
                  <a:cubicBezTo>
                    <a:pt x="163219" y="183161"/>
                    <a:pt x="163190" y="183190"/>
                    <a:pt x="163162" y="183218"/>
                  </a:cubicBezTo>
                  <a:cubicBezTo>
                    <a:pt x="162743" y="183656"/>
                    <a:pt x="162143" y="183866"/>
                    <a:pt x="161543" y="18379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4" name="Google Shape;1914;p41"/>
            <p:cNvSpPr/>
            <p:nvPr/>
          </p:nvSpPr>
          <p:spPr>
            <a:xfrm>
              <a:off x="1935468" y="10629842"/>
              <a:ext cx="269207" cy="286188"/>
            </a:xfrm>
            <a:custGeom>
              <a:rect b="b" l="l" r="r" t="t"/>
              <a:pathLst>
                <a:path extrusionOk="0" h="286188" w="269207">
                  <a:moveTo>
                    <a:pt x="266699" y="286062"/>
                  </a:moveTo>
                  <a:cubicBezTo>
                    <a:pt x="266137" y="286053"/>
                    <a:pt x="265603" y="285853"/>
                    <a:pt x="265175" y="285490"/>
                  </a:cubicBezTo>
                  <a:cubicBezTo>
                    <a:pt x="169706" y="198575"/>
                    <a:pt x="81199" y="104306"/>
                    <a:pt x="475" y="3551"/>
                  </a:cubicBezTo>
                  <a:cubicBezTo>
                    <a:pt x="-344" y="2703"/>
                    <a:pt x="-344" y="1350"/>
                    <a:pt x="475" y="503"/>
                  </a:cubicBezTo>
                  <a:cubicBezTo>
                    <a:pt x="1361" y="-336"/>
                    <a:pt x="2732" y="-336"/>
                    <a:pt x="3618" y="503"/>
                  </a:cubicBezTo>
                  <a:cubicBezTo>
                    <a:pt x="84352" y="101220"/>
                    <a:pt x="172896" y="195422"/>
                    <a:pt x="268413" y="282252"/>
                  </a:cubicBezTo>
                  <a:cubicBezTo>
                    <a:pt x="269252" y="283043"/>
                    <a:pt x="269290" y="284376"/>
                    <a:pt x="268499" y="285214"/>
                  </a:cubicBezTo>
                  <a:cubicBezTo>
                    <a:pt x="268470" y="285243"/>
                    <a:pt x="268442" y="285272"/>
                    <a:pt x="268413" y="285300"/>
                  </a:cubicBezTo>
                  <a:cubicBezTo>
                    <a:pt x="267966" y="285777"/>
                    <a:pt x="267346" y="286053"/>
                    <a:pt x="266699" y="2860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5" name="Google Shape;1915;p41"/>
            <p:cNvSpPr/>
            <p:nvPr/>
          </p:nvSpPr>
          <p:spPr>
            <a:xfrm>
              <a:off x="2095543" y="10529353"/>
              <a:ext cx="358339" cy="343052"/>
            </a:xfrm>
            <a:custGeom>
              <a:rect b="b" l="l" r="r" t="t"/>
              <a:pathLst>
                <a:path extrusionOk="0" h="343052" w="358339">
                  <a:moveTo>
                    <a:pt x="355988" y="342927"/>
                  </a:moveTo>
                  <a:cubicBezTo>
                    <a:pt x="355407" y="342936"/>
                    <a:pt x="354855" y="342688"/>
                    <a:pt x="354464" y="342260"/>
                  </a:cubicBezTo>
                  <a:lnTo>
                    <a:pt x="515" y="3551"/>
                  </a:lnTo>
                  <a:cubicBezTo>
                    <a:pt x="-323" y="2760"/>
                    <a:pt x="-361" y="1426"/>
                    <a:pt x="429" y="588"/>
                  </a:cubicBezTo>
                  <a:cubicBezTo>
                    <a:pt x="458" y="560"/>
                    <a:pt x="486" y="531"/>
                    <a:pt x="515" y="503"/>
                  </a:cubicBezTo>
                  <a:cubicBezTo>
                    <a:pt x="1401" y="-336"/>
                    <a:pt x="2772" y="-336"/>
                    <a:pt x="3658" y="503"/>
                  </a:cubicBezTo>
                  <a:lnTo>
                    <a:pt x="357607" y="339212"/>
                  </a:lnTo>
                  <a:cubicBezTo>
                    <a:pt x="358398" y="340107"/>
                    <a:pt x="358398" y="341460"/>
                    <a:pt x="357607" y="342355"/>
                  </a:cubicBezTo>
                  <a:cubicBezTo>
                    <a:pt x="357150" y="342717"/>
                    <a:pt x="356579" y="342917"/>
                    <a:pt x="355988" y="3429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6" name="Google Shape;1916;p41"/>
            <p:cNvSpPr/>
            <p:nvPr/>
          </p:nvSpPr>
          <p:spPr>
            <a:xfrm>
              <a:off x="2329360" y="10573851"/>
              <a:ext cx="353048" cy="308936"/>
            </a:xfrm>
            <a:custGeom>
              <a:rect b="b" l="l" r="r" t="t"/>
              <a:pathLst>
                <a:path extrusionOk="0" h="308936" w="353048">
                  <a:moveTo>
                    <a:pt x="350771" y="308811"/>
                  </a:moveTo>
                  <a:cubicBezTo>
                    <a:pt x="350247" y="308792"/>
                    <a:pt x="349742" y="308591"/>
                    <a:pt x="349342" y="308239"/>
                  </a:cubicBezTo>
                  <a:lnTo>
                    <a:pt x="346" y="3439"/>
                  </a:lnTo>
                  <a:cubicBezTo>
                    <a:pt x="-416" y="2496"/>
                    <a:pt x="-263" y="1115"/>
                    <a:pt x="680" y="363"/>
                  </a:cubicBezTo>
                  <a:cubicBezTo>
                    <a:pt x="1404" y="-228"/>
                    <a:pt x="2413" y="-285"/>
                    <a:pt x="3204" y="201"/>
                  </a:cubicBezTo>
                  <a:lnTo>
                    <a:pt x="352295" y="305001"/>
                  </a:lnTo>
                  <a:cubicBezTo>
                    <a:pt x="353114" y="305849"/>
                    <a:pt x="353114" y="307201"/>
                    <a:pt x="352295" y="308049"/>
                  </a:cubicBezTo>
                  <a:cubicBezTo>
                    <a:pt x="351895" y="308478"/>
                    <a:pt x="351352" y="308754"/>
                    <a:pt x="350771" y="30881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7" name="Google Shape;1917;p41"/>
            <p:cNvSpPr/>
            <p:nvPr/>
          </p:nvSpPr>
          <p:spPr>
            <a:xfrm>
              <a:off x="2533828" y="10579550"/>
              <a:ext cx="116426" cy="94791"/>
            </a:xfrm>
            <a:custGeom>
              <a:rect b="b" l="l" r="r" t="t"/>
              <a:pathLst>
                <a:path extrusionOk="0" h="94791" w="116426">
                  <a:moveTo>
                    <a:pt x="113822" y="94419"/>
                  </a:moveTo>
                  <a:cubicBezTo>
                    <a:pt x="113394" y="94590"/>
                    <a:pt x="112917" y="94590"/>
                    <a:pt x="112489" y="94419"/>
                  </a:cubicBezTo>
                  <a:lnTo>
                    <a:pt x="475" y="3550"/>
                  </a:lnTo>
                  <a:cubicBezTo>
                    <a:pt x="-344" y="2702"/>
                    <a:pt x="-344" y="1350"/>
                    <a:pt x="475" y="503"/>
                  </a:cubicBezTo>
                  <a:cubicBezTo>
                    <a:pt x="1361" y="-336"/>
                    <a:pt x="2732" y="-336"/>
                    <a:pt x="3618" y="503"/>
                  </a:cubicBezTo>
                  <a:lnTo>
                    <a:pt x="115632" y="91466"/>
                  </a:lnTo>
                  <a:cubicBezTo>
                    <a:pt x="116470" y="92257"/>
                    <a:pt x="116509" y="93590"/>
                    <a:pt x="115718" y="94428"/>
                  </a:cubicBezTo>
                  <a:cubicBezTo>
                    <a:pt x="115689" y="94457"/>
                    <a:pt x="115661" y="94486"/>
                    <a:pt x="115632" y="94514"/>
                  </a:cubicBezTo>
                  <a:cubicBezTo>
                    <a:pt x="115041" y="94743"/>
                    <a:pt x="114384" y="94714"/>
                    <a:pt x="113822" y="9441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8" name="Google Shape;1918;p41"/>
            <p:cNvSpPr/>
            <p:nvPr/>
          </p:nvSpPr>
          <p:spPr>
            <a:xfrm>
              <a:off x="2644734" y="10544021"/>
              <a:ext cx="33000" cy="25073"/>
            </a:xfrm>
            <a:custGeom>
              <a:rect b="b" l="l" r="r" t="t"/>
              <a:pathLst>
                <a:path extrusionOk="0" h="25073" w="33000">
                  <a:moveTo>
                    <a:pt x="30539" y="24791"/>
                  </a:moveTo>
                  <a:cubicBezTo>
                    <a:pt x="30139" y="24915"/>
                    <a:pt x="29701" y="24915"/>
                    <a:pt x="29301" y="24791"/>
                  </a:cubicBezTo>
                  <a:lnTo>
                    <a:pt x="726" y="3646"/>
                  </a:lnTo>
                  <a:cubicBezTo>
                    <a:pt x="-207" y="2875"/>
                    <a:pt x="-417" y="1522"/>
                    <a:pt x="250" y="503"/>
                  </a:cubicBezTo>
                  <a:cubicBezTo>
                    <a:pt x="1136" y="-336"/>
                    <a:pt x="2507" y="-336"/>
                    <a:pt x="3393" y="503"/>
                  </a:cubicBezTo>
                  <a:lnTo>
                    <a:pt x="31968" y="21648"/>
                  </a:lnTo>
                  <a:cubicBezTo>
                    <a:pt x="32940" y="22363"/>
                    <a:pt x="33149" y="23724"/>
                    <a:pt x="32444" y="24696"/>
                  </a:cubicBezTo>
                  <a:cubicBezTo>
                    <a:pt x="31854" y="24992"/>
                    <a:pt x="31159" y="25030"/>
                    <a:pt x="30539" y="247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9" name="Google Shape;1919;p41"/>
            <p:cNvSpPr/>
            <p:nvPr/>
          </p:nvSpPr>
          <p:spPr>
            <a:xfrm>
              <a:off x="1799455" y="11173287"/>
              <a:ext cx="10726" cy="48114"/>
            </a:xfrm>
            <a:custGeom>
              <a:rect b="b" l="l" r="r" t="t"/>
              <a:pathLst>
                <a:path extrusionOk="0" h="48114" w="10726">
                  <a:moveTo>
                    <a:pt x="8376" y="47988"/>
                  </a:moveTo>
                  <a:cubicBezTo>
                    <a:pt x="7319" y="47969"/>
                    <a:pt x="6404" y="47216"/>
                    <a:pt x="6185" y="46179"/>
                  </a:cubicBezTo>
                  <a:lnTo>
                    <a:pt x="-101" y="2363"/>
                  </a:lnTo>
                  <a:cubicBezTo>
                    <a:pt x="-320" y="1230"/>
                    <a:pt x="423" y="125"/>
                    <a:pt x="1556" y="-94"/>
                  </a:cubicBezTo>
                  <a:cubicBezTo>
                    <a:pt x="1613" y="-103"/>
                    <a:pt x="1661" y="-103"/>
                    <a:pt x="1709" y="-113"/>
                  </a:cubicBezTo>
                  <a:cubicBezTo>
                    <a:pt x="2880" y="-237"/>
                    <a:pt x="3947" y="544"/>
                    <a:pt x="4185" y="1697"/>
                  </a:cubicBezTo>
                  <a:lnTo>
                    <a:pt x="10567" y="45512"/>
                  </a:lnTo>
                  <a:cubicBezTo>
                    <a:pt x="10729" y="46712"/>
                    <a:pt x="9900" y="47817"/>
                    <a:pt x="8700" y="47988"/>
                  </a:cubicBezTo>
                  <a:cubicBezTo>
                    <a:pt x="8690" y="47988"/>
                    <a:pt x="8671" y="47988"/>
                    <a:pt x="8662" y="4798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0" name="Google Shape;1920;p41"/>
            <p:cNvSpPr/>
            <p:nvPr/>
          </p:nvSpPr>
          <p:spPr>
            <a:xfrm>
              <a:off x="1815917" y="11193131"/>
              <a:ext cx="6436" cy="11887"/>
            </a:xfrm>
            <a:custGeom>
              <a:rect b="b" l="l" r="r" t="t"/>
              <a:pathLst>
                <a:path extrusionOk="0" h="11887" w="6436">
                  <a:moveTo>
                    <a:pt x="4107" y="11762"/>
                  </a:moveTo>
                  <a:cubicBezTo>
                    <a:pt x="3126" y="11753"/>
                    <a:pt x="2268" y="11095"/>
                    <a:pt x="2011" y="10143"/>
                  </a:cubicBezTo>
                  <a:lnTo>
                    <a:pt x="-84" y="2618"/>
                  </a:lnTo>
                  <a:cubicBezTo>
                    <a:pt x="-342" y="1465"/>
                    <a:pt x="325" y="313"/>
                    <a:pt x="1440" y="-49"/>
                  </a:cubicBezTo>
                  <a:cubicBezTo>
                    <a:pt x="2621" y="-364"/>
                    <a:pt x="3840" y="313"/>
                    <a:pt x="4202" y="1475"/>
                  </a:cubicBezTo>
                  <a:lnTo>
                    <a:pt x="6202" y="9000"/>
                  </a:lnTo>
                  <a:cubicBezTo>
                    <a:pt x="6545" y="10104"/>
                    <a:pt x="5935" y="11276"/>
                    <a:pt x="4831" y="11629"/>
                  </a:cubicBezTo>
                  <a:cubicBezTo>
                    <a:pt x="4783" y="11638"/>
                    <a:pt x="4726" y="11657"/>
                    <a:pt x="4678" y="1166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1" name="Google Shape;1921;p41"/>
            <p:cNvSpPr/>
            <p:nvPr/>
          </p:nvSpPr>
          <p:spPr>
            <a:xfrm>
              <a:off x="2240958" y="11243385"/>
              <a:ext cx="13946" cy="71075"/>
            </a:xfrm>
            <a:custGeom>
              <a:rect b="b" l="l" r="r" t="t"/>
              <a:pathLst>
                <a:path extrusionOk="0" h="71075" w="13946">
                  <a:moveTo>
                    <a:pt x="11596" y="70854"/>
                  </a:moveTo>
                  <a:cubicBezTo>
                    <a:pt x="10529" y="70836"/>
                    <a:pt x="9624" y="70083"/>
                    <a:pt x="9405" y="69045"/>
                  </a:cubicBezTo>
                  <a:lnTo>
                    <a:pt x="-120" y="2370"/>
                  </a:lnTo>
                  <a:cubicBezTo>
                    <a:pt x="-282" y="1160"/>
                    <a:pt x="576" y="55"/>
                    <a:pt x="1785" y="-106"/>
                  </a:cubicBezTo>
                  <a:cubicBezTo>
                    <a:pt x="2995" y="-269"/>
                    <a:pt x="4100" y="589"/>
                    <a:pt x="4262" y="1798"/>
                  </a:cubicBezTo>
                  <a:lnTo>
                    <a:pt x="13787" y="68473"/>
                  </a:lnTo>
                  <a:cubicBezTo>
                    <a:pt x="13949" y="69674"/>
                    <a:pt x="13120" y="70778"/>
                    <a:pt x="11920" y="70950"/>
                  </a:cubicBezTo>
                  <a:cubicBezTo>
                    <a:pt x="11910" y="70950"/>
                    <a:pt x="11891" y="70950"/>
                    <a:pt x="11882" y="709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2" name="Google Shape;1922;p41"/>
            <p:cNvSpPr/>
            <p:nvPr/>
          </p:nvSpPr>
          <p:spPr>
            <a:xfrm>
              <a:off x="2269163" y="11276827"/>
              <a:ext cx="6202" cy="23441"/>
            </a:xfrm>
            <a:custGeom>
              <a:rect b="b" l="l" r="r" t="t"/>
              <a:pathLst>
                <a:path extrusionOk="0" h="23441" w="6202">
                  <a:moveTo>
                    <a:pt x="3870" y="23316"/>
                  </a:moveTo>
                  <a:cubicBezTo>
                    <a:pt x="2727" y="23316"/>
                    <a:pt x="1774" y="22449"/>
                    <a:pt x="1679" y="21315"/>
                  </a:cubicBezTo>
                  <a:lnTo>
                    <a:pt x="-131" y="2265"/>
                  </a:lnTo>
                  <a:cubicBezTo>
                    <a:pt x="-236" y="1056"/>
                    <a:pt x="650" y="-1"/>
                    <a:pt x="1850" y="-116"/>
                  </a:cubicBezTo>
                  <a:cubicBezTo>
                    <a:pt x="1860" y="-116"/>
                    <a:pt x="1860" y="-116"/>
                    <a:pt x="1869" y="-116"/>
                  </a:cubicBezTo>
                  <a:cubicBezTo>
                    <a:pt x="3050" y="-230"/>
                    <a:pt x="4098" y="618"/>
                    <a:pt x="4250" y="1789"/>
                  </a:cubicBezTo>
                  <a:lnTo>
                    <a:pt x="6060" y="20839"/>
                  </a:lnTo>
                  <a:cubicBezTo>
                    <a:pt x="6117" y="22030"/>
                    <a:pt x="5251" y="23068"/>
                    <a:pt x="4060" y="2322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3" name="Google Shape;1923;p41"/>
            <p:cNvSpPr/>
            <p:nvPr/>
          </p:nvSpPr>
          <p:spPr>
            <a:xfrm>
              <a:off x="2318130" y="11283693"/>
              <a:ext cx="4383" cy="13146"/>
            </a:xfrm>
            <a:custGeom>
              <a:rect b="b" l="l" r="r" t="t"/>
              <a:pathLst>
                <a:path extrusionOk="0" h="13146" w="4383">
                  <a:moveTo>
                    <a:pt x="2051" y="13020"/>
                  </a:moveTo>
                  <a:cubicBezTo>
                    <a:pt x="899" y="12973"/>
                    <a:pt x="-44" y="12077"/>
                    <a:pt x="-139" y="10924"/>
                  </a:cubicBezTo>
                  <a:lnTo>
                    <a:pt x="-139" y="2162"/>
                  </a:lnTo>
                  <a:cubicBezTo>
                    <a:pt x="-101" y="990"/>
                    <a:pt x="784" y="19"/>
                    <a:pt x="1956" y="-124"/>
                  </a:cubicBezTo>
                  <a:cubicBezTo>
                    <a:pt x="3166" y="-172"/>
                    <a:pt x="4185" y="762"/>
                    <a:pt x="4242" y="1971"/>
                  </a:cubicBezTo>
                  <a:cubicBezTo>
                    <a:pt x="4242" y="1999"/>
                    <a:pt x="4242" y="2038"/>
                    <a:pt x="4242" y="2066"/>
                  </a:cubicBezTo>
                  <a:lnTo>
                    <a:pt x="4242" y="10734"/>
                  </a:lnTo>
                  <a:cubicBezTo>
                    <a:pt x="4299" y="11943"/>
                    <a:pt x="3356" y="12963"/>
                    <a:pt x="2146" y="13020"/>
                  </a:cubicBezTo>
                  <a:cubicBezTo>
                    <a:pt x="2146" y="13020"/>
                    <a:pt x="2146" y="13020"/>
                    <a:pt x="2146" y="130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4" name="Google Shape;1924;p41"/>
            <p:cNvSpPr/>
            <p:nvPr/>
          </p:nvSpPr>
          <p:spPr>
            <a:xfrm>
              <a:off x="2563486" y="11321890"/>
              <a:ext cx="64194" cy="34705"/>
            </a:xfrm>
            <a:custGeom>
              <a:rect b="b" l="l" r="r" t="t"/>
              <a:pathLst>
                <a:path extrusionOk="0" h="34705" w="64194">
                  <a:moveTo>
                    <a:pt x="61781" y="34544"/>
                  </a:moveTo>
                  <a:cubicBezTo>
                    <a:pt x="61124" y="34574"/>
                    <a:pt x="60486" y="34287"/>
                    <a:pt x="60067" y="33783"/>
                  </a:cubicBezTo>
                  <a:cubicBezTo>
                    <a:pt x="45322" y="16647"/>
                    <a:pt x="24405" y="6036"/>
                    <a:pt x="1869" y="4255"/>
                  </a:cubicBezTo>
                  <a:cubicBezTo>
                    <a:pt x="660" y="4150"/>
                    <a:pt x="-236" y="3093"/>
                    <a:pt x="-131" y="1893"/>
                  </a:cubicBezTo>
                  <a:cubicBezTo>
                    <a:pt x="-131" y="1884"/>
                    <a:pt x="-131" y="1884"/>
                    <a:pt x="-131" y="1874"/>
                  </a:cubicBezTo>
                  <a:cubicBezTo>
                    <a:pt x="-131" y="731"/>
                    <a:pt x="821" y="-31"/>
                    <a:pt x="2155" y="-126"/>
                  </a:cubicBezTo>
                  <a:cubicBezTo>
                    <a:pt x="25901" y="1693"/>
                    <a:pt x="47942" y="12904"/>
                    <a:pt x="63401" y="31020"/>
                  </a:cubicBezTo>
                  <a:cubicBezTo>
                    <a:pt x="64239" y="31811"/>
                    <a:pt x="64277" y="33145"/>
                    <a:pt x="63487" y="33983"/>
                  </a:cubicBezTo>
                  <a:cubicBezTo>
                    <a:pt x="63458" y="34011"/>
                    <a:pt x="63429" y="34040"/>
                    <a:pt x="63401" y="34068"/>
                  </a:cubicBezTo>
                  <a:cubicBezTo>
                    <a:pt x="62972" y="34487"/>
                    <a:pt x="62362" y="34659"/>
                    <a:pt x="61781" y="345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5" name="Google Shape;1925;p41"/>
            <p:cNvSpPr/>
            <p:nvPr/>
          </p:nvSpPr>
          <p:spPr>
            <a:xfrm>
              <a:off x="2575092" y="11341366"/>
              <a:ext cx="22239" cy="13735"/>
            </a:xfrm>
            <a:custGeom>
              <a:rect b="b" l="l" r="r" t="t"/>
              <a:pathLst>
                <a:path extrusionOk="0" h="13735" w="22239">
                  <a:moveTo>
                    <a:pt x="19886" y="13545"/>
                  </a:moveTo>
                  <a:cubicBezTo>
                    <a:pt x="19572" y="13631"/>
                    <a:pt x="19248" y="13631"/>
                    <a:pt x="18933" y="13545"/>
                  </a:cubicBezTo>
                  <a:lnTo>
                    <a:pt x="1026" y="4020"/>
                  </a:lnTo>
                  <a:cubicBezTo>
                    <a:pt x="-12" y="3440"/>
                    <a:pt x="-431" y="2154"/>
                    <a:pt x="74" y="1068"/>
                  </a:cubicBezTo>
                  <a:cubicBezTo>
                    <a:pt x="626" y="-8"/>
                    <a:pt x="1941" y="-437"/>
                    <a:pt x="3017" y="115"/>
                  </a:cubicBezTo>
                  <a:cubicBezTo>
                    <a:pt x="3027" y="115"/>
                    <a:pt x="3027" y="115"/>
                    <a:pt x="3027" y="115"/>
                  </a:cubicBezTo>
                  <a:lnTo>
                    <a:pt x="20934" y="9164"/>
                  </a:lnTo>
                  <a:cubicBezTo>
                    <a:pt x="21972" y="9745"/>
                    <a:pt x="22391" y="11031"/>
                    <a:pt x="21886" y="12116"/>
                  </a:cubicBezTo>
                  <a:cubicBezTo>
                    <a:pt x="21572" y="12955"/>
                    <a:pt x="20781" y="13526"/>
                    <a:pt x="19886" y="135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26" name="Google Shape;1926;p41"/>
          <p:cNvGrpSpPr/>
          <p:nvPr/>
        </p:nvGrpSpPr>
        <p:grpSpPr>
          <a:xfrm>
            <a:off x="3795789" y="3011387"/>
            <a:ext cx="728778" cy="572730"/>
            <a:chOff x="2658113" y="8624674"/>
            <a:chExt cx="867696" cy="681821"/>
          </a:xfrm>
        </p:grpSpPr>
        <p:sp>
          <p:nvSpPr>
            <p:cNvPr id="1927" name="Google Shape;1927;p41"/>
            <p:cNvSpPr/>
            <p:nvPr/>
          </p:nvSpPr>
          <p:spPr>
            <a:xfrm>
              <a:off x="2658113" y="8624674"/>
              <a:ext cx="867696" cy="681821"/>
            </a:xfrm>
            <a:custGeom>
              <a:rect b="b" l="l" r="r" t="t"/>
              <a:pathLst>
                <a:path extrusionOk="0" h="681821" w="867696">
                  <a:moveTo>
                    <a:pt x="68976" y="681695"/>
                  </a:moveTo>
                  <a:cubicBezTo>
                    <a:pt x="66128" y="681705"/>
                    <a:pt x="63547" y="680019"/>
                    <a:pt x="62404" y="677409"/>
                  </a:cubicBezTo>
                  <a:lnTo>
                    <a:pt x="396" y="532343"/>
                  </a:lnTo>
                  <a:cubicBezTo>
                    <a:pt x="-318" y="530572"/>
                    <a:pt x="-318" y="528590"/>
                    <a:pt x="396" y="526819"/>
                  </a:cubicBezTo>
                  <a:cubicBezTo>
                    <a:pt x="1111" y="525066"/>
                    <a:pt x="2473" y="523666"/>
                    <a:pt x="4206" y="522914"/>
                  </a:cubicBezTo>
                  <a:lnTo>
                    <a:pt x="70215" y="494339"/>
                  </a:lnTo>
                  <a:cubicBezTo>
                    <a:pt x="-4823" y="311097"/>
                    <a:pt x="82892" y="101728"/>
                    <a:pt x="266134" y="26699"/>
                  </a:cubicBezTo>
                  <a:cubicBezTo>
                    <a:pt x="445481" y="-46748"/>
                    <a:pt x="650725" y="35634"/>
                    <a:pt x="729535" y="212684"/>
                  </a:cubicBezTo>
                  <a:lnTo>
                    <a:pt x="795543" y="184109"/>
                  </a:lnTo>
                  <a:cubicBezTo>
                    <a:pt x="797315" y="183395"/>
                    <a:pt x="799296" y="183395"/>
                    <a:pt x="801068" y="184109"/>
                  </a:cubicBezTo>
                  <a:cubicBezTo>
                    <a:pt x="802792" y="184852"/>
                    <a:pt x="804183" y="186215"/>
                    <a:pt x="804973" y="187919"/>
                  </a:cubicBezTo>
                  <a:lnTo>
                    <a:pt x="866886" y="333080"/>
                  </a:lnTo>
                  <a:cubicBezTo>
                    <a:pt x="868543" y="336605"/>
                    <a:pt x="867028" y="340805"/>
                    <a:pt x="863504" y="342463"/>
                  </a:cubicBezTo>
                  <a:cubicBezTo>
                    <a:pt x="863400" y="342510"/>
                    <a:pt x="863285" y="342558"/>
                    <a:pt x="863171" y="342605"/>
                  </a:cubicBezTo>
                  <a:lnTo>
                    <a:pt x="71834" y="680648"/>
                  </a:lnTo>
                  <a:cubicBezTo>
                    <a:pt x="70958" y="681181"/>
                    <a:pt x="69986" y="681543"/>
                    <a:pt x="68976" y="681695"/>
                  </a:cubicBezTo>
                  <a:close/>
                  <a:moveTo>
                    <a:pt x="16398" y="533296"/>
                  </a:moveTo>
                  <a:lnTo>
                    <a:pt x="72786" y="665693"/>
                  </a:lnTo>
                  <a:lnTo>
                    <a:pt x="850693" y="332318"/>
                  </a:lnTo>
                  <a:lnTo>
                    <a:pt x="794305" y="200397"/>
                  </a:lnTo>
                  <a:lnTo>
                    <a:pt x="728297" y="228972"/>
                  </a:lnTo>
                  <a:cubicBezTo>
                    <a:pt x="726554" y="229687"/>
                    <a:pt x="724611" y="229687"/>
                    <a:pt x="722867" y="228972"/>
                  </a:cubicBezTo>
                  <a:cubicBezTo>
                    <a:pt x="721143" y="228229"/>
                    <a:pt x="719753" y="226867"/>
                    <a:pt x="718962" y="225162"/>
                  </a:cubicBezTo>
                  <a:cubicBezTo>
                    <a:pt x="643362" y="50721"/>
                    <a:pt x="440670" y="-29403"/>
                    <a:pt x="266239" y="46187"/>
                  </a:cubicBezTo>
                  <a:cubicBezTo>
                    <a:pt x="93094" y="121225"/>
                    <a:pt x="12636" y="321660"/>
                    <a:pt x="85836" y="495577"/>
                  </a:cubicBezTo>
                  <a:cubicBezTo>
                    <a:pt x="87417" y="499244"/>
                    <a:pt x="85721" y="503511"/>
                    <a:pt x="82054" y="505092"/>
                  </a:cubicBezTo>
                  <a:cubicBezTo>
                    <a:pt x="82045" y="505092"/>
                    <a:pt x="82035" y="505102"/>
                    <a:pt x="82025" y="505102"/>
                  </a:cubicBezTo>
                  <a:close/>
                  <a:moveTo>
                    <a:pt x="225948" y="443094"/>
                  </a:moveTo>
                  <a:cubicBezTo>
                    <a:pt x="223100" y="443104"/>
                    <a:pt x="220519" y="441418"/>
                    <a:pt x="219376" y="438808"/>
                  </a:cubicBezTo>
                  <a:cubicBezTo>
                    <a:pt x="175094" y="338005"/>
                    <a:pt x="220910" y="220390"/>
                    <a:pt x="321713" y="176099"/>
                  </a:cubicBezTo>
                  <a:cubicBezTo>
                    <a:pt x="422516" y="131817"/>
                    <a:pt x="540130" y="177632"/>
                    <a:pt x="584422" y="278435"/>
                  </a:cubicBezTo>
                  <a:cubicBezTo>
                    <a:pt x="584955" y="279664"/>
                    <a:pt x="585479" y="280883"/>
                    <a:pt x="585993" y="282122"/>
                  </a:cubicBezTo>
                  <a:cubicBezTo>
                    <a:pt x="587632" y="285656"/>
                    <a:pt x="586098" y="289846"/>
                    <a:pt x="582564" y="291485"/>
                  </a:cubicBezTo>
                  <a:cubicBezTo>
                    <a:pt x="582441" y="291542"/>
                    <a:pt x="582317" y="291599"/>
                    <a:pt x="582183" y="291647"/>
                  </a:cubicBezTo>
                  <a:lnTo>
                    <a:pt x="228711" y="442523"/>
                  </a:lnTo>
                  <a:cubicBezTo>
                    <a:pt x="227844" y="442904"/>
                    <a:pt x="226901" y="443094"/>
                    <a:pt x="225948" y="443094"/>
                  </a:cubicBezTo>
                  <a:close/>
                  <a:moveTo>
                    <a:pt x="402447" y="175442"/>
                  </a:moveTo>
                  <a:cubicBezTo>
                    <a:pt x="300291" y="175537"/>
                    <a:pt x="217547" y="258423"/>
                    <a:pt x="217642" y="360588"/>
                  </a:cubicBezTo>
                  <a:cubicBezTo>
                    <a:pt x="217662" y="383125"/>
                    <a:pt x="221795" y="405470"/>
                    <a:pt x="229854" y="426521"/>
                  </a:cubicBezTo>
                  <a:lnTo>
                    <a:pt x="569896" y="281265"/>
                  </a:lnTo>
                  <a:cubicBezTo>
                    <a:pt x="539207" y="216609"/>
                    <a:pt x="474018" y="175413"/>
                    <a:pt x="402447" y="17544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8" name="Google Shape;1928;p41"/>
            <p:cNvSpPr/>
            <p:nvPr/>
          </p:nvSpPr>
          <p:spPr>
            <a:xfrm>
              <a:off x="3372003" y="8915712"/>
              <a:ext cx="49459" cy="96271"/>
            </a:xfrm>
            <a:custGeom>
              <a:rect b="b" l="l" r="r" t="t"/>
              <a:pathLst>
                <a:path extrusionOk="0" h="96271" w="49459">
                  <a:moveTo>
                    <a:pt x="42029" y="96144"/>
                  </a:moveTo>
                  <a:cubicBezTo>
                    <a:pt x="39181" y="96154"/>
                    <a:pt x="36600" y="94468"/>
                    <a:pt x="35456" y="91858"/>
                  </a:cubicBezTo>
                  <a:lnTo>
                    <a:pt x="500" y="10038"/>
                  </a:lnTo>
                  <a:cubicBezTo>
                    <a:pt x="-1129" y="6447"/>
                    <a:pt x="462" y="2209"/>
                    <a:pt x="4053" y="580"/>
                  </a:cubicBezTo>
                  <a:cubicBezTo>
                    <a:pt x="4110" y="561"/>
                    <a:pt x="4157" y="532"/>
                    <a:pt x="4214" y="513"/>
                  </a:cubicBezTo>
                  <a:cubicBezTo>
                    <a:pt x="7806" y="-1116"/>
                    <a:pt x="12044" y="475"/>
                    <a:pt x="13673" y="4066"/>
                  </a:cubicBezTo>
                  <a:cubicBezTo>
                    <a:pt x="13692" y="4123"/>
                    <a:pt x="13721" y="4171"/>
                    <a:pt x="13739" y="4228"/>
                  </a:cubicBezTo>
                  <a:lnTo>
                    <a:pt x="48696" y="86048"/>
                  </a:lnTo>
                  <a:cubicBezTo>
                    <a:pt x="50306" y="89648"/>
                    <a:pt x="48696" y="93877"/>
                    <a:pt x="45086" y="95487"/>
                  </a:cubicBezTo>
                  <a:cubicBezTo>
                    <a:pt x="45020" y="95516"/>
                    <a:pt x="44953" y="95544"/>
                    <a:pt x="44886" y="95573"/>
                  </a:cubicBezTo>
                  <a:cubicBezTo>
                    <a:pt x="43981" y="95963"/>
                    <a:pt x="43010" y="96163"/>
                    <a:pt x="42029" y="961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9" name="Google Shape;1929;p41"/>
            <p:cNvSpPr/>
            <p:nvPr/>
          </p:nvSpPr>
          <p:spPr>
            <a:xfrm>
              <a:off x="2939012" y="9150090"/>
              <a:ext cx="31743" cy="54679"/>
            </a:xfrm>
            <a:custGeom>
              <a:rect b="b" l="l" r="r" t="t"/>
              <a:pathLst>
                <a:path extrusionOk="0" h="54679" w="31743">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4" y="4032"/>
                    <a:pt x="13772" y="4146"/>
                    <a:pt x="13820" y="4261"/>
                  </a:cubicBezTo>
                  <a:lnTo>
                    <a:pt x="30965" y="44456"/>
                  </a:lnTo>
                  <a:cubicBezTo>
                    <a:pt x="32594" y="48047"/>
                    <a:pt x="31003" y="52286"/>
                    <a:pt x="27412" y="53914"/>
                  </a:cubicBezTo>
                  <a:cubicBezTo>
                    <a:pt x="27355" y="53933"/>
                    <a:pt x="27307" y="53962"/>
                    <a:pt x="27250" y="53981"/>
                  </a:cubicBezTo>
                  <a:cubicBezTo>
                    <a:pt x="26288" y="54381"/>
                    <a:pt x="25250" y="54572"/>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0" name="Google Shape;1930;p41"/>
            <p:cNvSpPr/>
            <p:nvPr/>
          </p:nvSpPr>
          <p:spPr>
            <a:xfrm>
              <a:off x="2873622" y="9178140"/>
              <a:ext cx="31459" cy="54444"/>
            </a:xfrm>
            <a:custGeom>
              <a:rect b="b" l="l" r="r" t="t"/>
              <a:pathLst>
                <a:path extrusionOk="0" h="54444" w="31459">
                  <a:moveTo>
                    <a:pt x="24155" y="54315"/>
                  </a:moveTo>
                  <a:cubicBezTo>
                    <a:pt x="21279" y="54306"/>
                    <a:pt x="18698" y="52582"/>
                    <a:pt x="17583" y="49934"/>
                  </a:cubicBezTo>
                  <a:lnTo>
                    <a:pt x="438" y="9834"/>
                  </a:lnTo>
                  <a:cubicBezTo>
                    <a:pt x="-1114" y="6204"/>
                    <a:pt x="571" y="2004"/>
                    <a:pt x="4201" y="452"/>
                  </a:cubicBezTo>
                  <a:cubicBezTo>
                    <a:pt x="7829" y="-1101"/>
                    <a:pt x="12030" y="585"/>
                    <a:pt x="13583" y="4214"/>
                  </a:cubicBezTo>
                  <a:lnTo>
                    <a:pt x="30728" y="44314"/>
                  </a:lnTo>
                  <a:cubicBezTo>
                    <a:pt x="32309" y="47981"/>
                    <a:pt x="30614" y="52248"/>
                    <a:pt x="26946" y="53829"/>
                  </a:cubicBezTo>
                  <a:cubicBezTo>
                    <a:pt x="26937" y="53829"/>
                    <a:pt x="26927" y="53839"/>
                    <a:pt x="26918" y="53839"/>
                  </a:cubicBezTo>
                  <a:cubicBezTo>
                    <a:pt x="26041" y="54182"/>
                    <a:pt x="25098" y="54344"/>
                    <a:pt x="24155" y="543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1" name="Google Shape;1931;p41"/>
            <p:cNvSpPr/>
            <p:nvPr/>
          </p:nvSpPr>
          <p:spPr>
            <a:xfrm>
              <a:off x="2788849" y="9165091"/>
              <a:ext cx="49302" cy="96082"/>
            </a:xfrm>
            <a:custGeom>
              <a:rect b="b" l="l" r="r" t="t"/>
              <a:pathLst>
                <a:path extrusionOk="0" h="96082" w="49302">
                  <a:moveTo>
                    <a:pt x="41967" y="95940"/>
                  </a:moveTo>
                  <a:cubicBezTo>
                    <a:pt x="39119" y="95949"/>
                    <a:pt x="36538" y="94263"/>
                    <a:pt x="35395" y="91653"/>
                  </a:cubicBezTo>
                  <a:lnTo>
                    <a:pt x="438" y="9834"/>
                  </a:lnTo>
                  <a:cubicBezTo>
                    <a:pt x="-1114" y="6204"/>
                    <a:pt x="571" y="2004"/>
                    <a:pt x="4201" y="451"/>
                  </a:cubicBezTo>
                  <a:cubicBezTo>
                    <a:pt x="7829" y="-1101"/>
                    <a:pt x="12030" y="585"/>
                    <a:pt x="13583" y="4214"/>
                  </a:cubicBezTo>
                  <a:lnTo>
                    <a:pt x="48539" y="86034"/>
                  </a:lnTo>
                  <a:cubicBezTo>
                    <a:pt x="50149" y="89634"/>
                    <a:pt x="48539" y="93863"/>
                    <a:pt x="44930" y="95473"/>
                  </a:cubicBezTo>
                  <a:cubicBezTo>
                    <a:pt x="44863" y="95501"/>
                    <a:pt x="44796" y="95530"/>
                    <a:pt x="44729" y="95559"/>
                  </a:cubicBezTo>
                  <a:cubicBezTo>
                    <a:pt x="43844" y="95873"/>
                    <a:pt x="42901" y="96006"/>
                    <a:pt x="41967" y="959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2" name="Google Shape;1932;p41"/>
            <p:cNvSpPr/>
            <p:nvPr/>
          </p:nvSpPr>
          <p:spPr>
            <a:xfrm>
              <a:off x="3123607" y="9071032"/>
              <a:ext cx="31776" cy="54680"/>
            </a:xfrm>
            <a:custGeom>
              <a:rect b="b" l="l" r="r" t="t"/>
              <a:pathLst>
                <a:path extrusionOk="0" h="54680" w="31776">
                  <a:moveTo>
                    <a:pt x="24202" y="54553"/>
                  </a:moveTo>
                  <a:cubicBezTo>
                    <a:pt x="21335" y="54524"/>
                    <a:pt x="18763" y="52800"/>
                    <a:pt x="17630" y="50171"/>
                  </a:cubicBezTo>
                  <a:lnTo>
                    <a:pt x="485" y="10071"/>
                  </a:lnTo>
                  <a:cubicBezTo>
                    <a:pt x="-1125" y="6470"/>
                    <a:pt x="485" y="2241"/>
                    <a:pt x="4095" y="632"/>
                  </a:cubicBezTo>
                  <a:cubicBezTo>
                    <a:pt x="4161" y="603"/>
                    <a:pt x="4228" y="574"/>
                    <a:pt x="4295" y="546"/>
                  </a:cubicBezTo>
                  <a:cubicBezTo>
                    <a:pt x="7819" y="-1112"/>
                    <a:pt x="12020" y="403"/>
                    <a:pt x="13677" y="3927"/>
                  </a:cubicBezTo>
                  <a:cubicBezTo>
                    <a:pt x="13725" y="4032"/>
                    <a:pt x="13772" y="4146"/>
                    <a:pt x="13820" y="4261"/>
                  </a:cubicBezTo>
                  <a:lnTo>
                    <a:pt x="30965" y="44456"/>
                  </a:lnTo>
                  <a:cubicBezTo>
                    <a:pt x="32622" y="47980"/>
                    <a:pt x="31108" y="52181"/>
                    <a:pt x="27583" y="53838"/>
                  </a:cubicBezTo>
                  <a:cubicBezTo>
                    <a:pt x="27479" y="53886"/>
                    <a:pt x="27364" y="53934"/>
                    <a:pt x="27250" y="53981"/>
                  </a:cubicBezTo>
                  <a:cubicBezTo>
                    <a:pt x="26288" y="54381"/>
                    <a:pt x="25250" y="54572"/>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3" name="Google Shape;1933;p41"/>
            <p:cNvSpPr/>
            <p:nvPr/>
          </p:nvSpPr>
          <p:spPr>
            <a:xfrm>
              <a:off x="3058216" y="9099273"/>
              <a:ext cx="31475" cy="54444"/>
            </a:xfrm>
            <a:custGeom>
              <a:rect b="b" l="l" r="r" t="t"/>
              <a:pathLst>
                <a:path extrusionOk="0" h="54444" w="31475">
                  <a:moveTo>
                    <a:pt x="24155" y="54316"/>
                  </a:moveTo>
                  <a:cubicBezTo>
                    <a:pt x="21279" y="54306"/>
                    <a:pt x="18698" y="52582"/>
                    <a:pt x="17583" y="49934"/>
                  </a:cubicBezTo>
                  <a:lnTo>
                    <a:pt x="438" y="9834"/>
                  </a:lnTo>
                  <a:cubicBezTo>
                    <a:pt x="-1114" y="6204"/>
                    <a:pt x="571" y="2004"/>
                    <a:pt x="4201" y="451"/>
                  </a:cubicBezTo>
                  <a:cubicBezTo>
                    <a:pt x="7829" y="-1101"/>
                    <a:pt x="12030" y="585"/>
                    <a:pt x="13583" y="4214"/>
                  </a:cubicBezTo>
                  <a:lnTo>
                    <a:pt x="30728" y="44314"/>
                  </a:lnTo>
                  <a:cubicBezTo>
                    <a:pt x="32328" y="47972"/>
                    <a:pt x="30661" y="52229"/>
                    <a:pt x="27013" y="53839"/>
                  </a:cubicBezTo>
                  <a:cubicBezTo>
                    <a:pt x="26098" y="54182"/>
                    <a:pt x="25127" y="54344"/>
                    <a:pt x="24155" y="543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4" name="Google Shape;1934;p41"/>
            <p:cNvSpPr/>
            <p:nvPr/>
          </p:nvSpPr>
          <p:spPr>
            <a:xfrm>
              <a:off x="2973397" y="9085987"/>
              <a:ext cx="49540" cy="96305"/>
            </a:xfrm>
            <a:custGeom>
              <a:rect b="b" l="l" r="r" t="t"/>
              <a:pathLst>
                <a:path extrusionOk="0" h="96305" w="49540">
                  <a:moveTo>
                    <a:pt x="42014" y="96177"/>
                  </a:moveTo>
                  <a:cubicBezTo>
                    <a:pt x="39166" y="96186"/>
                    <a:pt x="36585" y="94500"/>
                    <a:pt x="35442" y="91891"/>
                  </a:cubicBezTo>
                  <a:lnTo>
                    <a:pt x="485" y="10071"/>
                  </a:lnTo>
                  <a:cubicBezTo>
                    <a:pt x="-1125" y="6470"/>
                    <a:pt x="485" y="2241"/>
                    <a:pt x="4095" y="632"/>
                  </a:cubicBezTo>
                  <a:cubicBezTo>
                    <a:pt x="4162" y="603"/>
                    <a:pt x="4228" y="574"/>
                    <a:pt x="4295" y="546"/>
                  </a:cubicBezTo>
                  <a:cubicBezTo>
                    <a:pt x="7819" y="-1112"/>
                    <a:pt x="12020" y="403"/>
                    <a:pt x="13677" y="3927"/>
                  </a:cubicBezTo>
                  <a:cubicBezTo>
                    <a:pt x="13725" y="4032"/>
                    <a:pt x="13772" y="4146"/>
                    <a:pt x="13820" y="4260"/>
                  </a:cubicBezTo>
                  <a:lnTo>
                    <a:pt x="48777" y="86080"/>
                  </a:lnTo>
                  <a:cubicBezTo>
                    <a:pt x="50386" y="89681"/>
                    <a:pt x="48777" y="93910"/>
                    <a:pt x="45167" y="95520"/>
                  </a:cubicBezTo>
                  <a:cubicBezTo>
                    <a:pt x="45100" y="95548"/>
                    <a:pt x="45033" y="95577"/>
                    <a:pt x="44967" y="95605"/>
                  </a:cubicBezTo>
                  <a:cubicBezTo>
                    <a:pt x="44033" y="96015"/>
                    <a:pt x="43033" y="96205"/>
                    <a:pt x="42014" y="961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5" name="Google Shape;1935;p41"/>
            <p:cNvSpPr/>
            <p:nvPr/>
          </p:nvSpPr>
          <p:spPr>
            <a:xfrm>
              <a:off x="3315051" y="8988766"/>
              <a:ext cx="31832" cy="55059"/>
            </a:xfrm>
            <a:custGeom>
              <a:rect b="b" l="l" r="r" t="t"/>
              <a:pathLst>
                <a:path extrusionOk="0" h="55059" w="31832">
                  <a:moveTo>
                    <a:pt x="24496" y="54904"/>
                  </a:moveTo>
                  <a:cubicBezTo>
                    <a:pt x="21639" y="54942"/>
                    <a:pt x="19048" y="53246"/>
                    <a:pt x="17924" y="50617"/>
                  </a:cubicBezTo>
                  <a:lnTo>
                    <a:pt x="779" y="10517"/>
                  </a:lnTo>
                  <a:cubicBezTo>
                    <a:pt x="-1155" y="7079"/>
                    <a:pt x="65" y="2726"/>
                    <a:pt x="3503" y="792"/>
                  </a:cubicBezTo>
                  <a:cubicBezTo>
                    <a:pt x="6942" y="-1141"/>
                    <a:pt x="11294" y="78"/>
                    <a:pt x="13228" y="3516"/>
                  </a:cubicBezTo>
                  <a:cubicBezTo>
                    <a:pt x="13476" y="3955"/>
                    <a:pt x="13676" y="4421"/>
                    <a:pt x="13828" y="4898"/>
                  </a:cubicBezTo>
                  <a:lnTo>
                    <a:pt x="31069" y="44998"/>
                  </a:lnTo>
                  <a:cubicBezTo>
                    <a:pt x="32678" y="48598"/>
                    <a:pt x="31069" y="52827"/>
                    <a:pt x="27458" y="54437"/>
                  </a:cubicBezTo>
                  <a:cubicBezTo>
                    <a:pt x="27392" y="54465"/>
                    <a:pt x="27325" y="54494"/>
                    <a:pt x="27258" y="54523"/>
                  </a:cubicBezTo>
                  <a:cubicBezTo>
                    <a:pt x="26382" y="54866"/>
                    <a:pt x="25430" y="54999"/>
                    <a:pt x="24496" y="549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6" name="Google Shape;1936;p41"/>
            <p:cNvSpPr/>
            <p:nvPr/>
          </p:nvSpPr>
          <p:spPr>
            <a:xfrm>
              <a:off x="3249813" y="9016740"/>
              <a:ext cx="31172" cy="54778"/>
            </a:xfrm>
            <a:custGeom>
              <a:rect b="b" l="l" r="r" t="t"/>
              <a:pathLst>
                <a:path extrusionOk="0" h="54778" w="31172">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5" y="4032"/>
                    <a:pt x="13772" y="4146"/>
                    <a:pt x="13820" y="4261"/>
                  </a:cubicBezTo>
                  <a:lnTo>
                    <a:pt x="30393" y="45028"/>
                  </a:lnTo>
                  <a:cubicBezTo>
                    <a:pt x="32022" y="48619"/>
                    <a:pt x="30431" y="52857"/>
                    <a:pt x="26841" y="54486"/>
                  </a:cubicBezTo>
                  <a:cubicBezTo>
                    <a:pt x="26783" y="54505"/>
                    <a:pt x="26736" y="54533"/>
                    <a:pt x="26678" y="54553"/>
                  </a:cubicBezTo>
                  <a:cubicBezTo>
                    <a:pt x="25859" y="54686"/>
                    <a:pt x="25021" y="54686"/>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7" name="Google Shape;1937;p41"/>
            <p:cNvSpPr/>
            <p:nvPr/>
          </p:nvSpPr>
          <p:spPr>
            <a:xfrm>
              <a:off x="3165421" y="9004087"/>
              <a:ext cx="48841" cy="96384"/>
            </a:xfrm>
            <a:custGeom>
              <a:rect b="b" l="l" r="r" t="t"/>
              <a:pathLst>
                <a:path extrusionOk="0" h="96384" w="48841">
                  <a:moveTo>
                    <a:pt x="41633" y="96256"/>
                  </a:moveTo>
                  <a:cubicBezTo>
                    <a:pt x="38756" y="96247"/>
                    <a:pt x="36175" y="94523"/>
                    <a:pt x="35061" y="91875"/>
                  </a:cubicBezTo>
                  <a:lnTo>
                    <a:pt x="485" y="10055"/>
                  </a:lnTo>
                  <a:cubicBezTo>
                    <a:pt x="-1125" y="6455"/>
                    <a:pt x="485" y="2226"/>
                    <a:pt x="4095" y="616"/>
                  </a:cubicBezTo>
                  <a:cubicBezTo>
                    <a:pt x="4161" y="588"/>
                    <a:pt x="4228" y="559"/>
                    <a:pt x="4295" y="530"/>
                  </a:cubicBezTo>
                  <a:cubicBezTo>
                    <a:pt x="7829" y="-1108"/>
                    <a:pt x="12020" y="426"/>
                    <a:pt x="13658" y="3959"/>
                  </a:cubicBezTo>
                  <a:cubicBezTo>
                    <a:pt x="13715" y="4083"/>
                    <a:pt x="13772" y="4207"/>
                    <a:pt x="13820" y="4340"/>
                  </a:cubicBezTo>
                  <a:lnTo>
                    <a:pt x="48110" y="86255"/>
                  </a:lnTo>
                  <a:cubicBezTo>
                    <a:pt x="49691" y="89923"/>
                    <a:pt x="47996" y="94190"/>
                    <a:pt x="44328" y="95771"/>
                  </a:cubicBezTo>
                  <a:cubicBezTo>
                    <a:pt x="44319" y="95771"/>
                    <a:pt x="44309" y="95780"/>
                    <a:pt x="44300" y="95780"/>
                  </a:cubicBezTo>
                  <a:cubicBezTo>
                    <a:pt x="43452" y="96114"/>
                    <a:pt x="42547" y="96276"/>
                    <a:pt x="41633" y="9625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8" name="Google Shape;1938;p41"/>
            <p:cNvSpPr/>
            <p:nvPr/>
          </p:nvSpPr>
          <p:spPr>
            <a:xfrm>
              <a:off x="2737372" y="8904057"/>
              <a:ext cx="25582" cy="207175"/>
            </a:xfrm>
            <a:custGeom>
              <a:rect b="b" l="l" r="r" t="t"/>
              <a:pathLst>
                <a:path extrusionOk="0" h="207175" w="25582">
                  <a:moveTo>
                    <a:pt x="21911" y="207050"/>
                  </a:moveTo>
                  <a:cubicBezTo>
                    <a:pt x="20959" y="207050"/>
                    <a:pt x="20102" y="206488"/>
                    <a:pt x="19721" y="205621"/>
                  </a:cubicBezTo>
                  <a:cubicBezTo>
                    <a:pt x="-7149" y="140089"/>
                    <a:pt x="-6740" y="66537"/>
                    <a:pt x="20864" y="1310"/>
                  </a:cubicBezTo>
                  <a:cubicBezTo>
                    <a:pt x="21388" y="100"/>
                    <a:pt x="22797" y="-452"/>
                    <a:pt x="24007" y="72"/>
                  </a:cubicBezTo>
                  <a:cubicBezTo>
                    <a:pt x="25217" y="596"/>
                    <a:pt x="25769" y="2005"/>
                    <a:pt x="25245" y="3215"/>
                  </a:cubicBezTo>
                  <a:cubicBezTo>
                    <a:pt x="-1882" y="67213"/>
                    <a:pt x="-2291" y="139413"/>
                    <a:pt x="24102" y="203716"/>
                  </a:cubicBezTo>
                  <a:cubicBezTo>
                    <a:pt x="24655" y="204850"/>
                    <a:pt x="24188" y="206221"/>
                    <a:pt x="23054" y="206774"/>
                  </a:cubicBezTo>
                  <a:cubicBezTo>
                    <a:pt x="22997" y="206802"/>
                    <a:pt x="22931" y="206831"/>
                    <a:pt x="22864" y="2068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9" name="Google Shape;1939;p41"/>
            <p:cNvSpPr/>
            <p:nvPr/>
          </p:nvSpPr>
          <p:spPr>
            <a:xfrm>
              <a:off x="2758721" y="8972226"/>
              <a:ext cx="8473" cy="85667"/>
            </a:xfrm>
            <a:custGeom>
              <a:rect b="b" l="l" r="r" t="t"/>
              <a:pathLst>
                <a:path extrusionOk="0" h="85667" w="8473">
                  <a:moveTo>
                    <a:pt x="5992" y="85541"/>
                  </a:moveTo>
                  <a:cubicBezTo>
                    <a:pt x="4840" y="85560"/>
                    <a:pt x="3839" y="84760"/>
                    <a:pt x="3611" y="83636"/>
                  </a:cubicBezTo>
                  <a:cubicBezTo>
                    <a:pt x="-1390" y="56594"/>
                    <a:pt x="-1390" y="28858"/>
                    <a:pt x="3611" y="1816"/>
                  </a:cubicBezTo>
                  <a:cubicBezTo>
                    <a:pt x="3849" y="530"/>
                    <a:pt x="5087" y="-317"/>
                    <a:pt x="6373" y="-89"/>
                  </a:cubicBezTo>
                  <a:cubicBezTo>
                    <a:pt x="7621" y="92"/>
                    <a:pt x="8488" y="1254"/>
                    <a:pt x="8307" y="2502"/>
                  </a:cubicBezTo>
                  <a:cubicBezTo>
                    <a:pt x="8297" y="2559"/>
                    <a:pt x="8288" y="2616"/>
                    <a:pt x="8278" y="2673"/>
                  </a:cubicBezTo>
                  <a:cubicBezTo>
                    <a:pt x="3373" y="29153"/>
                    <a:pt x="3373" y="56299"/>
                    <a:pt x="8278" y="82779"/>
                  </a:cubicBezTo>
                  <a:cubicBezTo>
                    <a:pt x="8554" y="84007"/>
                    <a:pt x="7783" y="85236"/>
                    <a:pt x="6545" y="85512"/>
                  </a:cubicBezTo>
                  <a:cubicBezTo>
                    <a:pt x="6488" y="85522"/>
                    <a:pt x="6430" y="85531"/>
                    <a:pt x="6373" y="855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0" name="Google Shape;1940;p41"/>
            <p:cNvSpPr/>
            <p:nvPr/>
          </p:nvSpPr>
          <p:spPr>
            <a:xfrm>
              <a:off x="2800379" y="8994352"/>
              <a:ext cx="5337" cy="23822"/>
            </a:xfrm>
            <a:custGeom>
              <a:rect b="b" l="l" r="r" t="t"/>
              <a:pathLst>
                <a:path extrusionOk="0" h="23822" w="5337">
                  <a:moveTo>
                    <a:pt x="2148" y="23696"/>
                  </a:moveTo>
                  <a:lnTo>
                    <a:pt x="2148" y="23696"/>
                  </a:lnTo>
                  <a:cubicBezTo>
                    <a:pt x="834" y="23648"/>
                    <a:pt x="-185" y="22534"/>
                    <a:pt x="-138" y="21219"/>
                  </a:cubicBezTo>
                  <a:cubicBezTo>
                    <a:pt x="-138" y="21219"/>
                    <a:pt x="-138" y="21219"/>
                    <a:pt x="-138" y="21219"/>
                  </a:cubicBezTo>
                  <a:lnTo>
                    <a:pt x="434" y="2169"/>
                  </a:lnTo>
                  <a:cubicBezTo>
                    <a:pt x="434" y="903"/>
                    <a:pt x="1453" y="-117"/>
                    <a:pt x="2710" y="-126"/>
                  </a:cubicBezTo>
                  <a:cubicBezTo>
                    <a:pt x="2777" y="-126"/>
                    <a:pt x="2844" y="-126"/>
                    <a:pt x="2910" y="-117"/>
                  </a:cubicBezTo>
                  <a:cubicBezTo>
                    <a:pt x="4225" y="-69"/>
                    <a:pt x="5244" y="1046"/>
                    <a:pt x="5196" y="2360"/>
                  </a:cubicBezTo>
                  <a:cubicBezTo>
                    <a:pt x="5196" y="2360"/>
                    <a:pt x="5196" y="2360"/>
                    <a:pt x="5196" y="2360"/>
                  </a:cubicBezTo>
                  <a:lnTo>
                    <a:pt x="4625" y="21410"/>
                  </a:lnTo>
                  <a:cubicBezTo>
                    <a:pt x="4530" y="22705"/>
                    <a:pt x="3444" y="23696"/>
                    <a:pt x="2148" y="2369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1" name="Google Shape;1941;p41"/>
            <p:cNvSpPr/>
            <p:nvPr/>
          </p:nvSpPr>
          <p:spPr>
            <a:xfrm>
              <a:off x="3448296" y="8855957"/>
              <a:ext cx="30229" cy="58585"/>
            </a:xfrm>
            <a:custGeom>
              <a:rect b="b" l="l" r="r" t="t"/>
              <a:pathLst>
                <a:path extrusionOk="0" h="58585" w="30229">
                  <a:moveTo>
                    <a:pt x="27744" y="58459"/>
                  </a:moveTo>
                  <a:cubicBezTo>
                    <a:pt x="26744" y="58459"/>
                    <a:pt x="25839" y="57859"/>
                    <a:pt x="25458" y="56935"/>
                  </a:cubicBezTo>
                  <a:cubicBezTo>
                    <a:pt x="18353" y="38485"/>
                    <a:pt x="9885" y="20597"/>
                    <a:pt x="122" y="3404"/>
                  </a:cubicBezTo>
                  <a:cubicBezTo>
                    <a:pt x="-459" y="2242"/>
                    <a:pt x="-40" y="833"/>
                    <a:pt x="1074" y="166"/>
                  </a:cubicBezTo>
                  <a:cubicBezTo>
                    <a:pt x="2227" y="-463"/>
                    <a:pt x="3674" y="-44"/>
                    <a:pt x="4303" y="1109"/>
                  </a:cubicBezTo>
                  <a:cubicBezTo>
                    <a:pt x="4313" y="1109"/>
                    <a:pt x="4313" y="1118"/>
                    <a:pt x="4313" y="1118"/>
                  </a:cubicBezTo>
                  <a:cubicBezTo>
                    <a:pt x="14133" y="18521"/>
                    <a:pt x="22696" y="36599"/>
                    <a:pt x="29935" y="55220"/>
                  </a:cubicBezTo>
                  <a:cubicBezTo>
                    <a:pt x="30392" y="56430"/>
                    <a:pt x="29802" y="57783"/>
                    <a:pt x="28601" y="582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2" name="Google Shape;1942;p41"/>
            <p:cNvSpPr/>
            <p:nvPr/>
          </p:nvSpPr>
          <p:spPr>
            <a:xfrm>
              <a:off x="3444357" y="8904963"/>
              <a:ext cx="8338" cy="13113"/>
            </a:xfrm>
            <a:custGeom>
              <a:rect b="b" l="l" r="r" t="t"/>
              <a:pathLst>
                <a:path extrusionOk="0" h="13113" w="8338">
                  <a:moveTo>
                    <a:pt x="5775" y="12977"/>
                  </a:moveTo>
                  <a:cubicBezTo>
                    <a:pt x="4822" y="12977"/>
                    <a:pt x="3965" y="12415"/>
                    <a:pt x="3584" y="11548"/>
                  </a:cubicBezTo>
                  <a:lnTo>
                    <a:pt x="60" y="3166"/>
                  </a:lnTo>
                  <a:cubicBezTo>
                    <a:pt x="-464" y="1966"/>
                    <a:pt x="79" y="556"/>
                    <a:pt x="1289" y="32"/>
                  </a:cubicBezTo>
                  <a:cubicBezTo>
                    <a:pt x="1289" y="23"/>
                    <a:pt x="1298" y="23"/>
                    <a:pt x="1298" y="23"/>
                  </a:cubicBezTo>
                  <a:cubicBezTo>
                    <a:pt x="2508" y="-406"/>
                    <a:pt x="3851" y="118"/>
                    <a:pt x="4442" y="1261"/>
                  </a:cubicBezTo>
                  <a:lnTo>
                    <a:pt x="7966" y="9738"/>
                  </a:lnTo>
                  <a:cubicBezTo>
                    <a:pt x="8509" y="10824"/>
                    <a:pt x="8070" y="12138"/>
                    <a:pt x="6985" y="12681"/>
                  </a:cubicBezTo>
                  <a:cubicBezTo>
                    <a:pt x="6899" y="12719"/>
                    <a:pt x="6813" y="12758"/>
                    <a:pt x="6727" y="12786"/>
                  </a:cubicBezTo>
                  <a:cubicBezTo>
                    <a:pt x="6442" y="12948"/>
                    <a:pt x="6108" y="13015"/>
                    <a:pt x="5775" y="129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41"/>
            <p:cNvSpPr/>
            <p:nvPr/>
          </p:nvSpPr>
          <p:spPr>
            <a:xfrm>
              <a:off x="3158422" y="8785569"/>
              <a:ext cx="101603" cy="95351"/>
            </a:xfrm>
            <a:custGeom>
              <a:rect b="b" l="l" r="r" t="t"/>
              <a:pathLst>
                <a:path extrusionOk="0" h="95351" w="101603">
                  <a:moveTo>
                    <a:pt x="99115" y="95223"/>
                  </a:moveTo>
                  <a:cubicBezTo>
                    <a:pt x="98315" y="95214"/>
                    <a:pt x="97572" y="94823"/>
                    <a:pt x="97115" y="94176"/>
                  </a:cubicBezTo>
                  <a:cubicBezTo>
                    <a:pt x="72912" y="56856"/>
                    <a:pt x="39946" y="26024"/>
                    <a:pt x="1103" y="4355"/>
                  </a:cubicBezTo>
                  <a:cubicBezTo>
                    <a:pt x="-50" y="3726"/>
                    <a:pt x="-478" y="2278"/>
                    <a:pt x="150" y="1116"/>
                  </a:cubicBezTo>
                  <a:cubicBezTo>
                    <a:pt x="779" y="-36"/>
                    <a:pt x="2236" y="-465"/>
                    <a:pt x="3389" y="164"/>
                  </a:cubicBezTo>
                  <a:cubicBezTo>
                    <a:pt x="42908" y="22205"/>
                    <a:pt x="76455" y="53561"/>
                    <a:pt x="101115" y="91508"/>
                  </a:cubicBezTo>
                  <a:cubicBezTo>
                    <a:pt x="101792" y="92642"/>
                    <a:pt x="101458" y="94109"/>
                    <a:pt x="100353" y="94842"/>
                  </a:cubicBezTo>
                  <a:cubicBezTo>
                    <a:pt x="100001" y="95109"/>
                    <a:pt x="99563" y="95242"/>
                    <a:pt x="99115" y="95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41"/>
            <p:cNvSpPr/>
            <p:nvPr/>
          </p:nvSpPr>
          <p:spPr>
            <a:xfrm>
              <a:off x="3245616" y="8806759"/>
              <a:ext cx="26865" cy="36535"/>
            </a:xfrm>
            <a:custGeom>
              <a:rect b="b" l="l" r="r" t="t"/>
              <a:pathLst>
                <a:path extrusionOk="0" h="36535" w="26865">
                  <a:moveTo>
                    <a:pt x="24494" y="36409"/>
                  </a:moveTo>
                  <a:cubicBezTo>
                    <a:pt x="23646" y="36400"/>
                    <a:pt x="22884" y="35923"/>
                    <a:pt x="22494" y="35171"/>
                  </a:cubicBezTo>
                  <a:cubicBezTo>
                    <a:pt x="16321" y="24036"/>
                    <a:pt x="8978" y="13597"/>
                    <a:pt x="586" y="4024"/>
                  </a:cubicBezTo>
                  <a:cubicBezTo>
                    <a:pt x="-357" y="3110"/>
                    <a:pt x="-385" y="1605"/>
                    <a:pt x="529" y="662"/>
                  </a:cubicBezTo>
                  <a:cubicBezTo>
                    <a:pt x="548" y="633"/>
                    <a:pt x="567" y="614"/>
                    <a:pt x="586" y="595"/>
                  </a:cubicBezTo>
                  <a:cubicBezTo>
                    <a:pt x="1453" y="-329"/>
                    <a:pt x="2901" y="-367"/>
                    <a:pt x="3815" y="490"/>
                  </a:cubicBezTo>
                  <a:cubicBezTo>
                    <a:pt x="3853" y="529"/>
                    <a:pt x="3891" y="557"/>
                    <a:pt x="3920" y="595"/>
                  </a:cubicBezTo>
                  <a:cubicBezTo>
                    <a:pt x="12568" y="10406"/>
                    <a:pt x="20103" y="21141"/>
                    <a:pt x="26399" y="32599"/>
                  </a:cubicBezTo>
                  <a:cubicBezTo>
                    <a:pt x="27037" y="33628"/>
                    <a:pt x="26713" y="34981"/>
                    <a:pt x="25684" y="35619"/>
                  </a:cubicBezTo>
                  <a:cubicBezTo>
                    <a:pt x="25608" y="35666"/>
                    <a:pt x="25532" y="35705"/>
                    <a:pt x="25446" y="35743"/>
                  </a:cubicBezTo>
                  <a:cubicBezTo>
                    <a:pt x="25227" y="36076"/>
                    <a:pt x="24884" y="36314"/>
                    <a:pt x="24494" y="364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41"/>
            <p:cNvSpPr/>
            <p:nvPr/>
          </p:nvSpPr>
          <p:spPr>
            <a:xfrm>
              <a:off x="3304244" y="8847858"/>
              <a:ext cx="11957" cy="21545"/>
            </a:xfrm>
            <a:custGeom>
              <a:rect b="b" l="l" r="r" t="t"/>
              <a:pathLst>
                <a:path extrusionOk="0" h="21545" w="11957">
                  <a:moveTo>
                    <a:pt x="9394" y="21409"/>
                  </a:moveTo>
                  <a:cubicBezTo>
                    <a:pt x="8442" y="21409"/>
                    <a:pt x="7585" y="20847"/>
                    <a:pt x="7204" y="19981"/>
                  </a:cubicBezTo>
                  <a:lnTo>
                    <a:pt x="60" y="3217"/>
                  </a:lnTo>
                  <a:cubicBezTo>
                    <a:pt x="-464" y="2016"/>
                    <a:pt x="79" y="607"/>
                    <a:pt x="1289" y="83"/>
                  </a:cubicBezTo>
                  <a:cubicBezTo>
                    <a:pt x="1289" y="73"/>
                    <a:pt x="1298" y="73"/>
                    <a:pt x="1298" y="73"/>
                  </a:cubicBezTo>
                  <a:cubicBezTo>
                    <a:pt x="2498" y="-451"/>
                    <a:pt x="3908" y="92"/>
                    <a:pt x="4432" y="1302"/>
                  </a:cubicBezTo>
                  <a:cubicBezTo>
                    <a:pt x="4441" y="1302"/>
                    <a:pt x="4441" y="1311"/>
                    <a:pt x="4441" y="1311"/>
                  </a:cubicBezTo>
                  <a:lnTo>
                    <a:pt x="11585" y="18171"/>
                  </a:lnTo>
                  <a:cubicBezTo>
                    <a:pt x="12128" y="19257"/>
                    <a:pt x="11690" y="20571"/>
                    <a:pt x="10604" y="21114"/>
                  </a:cubicBezTo>
                  <a:cubicBezTo>
                    <a:pt x="10518" y="21152"/>
                    <a:pt x="10432" y="21190"/>
                    <a:pt x="10347" y="21219"/>
                  </a:cubicBezTo>
                  <a:cubicBezTo>
                    <a:pt x="10061" y="21381"/>
                    <a:pt x="9728" y="21447"/>
                    <a:pt x="9394" y="214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46" name="Google Shape;1946;p41"/>
          <p:cNvGrpSpPr/>
          <p:nvPr/>
        </p:nvGrpSpPr>
        <p:grpSpPr>
          <a:xfrm rot="-5400000">
            <a:off x="5169799" y="3218752"/>
            <a:ext cx="729499" cy="414410"/>
            <a:chOff x="4877687" y="9000765"/>
            <a:chExt cx="729499" cy="414410"/>
          </a:xfrm>
        </p:grpSpPr>
        <p:sp>
          <p:nvSpPr>
            <p:cNvPr id="1947" name="Google Shape;1947;p41"/>
            <p:cNvSpPr/>
            <p:nvPr/>
          </p:nvSpPr>
          <p:spPr>
            <a:xfrm>
              <a:off x="4877687" y="9000765"/>
              <a:ext cx="662714" cy="346878"/>
            </a:xfrm>
            <a:custGeom>
              <a:rect b="b" l="l" r="r" t="t"/>
              <a:pathLst>
                <a:path extrusionOk="0" h="346878" w="662714">
                  <a:moveTo>
                    <a:pt x="7005" y="346752"/>
                  </a:moveTo>
                  <a:cubicBezTo>
                    <a:pt x="3110" y="346800"/>
                    <a:pt x="-82" y="343694"/>
                    <a:pt x="-138" y="339799"/>
                  </a:cubicBezTo>
                  <a:cubicBezTo>
                    <a:pt x="-148" y="339218"/>
                    <a:pt x="-82" y="338646"/>
                    <a:pt x="52" y="338084"/>
                  </a:cubicBezTo>
                  <a:lnTo>
                    <a:pt x="54726" y="97864"/>
                  </a:lnTo>
                  <a:cubicBezTo>
                    <a:pt x="55421" y="95025"/>
                    <a:pt x="57745" y="92892"/>
                    <a:pt x="60631" y="92434"/>
                  </a:cubicBezTo>
                  <a:lnTo>
                    <a:pt x="654324" y="-53"/>
                  </a:lnTo>
                  <a:cubicBezTo>
                    <a:pt x="658286" y="-615"/>
                    <a:pt x="661944" y="2138"/>
                    <a:pt x="662506" y="6100"/>
                  </a:cubicBezTo>
                  <a:cubicBezTo>
                    <a:pt x="662621" y="6938"/>
                    <a:pt x="662592" y="7786"/>
                    <a:pt x="662421" y="8614"/>
                  </a:cubicBezTo>
                  <a:lnTo>
                    <a:pt x="607652" y="248740"/>
                  </a:lnTo>
                  <a:cubicBezTo>
                    <a:pt x="606994" y="251616"/>
                    <a:pt x="604651" y="253797"/>
                    <a:pt x="601746" y="254264"/>
                  </a:cubicBezTo>
                  <a:lnTo>
                    <a:pt x="8148" y="346752"/>
                  </a:lnTo>
                  <a:close/>
                  <a:moveTo>
                    <a:pt x="67584" y="105770"/>
                  </a:moveTo>
                  <a:lnTo>
                    <a:pt x="16340" y="330940"/>
                  </a:lnTo>
                  <a:lnTo>
                    <a:pt x="347714" y="280077"/>
                  </a:lnTo>
                  <a:lnTo>
                    <a:pt x="348858" y="287221"/>
                  </a:lnTo>
                  <a:lnTo>
                    <a:pt x="347714" y="280077"/>
                  </a:lnTo>
                  <a:lnTo>
                    <a:pt x="594793" y="241977"/>
                  </a:lnTo>
                  <a:lnTo>
                    <a:pt x="646133" y="1671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8" name="Google Shape;1948;p41"/>
            <p:cNvSpPr/>
            <p:nvPr/>
          </p:nvSpPr>
          <p:spPr>
            <a:xfrm>
              <a:off x="5226562" y="9038769"/>
              <a:ext cx="72265" cy="323448"/>
            </a:xfrm>
            <a:custGeom>
              <a:rect b="b" l="l" r="r" t="t"/>
              <a:pathLst>
                <a:path extrusionOk="0" h="323448" w="72265">
                  <a:moveTo>
                    <a:pt x="65039" y="323322"/>
                  </a:moveTo>
                  <a:cubicBezTo>
                    <a:pt x="62953" y="323312"/>
                    <a:pt x="60981" y="322417"/>
                    <a:pt x="59609" y="320845"/>
                  </a:cubicBezTo>
                  <a:lnTo>
                    <a:pt x="1602" y="252170"/>
                  </a:lnTo>
                  <a:cubicBezTo>
                    <a:pt x="78" y="250503"/>
                    <a:pt x="-494" y="248170"/>
                    <a:pt x="78" y="245979"/>
                  </a:cubicBezTo>
                  <a:lnTo>
                    <a:pt x="57228" y="5377"/>
                  </a:lnTo>
                  <a:cubicBezTo>
                    <a:pt x="58209" y="1558"/>
                    <a:pt x="62038" y="-795"/>
                    <a:pt x="65896" y="43"/>
                  </a:cubicBezTo>
                  <a:cubicBezTo>
                    <a:pt x="69725" y="976"/>
                    <a:pt x="72078" y="4844"/>
                    <a:pt x="71144" y="8673"/>
                  </a:cubicBezTo>
                  <a:cubicBezTo>
                    <a:pt x="71144" y="8692"/>
                    <a:pt x="71135" y="8701"/>
                    <a:pt x="71135" y="8711"/>
                  </a:cubicBezTo>
                  <a:lnTo>
                    <a:pt x="14747" y="245693"/>
                  </a:lnTo>
                  <a:lnTo>
                    <a:pt x="70468" y="311606"/>
                  </a:lnTo>
                  <a:cubicBezTo>
                    <a:pt x="72973" y="314644"/>
                    <a:pt x="72601" y="319131"/>
                    <a:pt x="69611" y="321702"/>
                  </a:cubicBezTo>
                  <a:cubicBezTo>
                    <a:pt x="68334" y="322769"/>
                    <a:pt x="66705" y="323350"/>
                    <a:pt x="65039" y="32332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9" name="Google Shape;1949;p41"/>
            <p:cNvSpPr/>
            <p:nvPr/>
          </p:nvSpPr>
          <p:spPr>
            <a:xfrm>
              <a:off x="4878247" y="9308412"/>
              <a:ext cx="675326" cy="106763"/>
            </a:xfrm>
            <a:custGeom>
              <a:rect b="b" l="l" r="r" t="t"/>
              <a:pathLst>
                <a:path extrusionOk="0" h="106763" w="675326">
                  <a:moveTo>
                    <a:pt x="73501" y="106638"/>
                  </a:moveTo>
                  <a:cubicBezTo>
                    <a:pt x="71606" y="106638"/>
                    <a:pt x="69796" y="105885"/>
                    <a:pt x="68454" y="104542"/>
                  </a:cubicBezTo>
                  <a:lnTo>
                    <a:pt x="1779" y="37296"/>
                  </a:lnTo>
                  <a:cubicBezTo>
                    <a:pt x="-908" y="34409"/>
                    <a:pt x="-756" y="29885"/>
                    <a:pt x="2131" y="27199"/>
                  </a:cubicBezTo>
                  <a:cubicBezTo>
                    <a:pt x="4874" y="24646"/>
                    <a:pt x="9132" y="24646"/>
                    <a:pt x="11875" y="27199"/>
                  </a:cubicBezTo>
                  <a:lnTo>
                    <a:pt x="76359" y="91874"/>
                  </a:lnTo>
                  <a:lnTo>
                    <a:pt x="666909" y="-42"/>
                  </a:lnTo>
                  <a:cubicBezTo>
                    <a:pt x="670824" y="-643"/>
                    <a:pt x="674491" y="2044"/>
                    <a:pt x="675101" y="5958"/>
                  </a:cubicBezTo>
                  <a:cubicBezTo>
                    <a:pt x="675710" y="9873"/>
                    <a:pt x="673015" y="13540"/>
                    <a:pt x="669100" y="14150"/>
                  </a:cubicBezTo>
                  <a:lnTo>
                    <a:pt x="75502" y="10654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0" name="Google Shape;1950;p41"/>
            <p:cNvSpPr/>
            <p:nvPr/>
          </p:nvSpPr>
          <p:spPr>
            <a:xfrm>
              <a:off x="5471765" y="9001067"/>
              <a:ext cx="135421" cy="321623"/>
            </a:xfrm>
            <a:custGeom>
              <a:rect b="b" l="l" r="r" t="t"/>
              <a:pathLst>
                <a:path extrusionOk="0" h="321623" w="135421">
                  <a:moveTo>
                    <a:pt x="73677" y="321495"/>
                  </a:moveTo>
                  <a:cubicBezTo>
                    <a:pt x="71772" y="321543"/>
                    <a:pt x="69943" y="320781"/>
                    <a:pt x="68628" y="319400"/>
                  </a:cubicBezTo>
                  <a:lnTo>
                    <a:pt x="1953" y="252248"/>
                  </a:lnTo>
                  <a:cubicBezTo>
                    <a:pt x="-837" y="249457"/>
                    <a:pt x="-837" y="244943"/>
                    <a:pt x="1953" y="242152"/>
                  </a:cubicBezTo>
                  <a:cubicBezTo>
                    <a:pt x="4668" y="239361"/>
                    <a:pt x="9136" y="239304"/>
                    <a:pt x="11917" y="242019"/>
                  </a:cubicBezTo>
                  <a:cubicBezTo>
                    <a:pt x="11964" y="242066"/>
                    <a:pt x="12012" y="242104"/>
                    <a:pt x="12050" y="242152"/>
                  </a:cubicBezTo>
                  <a:lnTo>
                    <a:pt x="69962" y="300159"/>
                  </a:lnTo>
                  <a:lnTo>
                    <a:pt x="120921" y="76512"/>
                  </a:lnTo>
                  <a:lnTo>
                    <a:pt x="56341" y="12028"/>
                  </a:lnTo>
                  <a:cubicBezTo>
                    <a:pt x="53560" y="9237"/>
                    <a:pt x="53560" y="4722"/>
                    <a:pt x="56341" y="1931"/>
                  </a:cubicBezTo>
                  <a:cubicBezTo>
                    <a:pt x="59180" y="-812"/>
                    <a:pt x="63694" y="-812"/>
                    <a:pt x="66533" y="1931"/>
                  </a:cubicBezTo>
                  <a:lnTo>
                    <a:pt x="133208" y="69178"/>
                  </a:lnTo>
                  <a:cubicBezTo>
                    <a:pt x="134923" y="70940"/>
                    <a:pt x="135637" y="73445"/>
                    <a:pt x="135113" y="75845"/>
                  </a:cubicBezTo>
                  <a:lnTo>
                    <a:pt x="80345" y="315971"/>
                  </a:lnTo>
                  <a:cubicBezTo>
                    <a:pt x="79802" y="318504"/>
                    <a:pt x="77887" y="320524"/>
                    <a:pt x="75391" y="3212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41"/>
            <p:cNvSpPr/>
            <p:nvPr/>
          </p:nvSpPr>
          <p:spPr>
            <a:xfrm>
              <a:off x="4931979" y="9273979"/>
              <a:ext cx="149851" cy="28420"/>
            </a:xfrm>
            <a:custGeom>
              <a:rect b="b" l="l" r="r" t="t"/>
              <a:pathLst>
                <a:path extrusionOk="0" h="28420" w="149851">
                  <a:moveTo>
                    <a:pt x="1767" y="28295"/>
                  </a:moveTo>
                  <a:cubicBezTo>
                    <a:pt x="482" y="28037"/>
                    <a:pt x="-357" y="26780"/>
                    <a:pt x="-90" y="25485"/>
                  </a:cubicBezTo>
                  <a:cubicBezTo>
                    <a:pt x="100" y="24551"/>
                    <a:pt x="834" y="23818"/>
                    <a:pt x="1767" y="23628"/>
                  </a:cubicBezTo>
                  <a:lnTo>
                    <a:pt x="146928" y="-90"/>
                  </a:lnTo>
                  <a:cubicBezTo>
                    <a:pt x="148224" y="-318"/>
                    <a:pt x="149452" y="558"/>
                    <a:pt x="149681" y="1853"/>
                  </a:cubicBezTo>
                  <a:cubicBezTo>
                    <a:pt x="149681" y="1872"/>
                    <a:pt x="149691" y="1891"/>
                    <a:pt x="149691" y="1911"/>
                  </a:cubicBezTo>
                  <a:cubicBezTo>
                    <a:pt x="149862" y="3215"/>
                    <a:pt x="148986" y="4435"/>
                    <a:pt x="147690" y="4673"/>
                  </a:cubicBezTo>
                  <a:lnTo>
                    <a:pt x="2529" y="2829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2" name="Google Shape;1952;p41"/>
            <p:cNvSpPr/>
            <p:nvPr/>
          </p:nvSpPr>
          <p:spPr>
            <a:xfrm>
              <a:off x="4971156" y="9255279"/>
              <a:ext cx="54515" cy="17403"/>
            </a:xfrm>
            <a:custGeom>
              <a:rect b="b" l="l" r="r" t="t"/>
              <a:pathLst>
                <a:path extrusionOk="0" h="17403" w="54515">
                  <a:moveTo>
                    <a:pt x="2214" y="17277"/>
                  </a:moveTo>
                  <a:cubicBezTo>
                    <a:pt x="1118" y="17306"/>
                    <a:pt x="156" y="16544"/>
                    <a:pt x="-72" y="15467"/>
                  </a:cubicBezTo>
                  <a:cubicBezTo>
                    <a:pt x="-377" y="14210"/>
                    <a:pt x="385" y="12934"/>
                    <a:pt x="1642" y="12610"/>
                  </a:cubicBezTo>
                  <a:lnTo>
                    <a:pt x="51362" y="-59"/>
                  </a:lnTo>
                  <a:cubicBezTo>
                    <a:pt x="52648" y="-363"/>
                    <a:pt x="53944" y="389"/>
                    <a:pt x="54315" y="1656"/>
                  </a:cubicBezTo>
                  <a:cubicBezTo>
                    <a:pt x="54611" y="2942"/>
                    <a:pt x="53811" y="4218"/>
                    <a:pt x="52525" y="4514"/>
                  </a:cubicBezTo>
                  <a:cubicBezTo>
                    <a:pt x="52515" y="4514"/>
                    <a:pt x="52515" y="4514"/>
                    <a:pt x="52505" y="4514"/>
                  </a:cubicBezTo>
                  <a:lnTo>
                    <a:pt x="2881" y="1718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3" name="Google Shape;1953;p41"/>
            <p:cNvSpPr/>
            <p:nvPr/>
          </p:nvSpPr>
          <p:spPr>
            <a:xfrm>
              <a:off x="4984178" y="9221999"/>
              <a:ext cx="40119" cy="7820"/>
            </a:xfrm>
            <a:custGeom>
              <a:rect b="b" l="l" r="r" t="t"/>
              <a:pathLst>
                <a:path extrusionOk="0" h="7820" w="40119">
                  <a:moveTo>
                    <a:pt x="2242" y="7694"/>
                  </a:moveTo>
                  <a:cubicBezTo>
                    <a:pt x="927" y="7694"/>
                    <a:pt x="-139" y="6627"/>
                    <a:pt x="-139" y="5313"/>
                  </a:cubicBezTo>
                  <a:cubicBezTo>
                    <a:pt x="-139" y="3998"/>
                    <a:pt x="927" y="2931"/>
                    <a:pt x="2242" y="2931"/>
                  </a:cubicBezTo>
                  <a:lnTo>
                    <a:pt x="37389" y="-117"/>
                  </a:lnTo>
                  <a:cubicBezTo>
                    <a:pt x="38675" y="-231"/>
                    <a:pt x="39808" y="702"/>
                    <a:pt x="39961" y="1979"/>
                  </a:cubicBezTo>
                  <a:cubicBezTo>
                    <a:pt x="40123" y="3227"/>
                    <a:pt x="39237" y="4379"/>
                    <a:pt x="37989" y="4541"/>
                  </a:cubicBezTo>
                  <a:cubicBezTo>
                    <a:pt x="37941" y="4541"/>
                    <a:pt x="37904" y="4550"/>
                    <a:pt x="37865" y="4550"/>
                  </a:cubicBezTo>
                  <a:lnTo>
                    <a:pt x="2623" y="769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41"/>
            <p:cNvSpPr/>
            <p:nvPr/>
          </p:nvSpPr>
          <p:spPr>
            <a:xfrm>
              <a:off x="5356796" y="9044667"/>
              <a:ext cx="126001" cy="26179"/>
            </a:xfrm>
            <a:custGeom>
              <a:rect b="b" l="l" r="r" t="t"/>
              <a:pathLst>
                <a:path extrusionOk="0" h="26179" w="126001">
                  <a:moveTo>
                    <a:pt x="2242" y="26054"/>
                  </a:moveTo>
                  <a:cubicBezTo>
                    <a:pt x="927" y="26054"/>
                    <a:pt x="-139" y="24987"/>
                    <a:pt x="-139" y="23673"/>
                  </a:cubicBezTo>
                  <a:cubicBezTo>
                    <a:pt x="-139" y="22358"/>
                    <a:pt x="927" y="21291"/>
                    <a:pt x="2242" y="21291"/>
                  </a:cubicBezTo>
                  <a:cubicBezTo>
                    <a:pt x="43018" y="17957"/>
                    <a:pt x="83385" y="10814"/>
                    <a:pt x="122828" y="-45"/>
                  </a:cubicBezTo>
                  <a:cubicBezTo>
                    <a:pt x="124114" y="-388"/>
                    <a:pt x="125438" y="384"/>
                    <a:pt x="125781" y="1670"/>
                  </a:cubicBezTo>
                  <a:cubicBezTo>
                    <a:pt x="126124" y="2956"/>
                    <a:pt x="125352" y="4280"/>
                    <a:pt x="124066" y="4623"/>
                  </a:cubicBezTo>
                  <a:cubicBezTo>
                    <a:pt x="84338" y="15481"/>
                    <a:pt x="43675" y="22625"/>
                    <a:pt x="2623" y="259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5" name="Google Shape;1955;p41"/>
            <p:cNvSpPr/>
            <p:nvPr/>
          </p:nvSpPr>
          <p:spPr>
            <a:xfrm>
              <a:off x="5429831" y="9078655"/>
              <a:ext cx="41171" cy="10384"/>
            </a:xfrm>
            <a:custGeom>
              <a:rect b="b" l="l" r="r" t="t"/>
              <a:pathLst>
                <a:path extrusionOk="0" h="10384" w="41171">
                  <a:moveTo>
                    <a:pt x="2263" y="10258"/>
                  </a:moveTo>
                  <a:cubicBezTo>
                    <a:pt x="1101" y="10239"/>
                    <a:pt x="101" y="9401"/>
                    <a:pt x="-118" y="8258"/>
                  </a:cubicBezTo>
                  <a:cubicBezTo>
                    <a:pt x="-290" y="6972"/>
                    <a:pt x="596" y="5791"/>
                    <a:pt x="1882" y="5591"/>
                  </a:cubicBezTo>
                  <a:lnTo>
                    <a:pt x="37982" y="-29"/>
                  </a:lnTo>
                  <a:cubicBezTo>
                    <a:pt x="39249" y="-400"/>
                    <a:pt x="40563" y="324"/>
                    <a:pt x="40935" y="1591"/>
                  </a:cubicBezTo>
                  <a:cubicBezTo>
                    <a:pt x="41306" y="2857"/>
                    <a:pt x="40582" y="4172"/>
                    <a:pt x="39315" y="4543"/>
                  </a:cubicBezTo>
                  <a:cubicBezTo>
                    <a:pt x="39096" y="4610"/>
                    <a:pt x="38877" y="4639"/>
                    <a:pt x="38649" y="4639"/>
                  </a:cubicBezTo>
                  <a:lnTo>
                    <a:pt x="2644" y="1025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6" name="Google Shape;1956;p41"/>
            <p:cNvSpPr/>
            <p:nvPr/>
          </p:nvSpPr>
          <p:spPr>
            <a:xfrm>
              <a:off x="5437721" y="9116093"/>
              <a:ext cx="21841" cy="7427"/>
            </a:xfrm>
            <a:custGeom>
              <a:rect b="b" l="l" r="r" t="t"/>
              <a:pathLst>
                <a:path extrusionOk="0" h="7427" w="21841">
                  <a:moveTo>
                    <a:pt x="2184" y="7301"/>
                  </a:moveTo>
                  <a:cubicBezTo>
                    <a:pt x="1022" y="7311"/>
                    <a:pt x="41" y="6454"/>
                    <a:pt x="-102" y="5301"/>
                  </a:cubicBezTo>
                  <a:cubicBezTo>
                    <a:pt x="-331" y="4015"/>
                    <a:pt x="517" y="2777"/>
                    <a:pt x="1803" y="2539"/>
                  </a:cubicBezTo>
                  <a:lnTo>
                    <a:pt x="18662" y="-33"/>
                  </a:lnTo>
                  <a:cubicBezTo>
                    <a:pt x="19929" y="-395"/>
                    <a:pt x="21244" y="329"/>
                    <a:pt x="21605" y="1596"/>
                  </a:cubicBezTo>
                  <a:cubicBezTo>
                    <a:pt x="21977" y="2863"/>
                    <a:pt x="21244" y="4177"/>
                    <a:pt x="19976" y="4539"/>
                  </a:cubicBezTo>
                  <a:cubicBezTo>
                    <a:pt x="19795" y="4596"/>
                    <a:pt x="19615" y="4625"/>
                    <a:pt x="19424" y="4634"/>
                  </a:cubicBezTo>
                  <a:lnTo>
                    <a:pt x="2565" y="730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57" name="Google Shape;1957;p41"/>
          <p:cNvGrpSpPr/>
          <p:nvPr/>
        </p:nvGrpSpPr>
        <p:grpSpPr>
          <a:xfrm>
            <a:off x="5109609" y="1495688"/>
            <a:ext cx="632163" cy="635209"/>
            <a:chOff x="5747607" y="9208490"/>
            <a:chExt cx="769429" cy="773042"/>
          </a:xfrm>
        </p:grpSpPr>
        <p:sp>
          <p:nvSpPr>
            <p:cNvPr id="1958" name="Google Shape;1958;p41"/>
            <p:cNvSpPr/>
            <p:nvPr/>
          </p:nvSpPr>
          <p:spPr>
            <a:xfrm>
              <a:off x="5747607" y="9212103"/>
              <a:ext cx="769429" cy="769429"/>
            </a:xfrm>
            <a:custGeom>
              <a:rect b="b" l="l" r="r" t="t"/>
              <a:pathLst>
                <a:path extrusionOk="0" h="769429" w="769429">
                  <a:moveTo>
                    <a:pt x="384670" y="769303"/>
                  </a:moveTo>
                  <a:cubicBezTo>
                    <a:pt x="172196" y="769351"/>
                    <a:pt x="-82" y="597158"/>
                    <a:pt x="-139" y="384684"/>
                  </a:cubicBezTo>
                  <a:cubicBezTo>
                    <a:pt x="-197" y="172210"/>
                    <a:pt x="172006" y="-69"/>
                    <a:pt x="384480" y="-126"/>
                  </a:cubicBezTo>
                  <a:cubicBezTo>
                    <a:pt x="596954" y="-183"/>
                    <a:pt x="769233" y="172019"/>
                    <a:pt x="769290" y="384493"/>
                  </a:cubicBezTo>
                  <a:cubicBezTo>
                    <a:pt x="769290" y="384560"/>
                    <a:pt x="769290" y="384617"/>
                    <a:pt x="769290" y="384684"/>
                  </a:cubicBezTo>
                  <a:cubicBezTo>
                    <a:pt x="769023" y="596996"/>
                    <a:pt x="596982" y="769037"/>
                    <a:pt x="384670" y="769303"/>
                  </a:cubicBezTo>
                  <a:close/>
                  <a:moveTo>
                    <a:pt x="384670" y="14257"/>
                  </a:moveTo>
                  <a:cubicBezTo>
                    <a:pt x="180093" y="14199"/>
                    <a:pt x="14205" y="180011"/>
                    <a:pt x="14148" y="384589"/>
                  </a:cubicBezTo>
                  <a:cubicBezTo>
                    <a:pt x="14091" y="589167"/>
                    <a:pt x="179902" y="755064"/>
                    <a:pt x="384480" y="755111"/>
                  </a:cubicBezTo>
                  <a:cubicBezTo>
                    <a:pt x="589058" y="755159"/>
                    <a:pt x="754945" y="589357"/>
                    <a:pt x="755002" y="384779"/>
                  </a:cubicBezTo>
                  <a:cubicBezTo>
                    <a:pt x="755002" y="384751"/>
                    <a:pt x="755002" y="384713"/>
                    <a:pt x="755002" y="384684"/>
                  </a:cubicBezTo>
                  <a:cubicBezTo>
                    <a:pt x="754793" y="180230"/>
                    <a:pt x="589125" y="14524"/>
                    <a:pt x="384670" y="142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9" name="Google Shape;1959;p41"/>
            <p:cNvSpPr/>
            <p:nvPr/>
          </p:nvSpPr>
          <p:spPr>
            <a:xfrm>
              <a:off x="5902045" y="9277466"/>
              <a:ext cx="451348" cy="631220"/>
            </a:xfrm>
            <a:custGeom>
              <a:rect b="b" l="l" r="r" t="t"/>
              <a:pathLst>
                <a:path extrusionOk="0" h="631220" w="451348">
                  <a:moveTo>
                    <a:pt x="7061" y="631074"/>
                  </a:moveTo>
                  <a:cubicBezTo>
                    <a:pt x="3118" y="631102"/>
                    <a:pt x="-111" y="627930"/>
                    <a:pt x="-139" y="623987"/>
                  </a:cubicBezTo>
                  <a:cubicBezTo>
                    <a:pt x="-158" y="621415"/>
                    <a:pt x="1213" y="619024"/>
                    <a:pt x="3442" y="617738"/>
                  </a:cubicBezTo>
                  <a:cubicBezTo>
                    <a:pt x="8109" y="614976"/>
                    <a:pt x="467786" y="340371"/>
                    <a:pt x="435306" y="8138"/>
                  </a:cubicBezTo>
                  <a:cubicBezTo>
                    <a:pt x="434687" y="4243"/>
                    <a:pt x="437344" y="585"/>
                    <a:pt x="441240" y="-34"/>
                  </a:cubicBezTo>
                  <a:cubicBezTo>
                    <a:pt x="445135" y="-663"/>
                    <a:pt x="448793" y="1995"/>
                    <a:pt x="449412" y="5891"/>
                  </a:cubicBezTo>
                  <a:cubicBezTo>
                    <a:pt x="449459" y="6167"/>
                    <a:pt x="449488" y="6434"/>
                    <a:pt x="449498" y="6710"/>
                  </a:cubicBezTo>
                  <a:cubicBezTo>
                    <a:pt x="482931" y="348467"/>
                    <a:pt x="15444" y="627644"/>
                    <a:pt x="10681" y="630407"/>
                  </a:cubicBezTo>
                  <a:cubicBezTo>
                    <a:pt x="9547" y="630940"/>
                    <a:pt x="8309" y="631168"/>
                    <a:pt x="7061" y="63107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0" name="Google Shape;1960;p41"/>
            <p:cNvSpPr/>
            <p:nvPr/>
          </p:nvSpPr>
          <p:spPr>
            <a:xfrm>
              <a:off x="5772560" y="9227145"/>
              <a:ext cx="485342" cy="512261"/>
            </a:xfrm>
            <a:custGeom>
              <a:rect b="b" l="l" r="r" t="t"/>
              <a:pathLst>
                <a:path extrusionOk="0" h="512261" w="485342">
                  <a:moveTo>
                    <a:pt x="7006" y="511659"/>
                  </a:moveTo>
                  <a:cubicBezTo>
                    <a:pt x="3158" y="511612"/>
                    <a:pt x="15" y="508554"/>
                    <a:pt x="-137" y="504706"/>
                  </a:cubicBezTo>
                  <a:cubicBezTo>
                    <a:pt x="-137" y="503087"/>
                    <a:pt x="-2995" y="334589"/>
                    <a:pt x="200745" y="281440"/>
                  </a:cubicBezTo>
                  <a:cubicBezTo>
                    <a:pt x="328761" y="247912"/>
                    <a:pt x="434489" y="173141"/>
                    <a:pt x="463730" y="95417"/>
                  </a:cubicBezTo>
                  <a:cubicBezTo>
                    <a:pt x="475941" y="67775"/>
                    <a:pt x="473436" y="35847"/>
                    <a:pt x="457063" y="10454"/>
                  </a:cubicBezTo>
                  <a:cubicBezTo>
                    <a:pt x="455110" y="7272"/>
                    <a:pt x="455938" y="3119"/>
                    <a:pt x="458967" y="929"/>
                  </a:cubicBezTo>
                  <a:cubicBezTo>
                    <a:pt x="462149" y="-1024"/>
                    <a:pt x="466302" y="-195"/>
                    <a:pt x="468492" y="2834"/>
                  </a:cubicBezTo>
                  <a:cubicBezTo>
                    <a:pt x="487542" y="30932"/>
                    <a:pt x="490305" y="64841"/>
                    <a:pt x="476779" y="100846"/>
                  </a:cubicBezTo>
                  <a:cubicBezTo>
                    <a:pt x="445918" y="182856"/>
                    <a:pt x="336285" y="261152"/>
                    <a:pt x="203983" y="295727"/>
                  </a:cubicBezTo>
                  <a:cubicBezTo>
                    <a:pt x="11578" y="345924"/>
                    <a:pt x="13483" y="498324"/>
                    <a:pt x="13483" y="504801"/>
                  </a:cubicBezTo>
                  <a:cubicBezTo>
                    <a:pt x="13588" y="508744"/>
                    <a:pt x="10483" y="512031"/>
                    <a:pt x="6540" y="512135"/>
                  </a:cubicBezTo>
                  <a:cubicBezTo>
                    <a:pt x="6530" y="512135"/>
                    <a:pt x="6530" y="512135"/>
                    <a:pt x="6530" y="5121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1" name="Google Shape;1961;p41"/>
            <p:cNvSpPr/>
            <p:nvPr/>
          </p:nvSpPr>
          <p:spPr>
            <a:xfrm>
              <a:off x="6308257" y="9432755"/>
              <a:ext cx="175566" cy="501533"/>
            </a:xfrm>
            <a:custGeom>
              <a:rect b="b" l="l" r="r" t="t"/>
              <a:pathLst>
                <a:path extrusionOk="0" h="501533" w="175566">
                  <a:moveTo>
                    <a:pt x="6995" y="501408"/>
                  </a:moveTo>
                  <a:cubicBezTo>
                    <a:pt x="5081" y="501388"/>
                    <a:pt x="3261" y="500598"/>
                    <a:pt x="1946" y="499216"/>
                  </a:cubicBezTo>
                  <a:cubicBezTo>
                    <a:pt x="-835" y="496426"/>
                    <a:pt x="-835" y="491911"/>
                    <a:pt x="1946" y="489120"/>
                  </a:cubicBezTo>
                  <a:cubicBezTo>
                    <a:pt x="67383" y="424826"/>
                    <a:pt x="66716" y="325576"/>
                    <a:pt x="66050" y="229564"/>
                  </a:cubicBezTo>
                  <a:cubicBezTo>
                    <a:pt x="65573" y="169842"/>
                    <a:pt x="65193" y="113359"/>
                    <a:pt x="80814" y="67639"/>
                  </a:cubicBezTo>
                  <a:cubicBezTo>
                    <a:pt x="91291" y="36873"/>
                    <a:pt x="107008" y="16204"/>
                    <a:pt x="127296" y="6203"/>
                  </a:cubicBezTo>
                  <a:cubicBezTo>
                    <a:pt x="140669" y="-465"/>
                    <a:pt x="156052" y="-1922"/>
                    <a:pt x="170444" y="2107"/>
                  </a:cubicBezTo>
                  <a:cubicBezTo>
                    <a:pt x="174244" y="3355"/>
                    <a:pt x="176311" y="7450"/>
                    <a:pt x="175063" y="11241"/>
                  </a:cubicBezTo>
                  <a:cubicBezTo>
                    <a:pt x="175016" y="11375"/>
                    <a:pt x="174968" y="11508"/>
                    <a:pt x="174921" y="11632"/>
                  </a:cubicBezTo>
                  <a:cubicBezTo>
                    <a:pt x="173673" y="15318"/>
                    <a:pt x="169672" y="17299"/>
                    <a:pt x="165986" y="16051"/>
                  </a:cubicBezTo>
                  <a:cubicBezTo>
                    <a:pt x="165948" y="16042"/>
                    <a:pt x="165910" y="16023"/>
                    <a:pt x="165872" y="16013"/>
                  </a:cubicBezTo>
                  <a:cubicBezTo>
                    <a:pt x="163871" y="15347"/>
                    <a:pt x="118247" y="1345"/>
                    <a:pt x="94339" y="72687"/>
                  </a:cubicBezTo>
                  <a:cubicBezTo>
                    <a:pt x="79480" y="115931"/>
                    <a:pt x="79861" y="171271"/>
                    <a:pt x="80338" y="229754"/>
                  </a:cubicBezTo>
                  <a:cubicBezTo>
                    <a:pt x="81004" y="328719"/>
                    <a:pt x="81766" y="431113"/>
                    <a:pt x="11948" y="499598"/>
                  </a:cubicBezTo>
                  <a:cubicBezTo>
                    <a:pt x="10567" y="500779"/>
                    <a:pt x="8814" y="501417"/>
                    <a:pt x="6995" y="5014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2" name="Google Shape;1962;p41"/>
            <p:cNvSpPr/>
            <p:nvPr/>
          </p:nvSpPr>
          <p:spPr>
            <a:xfrm>
              <a:off x="5848776" y="9308812"/>
              <a:ext cx="635303" cy="450216"/>
            </a:xfrm>
            <a:custGeom>
              <a:rect b="b" l="l" r="r" t="t"/>
              <a:pathLst>
                <a:path extrusionOk="0" h="450216" w="635303">
                  <a:moveTo>
                    <a:pt x="627734" y="450091"/>
                  </a:moveTo>
                  <a:cubicBezTo>
                    <a:pt x="623829" y="450091"/>
                    <a:pt x="620648" y="446947"/>
                    <a:pt x="620591" y="443042"/>
                  </a:cubicBezTo>
                  <a:cubicBezTo>
                    <a:pt x="619924" y="281117"/>
                    <a:pt x="571727" y="163102"/>
                    <a:pt x="477716" y="92236"/>
                  </a:cubicBezTo>
                  <a:cubicBezTo>
                    <a:pt x="299027" y="-42161"/>
                    <a:pt x="11848" y="37182"/>
                    <a:pt x="8990" y="38039"/>
                  </a:cubicBezTo>
                  <a:cubicBezTo>
                    <a:pt x="5181" y="39115"/>
                    <a:pt x="1209" y="36896"/>
                    <a:pt x="132" y="33086"/>
                  </a:cubicBezTo>
                  <a:cubicBezTo>
                    <a:pt x="-944" y="29276"/>
                    <a:pt x="1275" y="25304"/>
                    <a:pt x="5085" y="24228"/>
                  </a:cubicBezTo>
                  <a:cubicBezTo>
                    <a:pt x="8038" y="23466"/>
                    <a:pt x="301979" y="-57783"/>
                    <a:pt x="486288" y="80806"/>
                  </a:cubicBezTo>
                  <a:cubicBezTo>
                    <a:pt x="584301" y="154530"/>
                    <a:pt x="634402" y="276450"/>
                    <a:pt x="635164" y="442756"/>
                  </a:cubicBezTo>
                  <a:cubicBezTo>
                    <a:pt x="635164" y="446699"/>
                    <a:pt x="631963" y="449900"/>
                    <a:pt x="628020" y="4499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3" name="Google Shape;1963;p41"/>
            <p:cNvSpPr/>
            <p:nvPr/>
          </p:nvSpPr>
          <p:spPr>
            <a:xfrm>
              <a:off x="5802842" y="9552714"/>
              <a:ext cx="207463" cy="188731"/>
            </a:xfrm>
            <a:custGeom>
              <a:rect b="b" l="l" r="r" t="t"/>
              <a:pathLst>
                <a:path extrusionOk="0" h="188731" w="207463">
                  <a:moveTo>
                    <a:pt x="1965" y="188567"/>
                  </a:moveTo>
                  <a:lnTo>
                    <a:pt x="1965" y="188567"/>
                  </a:lnTo>
                  <a:cubicBezTo>
                    <a:pt x="689" y="188414"/>
                    <a:pt x="-244" y="187281"/>
                    <a:pt x="-130" y="185995"/>
                  </a:cubicBezTo>
                  <a:cubicBezTo>
                    <a:pt x="12319" y="81572"/>
                    <a:pt x="99711" y="2219"/>
                    <a:pt x="204848" y="-124"/>
                  </a:cubicBezTo>
                  <a:cubicBezTo>
                    <a:pt x="206162" y="-181"/>
                    <a:pt x="207267" y="848"/>
                    <a:pt x="207324" y="2162"/>
                  </a:cubicBezTo>
                  <a:cubicBezTo>
                    <a:pt x="207324" y="2162"/>
                    <a:pt x="207324" y="2162"/>
                    <a:pt x="207324" y="2162"/>
                  </a:cubicBezTo>
                  <a:cubicBezTo>
                    <a:pt x="207324" y="3496"/>
                    <a:pt x="206277" y="4591"/>
                    <a:pt x="204943" y="4639"/>
                  </a:cubicBezTo>
                  <a:cubicBezTo>
                    <a:pt x="102302" y="7096"/>
                    <a:pt x="17063" y="84611"/>
                    <a:pt x="4918" y="186566"/>
                  </a:cubicBezTo>
                  <a:cubicBezTo>
                    <a:pt x="4633" y="187918"/>
                    <a:pt x="3327" y="188804"/>
                    <a:pt x="1965" y="1885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4" name="Google Shape;1964;p41"/>
            <p:cNvSpPr/>
            <p:nvPr/>
          </p:nvSpPr>
          <p:spPr>
            <a:xfrm>
              <a:off x="5842888" y="9608152"/>
              <a:ext cx="122459" cy="98964"/>
            </a:xfrm>
            <a:custGeom>
              <a:rect b="b" l="l" r="r" t="t"/>
              <a:pathLst>
                <a:path extrusionOk="0" h="98964" w="122459">
                  <a:moveTo>
                    <a:pt x="2305" y="98838"/>
                  </a:moveTo>
                  <a:lnTo>
                    <a:pt x="1734" y="98838"/>
                  </a:lnTo>
                  <a:cubicBezTo>
                    <a:pt x="448" y="98553"/>
                    <a:pt x="-362" y="97286"/>
                    <a:pt x="-85" y="96000"/>
                  </a:cubicBezTo>
                  <a:cubicBezTo>
                    <a:pt x="-76" y="95990"/>
                    <a:pt x="-76" y="95990"/>
                    <a:pt x="-76" y="95981"/>
                  </a:cubicBezTo>
                  <a:cubicBezTo>
                    <a:pt x="13068" y="40155"/>
                    <a:pt x="62589" y="493"/>
                    <a:pt x="119939" y="-126"/>
                  </a:cubicBezTo>
                  <a:cubicBezTo>
                    <a:pt x="121273" y="-126"/>
                    <a:pt x="122320" y="826"/>
                    <a:pt x="122320" y="2160"/>
                  </a:cubicBezTo>
                  <a:cubicBezTo>
                    <a:pt x="122320" y="3493"/>
                    <a:pt x="121273" y="4589"/>
                    <a:pt x="119939" y="4636"/>
                  </a:cubicBezTo>
                  <a:cubicBezTo>
                    <a:pt x="64771" y="5208"/>
                    <a:pt x="17146" y="43403"/>
                    <a:pt x="4592" y="97124"/>
                  </a:cubicBezTo>
                  <a:cubicBezTo>
                    <a:pt x="4296" y="98143"/>
                    <a:pt x="3363" y="98838"/>
                    <a:pt x="2305" y="988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5" name="Google Shape;1965;p41"/>
            <p:cNvSpPr/>
            <p:nvPr/>
          </p:nvSpPr>
          <p:spPr>
            <a:xfrm>
              <a:off x="6078302" y="9653663"/>
              <a:ext cx="177951" cy="180995"/>
            </a:xfrm>
            <a:custGeom>
              <a:rect b="b" l="l" r="r" t="t"/>
              <a:pathLst>
                <a:path extrusionOk="0" h="180995" w="177951">
                  <a:moveTo>
                    <a:pt x="2254" y="180868"/>
                  </a:moveTo>
                  <a:cubicBezTo>
                    <a:pt x="1578" y="180896"/>
                    <a:pt x="930" y="180573"/>
                    <a:pt x="539" y="180010"/>
                  </a:cubicBezTo>
                  <a:cubicBezTo>
                    <a:pt x="-366" y="179087"/>
                    <a:pt x="-366" y="177601"/>
                    <a:pt x="539" y="176677"/>
                  </a:cubicBezTo>
                  <a:cubicBezTo>
                    <a:pt x="62823" y="122642"/>
                    <a:pt x="120726" y="63748"/>
                    <a:pt x="173704" y="560"/>
                  </a:cubicBezTo>
                  <a:cubicBezTo>
                    <a:pt x="174666" y="-355"/>
                    <a:pt x="176171" y="-355"/>
                    <a:pt x="177133" y="560"/>
                  </a:cubicBezTo>
                  <a:cubicBezTo>
                    <a:pt x="178038" y="1484"/>
                    <a:pt x="178038" y="2969"/>
                    <a:pt x="177133" y="3893"/>
                  </a:cubicBezTo>
                  <a:cubicBezTo>
                    <a:pt x="123926" y="67301"/>
                    <a:pt x="65776" y="126385"/>
                    <a:pt x="3206" y="180582"/>
                  </a:cubicBezTo>
                  <a:cubicBezTo>
                    <a:pt x="2911" y="180735"/>
                    <a:pt x="2587" y="180839"/>
                    <a:pt x="2254" y="1808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6" name="Google Shape;1966;p41"/>
            <p:cNvSpPr/>
            <p:nvPr/>
          </p:nvSpPr>
          <p:spPr>
            <a:xfrm>
              <a:off x="6156312" y="9744826"/>
              <a:ext cx="60838" cy="58493"/>
            </a:xfrm>
            <a:custGeom>
              <a:rect b="b" l="l" r="r" t="t"/>
              <a:pathLst>
                <a:path extrusionOk="0" h="58493" w="60838">
                  <a:moveTo>
                    <a:pt x="2349" y="58367"/>
                  </a:moveTo>
                  <a:cubicBezTo>
                    <a:pt x="1673" y="58367"/>
                    <a:pt x="1016" y="58091"/>
                    <a:pt x="539" y="57605"/>
                  </a:cubicBezTo>
                  <a:cubicBezTo>
                    <a:pt x="-366" y="56681"/>
                    <a:pt x="-366" y="55196"/>
                    <a:pt x="539" y="54271"/>
                  </a:cubicBezTo>
                  <a:lnTo>
                    <a:pt x="56642" y="551"/>
                  </a:lnTo>
                  <a:cubicBezTo>
                    <a:pt x="57585" y="-374"/>
                    <a:pt x="59099" y="-345"/>
                    <a:pt x="60023" y="598"/>
                  </a:cubicBezTo>
                  <a:cubicBezTo>
                    <a:pt x="60947" y="1541"/>
                    <a:pt x="60918" y="3056"/>
                    <a:pt x="59975" y="3979"/>
                  </a:cubicBezTo>
                  <a:lnTo>
                    <a:pt x="3873" y="57701"/>
                  </a:lnTo>
                  <a:cubicBezTo>
                    <a:pt x="3473" y="58110"/>
                    <a:pt x="2921" y="58358"/>
                    <a:pt x="2349" y="583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7" name="Google Shape;1967;p41"/>
            <p:cNvSpPr/>
            <p:nvPr/>
          </p:nvSpPr>
          <p:spPr>
            <a:xfrm>
              <a:off x="6221177" y="9784424"/>
              <a:ext cx="22159" cy="21006"/>
            </a:xfrm>
            <a:custGeom>
              <a:rect b="b" l="l" r="r" t="t"/>
              <a:pathLst>
                <a:path extrusionOk="0" h="21006" w="22159">
                  <a:moveTo>
                    <a:pt x="2254" y="20865"/>
                  </a:moveTo>
                  <a:cubicBezTo>
                    <a:pt x="1597" y="20884"/>
                    <a:pt x="968" y="20598"/>
                    <a:pt x="539" y="20103"/>
                  </a:cubicBezTo>
                  <a:cubicBezTo>
                    <a:pt x="-366" y="19179"/>
                    <a:pt x="-366" y="17693"/>
                    <a:pt x="539" y="16769"/>
                  </a:cubicBezTo>
                  <a:lnTo>
                    <a:pt x="17780" y="767"/>
                  </a:lnTo>
                  <a:cubicBezTo>
                    <a:pt x="18599" y="-262"/>
                    <a:pt x="20104" y="-424"/>
                    <a:pt x="21123" y="396"/>
                  </a:cubicBezTo>
                  <a:cubicBezTo>
                    <a:pt x="22151" y="1215"/>
                    <a:pt x="22323" y="2720"/>
                    <a:pt x="21495" y="3739"/>
                  </a:cubicBezTo>
                  <a:cubicBezTo>
                    <a:pt x="21361" y="3920"/>
                    <a:pt x="21199" y="4072"/>
                    <a:pt x="21018" y="4196"/>
                  </a:cubicBezTo>
                  <a:lnTo>
                    <a:pt x="4064" y="20293"/>
                  </a:lnTo>
                  <a:cubicBezTo>
                    <a:pt x="3568" y="20741"/>
                    <a:pt x="2911" y="20941"/>
                    <a:pt x="2254" y="208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8" name="Google Shape;1968;p41"/>
            <p:cNvSpPr/>
            <p:nvPr/>
          </p:nvSpPr>
          <p:spPr>
            <a:xfrm>
              <a:off x="6118121" y="9283148"/>
              <a:ext cx="81353" cy="13346"/>
            </a:xfrm>
            <a:custGeom>
              <a:rect b="b" l="l" r="r" t="t"/>
              <a:pathLst>
                <a:path extrusionOk="0" h="13346" w="81353">
                  <a:moveTo>
                    <a:pt x="79212" y="13220"/>
                  </a:moveTo>
                  <a:lnTo>
                    <a:pt x="78545" y="13220"/>
                  </a:lnTo>
                  <a:cubicBezTo>
                    <a:pt x="53789" y="6219"/>
                    <a:pt x="28024" y="3448"/>
                    <a:pt x="2345" y="5029"/>
                  </a:cubicBezTo>
                  <a:cubicBezTo>
                    <a:pt x="1145" y="5191"/>
                    <a:pt x="49" y="4343"/>
                    <a:pt x="-113" y="3143"/>
                  </a:cubicBezTo>
                  <a:cubicBezTo>
                    <a:pt x="-122" y="3038"/>
                    <a:pt x="-132" y="2943"/>
                    <a:pt x="-132" y="2838"/>
                  </a:cubicBezTo>
                  <a:cubicBezTo>
                    <a:pt x="-236" y="1524"/>
                    <a:pt x="735" y="381"/>
                    <a:pt x="2040" y="266"/>
                  </a:cubicBezTo>
                  <a:cubicBezTo>
                    <a:pt x="2050" y="266"/>
                    <a:pt x="2050" y="266"/>
                    <a:pt x="2059" y="266"/>
                  </a:cubicBezTo>
                  <a:cubicBezTo>
                    <a:pt x="28158" y="-1239"/>
                    <a:pt x="54323" y="1590"/>
                    <a:pt x="79497" y="8648"/>
                  </a:cubicBezTo>
                  <a:cubicBezTo>
                    <a:pt x="80764" y="9020"/>
                    <a:pt x="81488" y="10334"/>
                    <a:pt x="81117" y="11601"/>
                  </a:cubicBezTo>
                  <a:cubicBezTo>
                    <a:pt x="80841" y="12458"/>
                    <a:pt x="80098" y="13087"/>
                    <a:pt x="79212" y="1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9" name="Google Shape;1969;p41"/>
            <p:cNvSpPr/>
            <p:nvPr/>
          </p:nvSpPr>
          <p:spPr>
            <a:xfrm>
              <a:off x="6182515" y="9255118"/>
              <a:ext cx="23156" cy="10517"/>
            </a:xfrm>
            <a:custGeom>
              <a:rect b="b" l="l" r="r" t="t"/>
              <a:pathLst>
                <a:path extrusionOk="0" h="10517" w="23156">
                  <a:moveTo>
                    <a:pt x="20532" y="10294"/>
                  </a:moveTo>
                  <a:lnTo>
                    <a:pt x="19866" y="10294"/>
                  </a:lnTo>
                  <a:lnTo>
                    <a:pt x="1578" y="4579"/>
                  </a:lnTo>
                  <a:cubicBezTo>
                    <a:pt x="302" y="4169"/>
                    <a:pt x="-413" y="2817"/>
                    <a:pt x="-41" y="1531"/>
                  </a:cubicBezTo>
                  <a:cubicBezTo>
                    <a:pt x="359" y="274"/>
                    <a:pt x="1702" y="-412"/>
                    <a:pt x="2949" y="-12"/>
                  </a:cubicBezTo>
                  <a:cubicBezTo>
                    <a:pt x="2968" y="-3"/>
                    <a:pt x="2988" y="-3"/>
                    <a:pt x="3007" y="7"/>
                  </a:cubicBezTo>
                  <a:lnTo>
                    <a:pt x="21295" y="5722"/>
                  </a:lnTo>
                  <a:cubicBezTo>
                    <a:pt x="22561" y="6084"/>
                    <a:pt x="23285" y="7408"/>
                    <a:pt x="22924" y="8665"/>
                  </a:cubicBezTo>
                  <a:cubicBezTo>
                    <a:pt x="22618" y="9722"/>
                    <a:pt x="21628" y="10437"/>
                    <a:pt x="20532" y="103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0" name="Google Shape;1970;p41"/>
            <p:cNvSpPr/>
            <p:nvPr/>
          </p:nvSpPr>
          <p:spPr>
            <a:xfrm>
              <a:off x="6440367" y="9473096"/>
              <a:ext cx="34874" cy="84097"/>
            </a:xfrm>
            <a:custGeom>
              <a:rect b="b" l="l" r="r" t="t"/>
              <a:pathLst>
                <a:path extrusionOk="0" h="84097" w="34874">
                  <a:moveTo>
                    <a:pt x="32333" y="83972"/>
                  </a:moveTo>
                  <a:cubicBezTo>
                    <a:pt x="31171" y="83952"/>
                    <a:pt x="30171" y="83114"/>
                    <a:pt x="29952" y="81971"/>
                  </a:cubicBezTo>
                  <a:cubicBezTo>
                    <a:pt x="25094" y="54196"/>
                    <a:pt x="15016" y="27593"/>
                    <a:pt x="234" y="3581"/>
                  </a:cubicBezTo>
                  <a:cubicBezTo>
                    <a:pt x="-481" y="2447"/>
                    <a:pt x="-138" y="961"/>
                    <a:pt x="996" y="247"/>
                  </a:cubicBezTo>
                  <a:cubicBezTo>
                    <a:pt x="2129" y="-467"/>
                    <a:pt x="3615" y="-125"/>
                    <a:pt x="4329" y="1009"/>
                  </a:cubicBezTo>
                  <a:cubicBezTo>
                    <a:pt x="19388" y="25603"/>
                    <a:pt x="29695" y="52806"/>
                    <a:pt x="34714" y="81209"/>
                  </a:cubicBezTo>
                  <a:cubicBezTo>
                    <a:pt x="34886" y="82514"/>
                    <a:pt x="34009" y="83734"/>
                    <a:pt x="32714" y="83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1" name="Google Shape;1971;p41"/>
            <p:cNvSpPr/>
            <p:nvPr/>
          </p:nvSpPr>
          <p:spPr>
            <a:xfrm>
              <a:off x="6468841" y="9483288"/>
              <a:ext cx="7084" cy="19041"/>
            </a:xfrm>
            <a:custGeom>
              <a:rect b="b" l="l" r="r" t="t"/>
              <a:pathLst>
                <a:path extrusionOk="0" h="19041" w="7084">
                  <a:moveTo>
                    <a:pt x="4240" y="18916"/>
                  </a:moveTo>
                  <a:cubicBezTo>
                    <a:pt x="3126" y="18697"/>
                    <a:pt x="2307" y="17763"/>
                    <a:pt x="2240" y="16630"/>
                  </a:cubicBezTo>
                  <a:lnTo>
                    <a:pt x="-46" y="2914"/>
                  </a:lnTo>
                  <a:cubicBezTo>
                    <a:pt x="-408" y="1647"/>
                    <a:pt x="315" y="332"/>
                    <a:pt x="1583" y="-30"/>
                  </a:cubicBezTo>
                  <a:cubicBezTo>
                    <a:pt x="2850" y="-401"/>
                    <a:pt x="4164" y="332"/>
                    <a:pt x="4526" y="1599"/>
                  </a:cubicBezTo>
                  <a:cubicBezTo>
                    <a:pt x="4583" y="1780"/>
                    <a:pt x="4612" y="1961"/>
                    <a:pt x="4621" y="2152"/>
                  </a:cubicBezTo>
                  <a:lnTo>
                    <a:pt x="6907" y="15868"/>
                  </a:lnTo>
                  <a:cubicBezTo>
                    <a:pt x="7135" y="17106"/>
                    <a:pt x="6307" y="18296"/>
                    <a:pt x="5069" y="18525"/>
                  </a:cubicBezTo>
                  <a:cubicBezTo>
                    <a:pt x="5040" y="18525"/>
                    <a:pt x="5021" y="18535"/>
                    <a:pt x="5002" y="185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2" name="Google Shape;1972;p41"/>
            <p:cNvSpPr/>
            <p:nvPr/>
          </p:nvSpPr>
          <p:spPr>
            <a:xfrm>
              <a:off x="6394377" y="9386384"/>
              <a:ext cx="16123" cy="14148"/>
            </a:xfrm>
            <a:custGeom>
              <a:rect b="b" l="l" r="r" t="t"/>
              <a:pathLst>
                <a:path extrusionOk="0" h="14148" w="16123">
                  <a:moveTo>
                    <a:pt x="13458" y="13997"/>
                  </a:moveTo>
                  <a:cubicBezTo>
                    <a:pt x="12905" y="13978"/>
                    <a:pt x="12362" y="13778"/>
                    <a:pt x="11934" y="13425"/>
                  </a:cubicBezTo>
                  <a:lnTo>
                    <a:pt x="504" y="3900"/>
                  </a:lnTo>
                  <a:cubicBezTo>
                    <a:pt x="-354" y="2957"/>
                    <a:pt x="-354" y="1510"/>
                    <a:pt x="504" y="567"/>
                  </a:cubicBezTo>
                  <a:cubicBezTo>
                    <a:pt x="1466" y="-357"/>
                    <a:pt x="2970" y="-357"/>
                    <a:pt x="3933" y="567"/>
                  </a:cubicBezTo>
                  <a:lnTo>
                    <a:pt x="15363" y="10092"/>
                  </a:lnTo>
                  <a:cubicBezTo>
                    <a:pt x="16191" y="11082"/>
                    <a:pt x="16191" y="12530"/>
                    <a:pt x="15363" y="13521"/>
                  </a:cubicBezTo>
                  <a:cubicBezTo>
                    <a:pt x="14820" y="13921"/>
                    <a:pt x="14134" y="14092"/>
                    <a:pt x="13458" y="13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3" name="Google Shape;1973;p41"/>
            <p:cNvSpPr/>
            <p:nvPr/>
          </p:nvSpPr>
          <p:spPr>
            <a:xfrm>
              <a:off x="6383297" y="9354086"/>
              <a:ext cx="13968" cy="12607"/>
            </a:xfrm>
            <a:custGeom>
              <a:rect b="b" l="l" r="r" t="t"/>
              <a:pathLst>
                <a:path extrusionOk="0" h="12607" w="13968">
                  <a:moveTo>
                    <a:pt x="11584" y="12482"/>
                  </a:moveTo>
                  <a:cubicBezTo>
                    <a:pt x="10974" y="12491"/>
                    <a:pt x="10384" y="12253"/>
                    <a:pt x="9965" y="11815"/>
                  </a:cubicBezTo>
                  <a:lnTo>
                    <a:pt x="440" y="3814"/>
                  </a:lnTo>
                  <a:cubicBezTo>
                    <a:pt x="-418" y="2823"/>
                    <a:pt x="-313" y="1318"/>
                    <a:pt x="687" y="451"/>
                  </a:cubicBezTo>
                  <a:cubicBezTo>
                    <a:pt x="1507" y="-253"/>
                    <a:pt x="2687" y="-320"/>
                    <a:pt x="3583" y="290"/>
                  </a:cubicBezTo>
                  <a:lnTo>
                    <a:pt x="13108" y="8291"/>
                  </a:lnTo>
                  <a:cubicBezTo>
                    <a:pt x="14032" y="9157"/>
                    <a:pt x="14070" y="10605"/>
                    <a:pt x="13213" y="11519"/>
                  </a:cubicBezTo>
                  <a:cubicBezTo>
                    <a:pt x="13174" y="11558"/>
                    <a:pt x="13146" y="11596"/>
                    <a:pt x="13108" y="11624"/>
                  </a:cubicBezTo>
                  <a:cubicBezTo>
                    <a:pt x="12727" y="12091"/>
                    <a:pt x="12184" y="12396"/>
                    <a:pt x="11584" y="124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4" name="Google Shape;1974;p41"/>
            <p:cNvSpPr/>
            <p:nvPr/>
          </p:nvSpPr>
          <p:spPr>
            <a:xfrm>
              <a:off x="6291189" y="9317144"/>
              <a:ext cx="14330" cy="5734"/>
            </a:xfrm>
            <a:custGeom>
              <a:rect b="b" l="l" r="r" t="t"/>
              <a:pathLst>
                <a:path extrusionOk="0" h="5734" w="14330">
                  <a:moveTo>
                    <a:pt x="2251" y="5608"/>
                  </a:moveTo>
                  <a:cubicBezTo>
                    <a:pt x="1051" y="5580"/>
                    <a:pt x="51" y="4694"/>
                    <a:pt x="-130" y="3513"/>
                  </a:cubicBezTo>
                  <a:cubicBezTo>
                    <a:pt x="-244" y="2179"/>
                    <a:pt x="727" y="998"/>
                    <a:pt x="2061" y="846"/>
                  </a:cubicBezTo>
                  <a:lnTo>
                    <a:pt x="11586" y="-107"/>
                  </a:lnTo>
                  <a:cubicBezTo>
                    <a:pt x="12833" y="-269"/>
                    <a:pt x="13986" y="617"/>
                    <a:pt x="14148" y="1865"/>
                  </a:cubicBezTo>
                  <a:cubicBezTo>
                    <a:pt x="14148" y="1912"/>
                    <a:pt x="14157" y="1950"/>
                    <a:pt x="14157" y="1988"/>
                  </a:cubicBezTo>
                  <a:cubicBezTo>
                    <a:pt x="14367" y="3179"/>
                    <a:pt x="13576" y="4313"/>
                    <a:pt x="12386" y="4532"/>
                  </a:cubicBezTo>
                  <a:cubicBezTo>
                    <a:pt x="12281" y="4551"/>
                    <a:pt x="12167" y="4560"/>
                    <a:pt x="12062" y="4560"/>
                  </a:cubicBezTo>
                  <a:lnTo>
                    <a:pt x="2537" y="560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5" name="Google Shape;1975;p41"/>
            <p:cNvSpPr/>
            <p:nvPr/>
          </p:nvSpPr>
          <p:spPr>
            <a:xfrm>
              <a:off x="6249848" y="9450645"/>
              <a:ext cx="43317" cy="61972"/>
            </a:xfrm>
            <a:custGeom>
              <a:rect b="b" l="l" r="r" t="t"/>
              <a:pathLst>
                <a:path extrusionOk="0" h="61972" w="43317">
                  <a:moveTo>
                    <a:pt x="2159" y="61846"/>
                  </a:moveTo>
                  <a:cubicBezTo>
                    <a:pt x="1559" y="61808"/>
                    <a:pt x="987" y="61579"/>
                    <a:pt x="539" y="61179"/>
                  </a:cubicBezTo>
                  <a:cubicBezTo>
                    <a:pt x="-366" y="60255"/>
                    <a:pt x="-366" y="58769"/>
                    <a:pt x="539" y="57845"/>
                  </a:cubicBezTo>
                  <a:cubicBezTo>
                    <a:pt x="15855" y="40891"/>
                    <a:pt x="28685" y="21841"/>
                    <a:pt x="38639" y="1267"/>
                  </a:cubicBezTo>
                  <a:cubicBezTo>
                    <a:pt x="39135" y="105"/>
                    <a:pt x="40478" y="-438"/>
                    <a:pt x="41640" y="57"/>
                  </a:cubicBezTo>
                  <a:cubicBezTo>
                    <a:pt x="41688" y="76"/>
                    <a:pt x="41735" y="95"/>
                    <a:pt x="41782" y="124"/>
                  </a:cubicBezTo>
                  <a:cubicBezTo>
                    <a:pt x="42983" y="667"/>
                    <a:pt x="43507" y="2077"/>
                    <a:pt x="42964" y="3277"/>
                  </a:cubicBezTo>
                  <a:cubicBezTo>
                    <a:pt x="42954" y="3305"/>
                    <a:pt x="42944" y="3334"/>
                    <a:pt x="42926" y="3362"/>
                  </a:cubicBezTo>
                  <a:cubicBezTo>
                    <a:pt x="32629" y="24346"/>
                    <a:pt x="19380" y="43758"/>
                    <a:pt x="3588" y="60989"/>
                  </a:cubicBezTo>
                  <a:cubicBezTo>
                    <a:pt x="3225" y="61436"/>
                    <a:pt x="2721" y="61741"/>
                    <a:pt x="2159" y="618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6" name="Google Shape;1976;p41"/>
            <p:cNvSpPr/>
            <p:nvPr/>
          </p:nvSpPr>
          <p:spPr>
            <a:xfrm>
              <a:off x="6245414" y="9436162"/>
              <a:ext cx="21935" cy="28452"/>
            </a:xfrm>
            <a:custGeom>
              <a:rect b="b" l="l" r="r" t="t"/>
              <a:pathLst>
                <a:path extrusionOk="0" h="28452" w="21935">
                  <a:moveTo>
                    <a:pt x="2306" y="28227"/>
                  </a:moveTo>
                  <a:cubicBezTo>
                    <a:pt x="1839" y="28360"/>
                    <a:pt x="1343" y="28360"/>
                    <a:pt x="877" y="28227"/>
                  </a:cubicBezTo>
                  <a:cubicBezTo>
                    <a:pt x="-200" y="27474"/>
                    <a:pt x="-466" y="25989"/>
                    <a:pt x="296" y="24912"/>
                  </a:cubicBezTo>
                  <a:cubicBezTo>
                    <a:pt x="296" y="24903"/>
                    <a:pt x="306" y="24903"/>
                    <a:pt x="306" y="24893"/>
                  </a:cubicBezTo>
                  <a:lnTo>
                    <a:pt x="17451" y="890"/>
                  </a:lnTo>
                  <a:cubicBezTo>
                    <a:pt x="18203" y="-186"/>
                    <a:pt x="19689" y="-453"/>
                    <a:pt x="20765" y="309"/>
                  </a:cubicBezTo>
                  <a:cubicBezTo>
                    <a:pt x="20775" y="309"/>
                    <a:pt x="20775" y="319"/>
                    <a:pt x="20784" y="319"/>
                  </a:cubicBezTo>
                  <a:cubicBezTo>
                    <a:pt x="21861" y="1071"/>
                    <a:pt x="22118" y="2557"/>
                    <a:pt x="21365" y="3633"/>
                  </a:cubicBezTo>
                  <a:cubicBezTo>
                    <a:pt x="21365" y="3643"/>
                    <a:pt x="21356" y="3643"/>
                    <a:pt x="21356" y="3652"/>
                  </a:cubicBezTo>
                  <a:lnTo>
                    <a:pt x="4211" y="27655"/>
                  </a:lnTo>
                  <a:cubicBezTo>
                    <a:pt x="3687" y="28113"/>
                    <a:pt x="2992" y="28322"/>
                    <a:pt x="2306" y="282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7" name="Google Shape;1977;p41"/>
            <p:cNvSpPr/>
            <p:nvPr/>
          </p:nvSpPr>
          <p:spPr>
            <a:xfrm>
              <a:off x="6373108" y="9208490"/>
              <a:ext cx="125541" cy="140010"/>
            </a:xfrm>
            <a:custGeom>
              <a:rect b="b" l="l" r="r" t="t"/>
              <a:pathLst>
                <a:path extrusionOk="0" h="140010" w="125541">
                  <a:moveTo>
                    <a:pt x="120738" y="139885"/>
                  </a:moveTo>
                  <a:cubicBezTo>
                    <a:pt x="118890" y="139894"/>
                    <a:pt x="117204" y="138808"/>
                    <a:pt x="116452" y="137122"/>
                  </a:cubicBezTo>
                  <a:cubicBezTo>
                    <a:pt x="91039" y="84497"/>
                    <a:pt x="51453" y="40006"/>
                    <a:pt x="2152" y="8630"/>
                  </a:cubicBezTo>
                  <a:cubicBezTo>
                    <a:pt x="-68" y="7316"/>
                    <a:pt x="-801" y="4449"/>
                    <a:pt x="513" y="2239"/>
                  </a:cubicBezTo>
                  <a:cubicBezTo>
                    <a:pt x="551" y="2172"/>
                    <a:pt x="589" y="2115"/>
                    <a:pt x="628" y="2058"/>
                  </a:cubicBezTo>
                  <a:cubicBezTo>
                    <a:pt x="2047" y="-152"/>
                    <a:pt x="4990" y="-790"/>
                    <a:pt x="7200" y="629"/>
                  </a:cubicBezTo>
                  <a:cubicBezTo>
                    <a:pt x="58006" y="32938"/>
                    <a:pt x="98783" y="78791"/>
                    <a:pt x="124929" y="133027"/>
                  </a:cubicBezTo>
                  <a:cubicBezTo>
                    <a:pt x="126072" y="135398"/>
                    <a:pt x="125071" y="138247"/>
                    <a:pt x="122700" y="139380"/>
                  </a:cubicBezTo>
                  <a:cubicBezTo>
                    <a:pt x="122681" y="139389"/>
                    <a:pt x="122662" y="139399"/>
                    <a:pt x="122643" y="139409"/>
                  </a:cubicBezTo>
                  <a:cubicBezTo>
                    <a:pt x="122043" y="139685"/>
                    <a:pt x="121395" y="139847"/>
                    <a:pt x="120738" y="1398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8" name="Google Shape;1978;p41"/>
            <p:cNvSpPr/>
            <p:nvPr/>
          </p:nvSpPr>
          <p:spPr>
            <a:xfrm>
              <a:off x="6484885" y="9242475"/>
              <a:ext cx="22386" cy="33159"/>
            </a:xfrm>
            <a:custGeom>
              <a:rect b="b" l="l" r="r" t="t"/>
              <a:pathLst>
                <a:path extrusionOk="0" h="33159" w="22386">
                  <a:moveTo>
                    <a:pt x="17533" y="33033"/>
                  </a:moveTo>
                  <a:cubicBezTo>
                    <a:pt x="15771" y="33023"/>
                    <a:pt x="14151" y="32033"/>
                    <a:pt x="13342" y="30461"/>
                  </a:cubicBezTo>
                  <a:lnTo>
                    <a:pt x="483" y="6935"/>
                  </a:lnTo>
                  <a:cubicBezTo>
                    <a:pt x="-803" y="4696"/>
                    <a:pt x="-31" y="1848"/>
                    <a:pt x="2198" y="562"/>
                  </a:cubicBezTo>
                  <a:cubicBezTo>
                    <a:pt x="2264" y="524"/>
                    <a:pt x="2321" y="486"/>
                    <a:pt x="2388" y="457"/>
                  </a:cubicBezTo>
                  <a:cubicBezTo>
                    <a:pt x="4646" y="-790"/>
                    <a:pt x="7484" y="29"/>
                    <a:pt x="8732" y="2286"/>
                  </a:cubicBezTo>
                  <a:cubicBezTo>
                    <a:pt x="8741" y="2315"/>
                    <a:pt x="8760" y="2334"/>
                    <a:pt x="8770" y="2362"/>
                  </a:cubicBezTo>
                  <a:lnTo>
                    <a:pt x="21628" y="25985"/>
                  </a:lnTo>
                  <a:cubicBezTo>
                    <a:pt x="22896" y="28166"/>
                    <a:pt x="22153" y="30966"/>
                    <a:pt x="19971" y="32233"/>
                  </a:cubicBezTo>
                  <a:cubicBezTo>
                    <a:pt x="19885" y="32280"/>
                    <a:pt x="19809" y="32328"/>
                    <a:pt x="19724" y="32366"/>
                  </a:cubicBezTo>
                  <a:cubicBezTo>
                    <a:pt x="19085" y="32814"/>
                    <a:pt x="18314" y="33043"/>
                    <a:pt x="17533" y="330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cxnSp>
        <p:nvCxnSpPr>
          <p:cNvPr id="1979" name="Google Shape;1979;p41"/>
          <p:cNvCxnSpPr>
            <a:endCxn id="1907" idx="2"/>
          </p:cNvCxnSpPr>
          <p:nvPr/>
        </p:nvCxnSpPr>
        <p:spPr>
          <a:xfrm flipH="1">
            <a:off x="2110138" y="2062395"/>
            <a:ext cx="1413000" cy="320700"/>
          </a:xfrm>
          <a:prstGeom prst="bentConnector4">
            <a:avLst>
              <a:gd fmla="val 13365" name="adj1"/>
              <a:gd fmla="val 233686" name="adj2"/>
            </a:avLst>
          </a:prstGeom>
          <a:noFill/>
          <a:ln cap="flat" cmpd="sng" w="9525">
            <a:solidFill>
              <a:schemeClr val="lt1"/>
            </a:solidFill>
            <a:prstDash val="solid"/>
            <a:round/>
            <a:headEnd len="med" w="med" type="none"/>
            <a:tailEnd len="med" w="med" type="none"/>
          </a:ln>
        </p:spPr>
      </p:cxnSp>
      <p:cxnSp>
        <p:nvCxnSpPr>
          <p:cNvPr id="1980" name="Google Shape;1980;p41"/>
          <p:cNvCxnSpPr>
            <a:stCxn id="1905" idx="2"/>
          </p:cNvCxnSpPr>
          <p:nvPr/>
        </p:nvCxnSpPr>
        <p:spPr>
          <a:xfrm rot="-5400000">
            <a:off x="2656288" y="2964176"/>
            <a:ext cx="514500" cy="1606800"/>
          </a:xfrm>
          <a:prstGeom prst="bentConnector4">
            <a:avLst>
              <a:gd fmla="val -46283" name="adj1"/>
              <a:gd fmla="val 82216" name="adj2"/>
            </a:avLst>
          </a:prstGeom>
          <a:noFill/>
          <a:ln cap="flat" cmpd="sng" w="9525">
            <a:solidFill>
              <a:schemeClr val="lt1"/>
            </a:solidFill>
            <a:prstDash val="solid"/>
            <a:round/>
            <a:headEnd len="med" w="med" type="none"/>
            <a:tailEnd len="med" w="med" type="none"/>
          </a:ln>
        </p:spPr>
      </p:cxnSp>
      <p:cxnSp>
        <p:nvCxnSpPr>
          <p:cNvPr id="1981" name="Google Shape;1981;p41"/>
          <p:cNvCxnSpPr>
            <a:endCxn id="1902" idx="2"/>
          </p:cNvCxnSpPr>
          <p:nvPr/>
        </p:nvCxnSpPr>
        <p:spPr>
          <a:xfrm>
            <a:off x="5400962" y="2281418"/>
            <a:ext cx="1635000" cy="101700"/>
          </a:xfrm>
          <a:prstGeom prst="bentConnector4">
            <a:avLst>
              <a:gd fmla="val -517" name="adj1"/>
              <a:gd fmla="val 496689" name="adj2"/>
            </a:avLst>
          </a:prstGeom>
          <a:noFill/>
          <a:ln cap="flat" cmpd="sng" w="9525">
            <a:solidFill>
              <a:schemeClr val="lt1"/>
            </a:solidFill>
            <a:prstDash val="solid"/>
            <a:round/>
            <a:headEnd len="med" w="med" type="none"/>
            <a:tailEnd len="med" w="med" type="none"/>
          </a:ln>
        </p:spPr>
      </p:cxnSp>
      <p:cxnSp>
        <p:nvCxnSpPr>
          <p:cNvPr id="1982" name="Google Shape;1982;p41"/>
          <p:cNvCxnSpPr>
            <a:endCxn id="1900" idx="2"/>
          </p:cNvCxnSpPr>
          <p:nvPr/>
        </p:nvCxnSpPr>
        <p:spPr>
          <a:xfrm>
            <a:off x="5367362" y="3493823"/>
            <a:ext cx="1668600" cy="531000"/>
          </a:xfrm>
          <a:prstGeom prst="bentConnector4">
            <a:avLst>
              <a:gd fmla="val -17164" name="adj1"/>
              <a:gd fmla="val 144845" name="adj2"/>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6" name="Shape 1986"/>
        <p:cNvGrpSpPr/>
        <p:nvPr/>
      </p:nvGrpSpPr>
      <p:grpSpPr>
        <a:xfrm>
          <a:off x="0" y="0"/>
          <a:ext cx="0" cy="0"/>
          <a:chOff x="0" y="0"/>
          <a:chExt cx="0" cy="0"/>
        </a:xfrm>
      </p:grpSpPr>
      <p:sp>
        <p:nvSpPr>
          <p:cNvPr id="1987" name="Google Shape;198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This is a table</a:t>
            </a:r>
            <a:endParaRPr>
              <a:solidFill>
                <a:schemeClr val="lt1"/>
              </a:solidFill>
            </a:endParaRPr>
          </a:p>
        </p:txBody>
      </p:sp>
      <p:graphicFrame>
        <p:nvGraphicFramePr>
          <p:cNvPr id="1988" name="Google Shape;1988;p42"/>
          <p:cNvGraphicFramePr/>
          <p:nvPr/>
        </p:nvGraphicFramePr>
        <p:xfrm>
          <a:off x="1225188" y="1366300"/>
          <a:ext cx="3000000" cy="3000000"/>
        </p:xfrm>
        <a:graphic>
          <a:graphicData uri="http://schemas.openxmlformats.org/drawingml/2006/table">
            <a:tbl>
              <a:tblPr>
                <a:noFill/>
                <a:tableStyleId>{B6117186-6734-42F3-B9A0-CE016A6AEAA7}</a:tableStyleId>
              </a:tblPr>
              <a:tblGrid>
                <a:gridCol w="2255575"/>
                <a:gridCol w="2255575"/>
                <a:gridCol w="2182475"/>
              </a:tblGrid>
              <a:tr h="597175">
                <a:tc>
                  <a:txBody>
                    <a:bodyPr/>
                    <a:lstStyle/>
                    <a:p>
                      <a:pPr indent="0" lvl="0" marL="0" rtl="0" algn="ctr">
                        <a:spcBef>
                          <a:spcPts val="0"/>
                        </a:spcBef>
                        <a:spcAft>
                          <a:spcPts val="0"/>
                        </a:spcAft>
                        <a:buNone/>
                      </a:pPr>
                      <a:r>
                        <a:rPr b="1" lang="en" sz="2800">
                          <a:solidFill>
                            <a:schemeClr val="lt1"/>
                          </a:solidFill>
                          <a:latin typeface="Nanum Pen Script"/>
                          <a:ea typeface="Nanum Pen Script"/>
                          <a:cs typeface="Nanum Pen Script"/>
                          <a:sym typeface="Nanum Pen Script"/>
                        </a:rPr>
                        <a:t>Year</a:t>
                      </a:r>
                      <a:endParaRPr b="1" sz="2800">
                        <a:solidFill>
                          <a:schemeClr val="lt1"/>
                        </a:solidFill>
                        <a:latin typeface="Nanum Pen Script"/>
                        <a:ea typeface="Nanum Pen Script"/>
                        <a:cs typeface="Nanum Pen Script"/>
                        <a:sym typeface="Nanum Pen Scrip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2800">
                          <a:solidFill>
                            <a:schemeClr val="lt1"/>
                          </a:solidFill>
                          <a:latin typeface="Nanum Pen Script"/>
                          <a:ea typeface="Nanum Pen Script"/>
                          <a:cs typeface="Nanum Pen Script"/>
                          <a:sym typeface="Nanum Pen Script"/>
                        </a:rPr>
                        <a:t>Venus</a:t>
                      </a:r>
                      <a:endParaRPr b="1" sz="2800">
                        <a:solidFill>
                          <a:schemeClr val="lt1"/>
                        </a:solidFill>
                        <a:latin typeface="Nanum Pen Script"/>
                        <a:ea typeface="Nanum Pen Script"/>
                        <a:cs typeface="Nanum Pen Script"/>
                        <a:sym typeface="Nanum Pen Scrip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2800">
                          <a:solidFill>
                            <a:schemeClr val="lt1"/>
                          </a:solidFill>
                          <a:latin typeface="Nanum Pen Script"/>
                          <a:ea typeface="Nanum Pen Script"/>
                          <a:cs typeface="Nanum Pen Script"/>
                          <a:sym typeface="Nanum Pen Script"/>
                        </a:rPr>
                        <a:t>Mars</a:t>
                      </a:r>
                      <a:endParaRPr b="1" sz="2800">
                        <a:solidFill>
                          <a:schemeClr val="lt1"/>
                        </a:solidFill>
                        <a:latin typeface="Nanum Pen Script"/>
                        <a:ea typeface="Nanum Pen Script"/>
                        <a:cs typeface="Nanum Pen Script"/>
                        <a:sym typeface="Nanum Pen Scrip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597175">
                <a:tc>
                  <a:txBody>
                    <a:bodyPr/>
                    <a:lstStyle/>
                    <a:p>
                      <a:pPr indent="0" lvl="0" marL="0" rtl="0" algn="l">
                        <a:spcBef>
                          <a:spcPts val="0"/>
                        </a:spcBef>
                        <a:spcAft>
                          <a:spcPts val="0"/>
                        </a:spcAft>
                        <a:buNone/>
                      </a:pPr>
                      <a:r>
                        <a:rPr b="1" lang="en" sz="2800">
                          <a:solidFill>
                            <a:schemeClr val="dk2"/>
                          </a:solidFill>
                          <a:latin typeface="Nanum Pen Script"/>
                          <a:ea typeface="Nanum Pen Script"/>
                          <a:cs typeface="Nanum Pen Script"/>
                          <a:sym typeface="Nanum Pen Script"/>
                        </a:rPr>
                        <a:t>2010</a:t>
                      </a:r>
                      <a:endParaRPr b="1" sz="2800">
                        <a:solidFill>
                          <a:schemeClr val="dk2"/>
                        </a:solidFill>
                        <a:latin typeface="Nanum Pen Script"/>
                        <a:ea typeface="Nanum Pen Script"/>
                        <a:cs typeface="Nanum Pen Script"/>
                        <a:sym typeface="Nanum Pen Scrip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Figtree"/>
                          <a:ea typeface="Figtree"/>
                          <a:cs typeface="Figtree"/>
                          <a:sym typeface="Figtree"/>
                        </a:rPr>
                        <a:t>$0.30</a:t>
                      </a:r>
                      <a:endParaRPr>
                        <a:solidFill>
                          <a:schemeClr val="lt1"/>
                        </a:solidFill>
                        <a:latin typeface="Figtree"/>
                        <a:ea typeface="Figtree"/>
                        <a:cs typeface="Figtree"/>
                        <a:sym typeface="Figtr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Figtree"/>
                          <a:ea typeface="Figtree"/>
                          <a:cs typeface="Figtree"/>
                          <a:sym typeface="Figtree"/>
                        </a:rPr>
                        <a:t>$31.90</a:t>
                      </a:r>
                      <a:endParaRPr>
                        <a:solidFill>
                          <a:schemeClr val="lt1"/>
                        </a:solidFill>
                        <a:latin typeface="Figtree"/>
                        <a:ea typeface="Figtree"/>
                        <a:cs typeface="Figtree"/>
                        <a:sym typeface="Figtr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597175">
                <a:tc>
                  <a:txBody>
                    <a:bodyPr/>
                    <a:lstStyle/>
                    <a:p>
                      <a:pPr indent="0" lvl="0" marL="0" rtl="0" algn="l">
                        <a:spcBef>
                          <a:spcPts val="0"/>
                        </a:spcBef>
                        <a:spcAft>
                          <a:spcPts val="0"/>
                        </a:spcAft>
                        <a:buNone/>
                      </a:pPr>
                      <a:r>
                        <a:rPr b="1" lang="en" sz="2800">
                          <a:solidFill>
                            <a:schemeClr val="dk2"/>
                          </a:solidFill>
                          <a:latin typeface="Nanum Pen Script"/>
                          <a:ea typeface="Nanum Pen Script"/>
                          <a:cs typeface="Nanum Pen Script"/>
                          <a:sym typeface="Nanum Pen Script"/>
                        </a:rPr>
                        <a:t>2012</a:t>
                      </a:r>
                      <a:endParaRPr b="1" sz="2800">
                        <a:solidFill>
                          <a:schemeClr val="dk2"/>
                        </a:solidFill>
                        <a:latin typeface="Nanum Pen Script"/>
                        <a:ea typeface="Nanum Pen Script"/>
                        <a:cs typeface="Nanum Pen Script"/>
                        <a:sym typeface="Nanum Pen Scrip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Figtree"/>
                          <a:ea typeface="Figtree"/>
                          <a:cs typeface="Figtree"/>
                          <a:sym typeface="Figtree"/>
                        </a:rPr>
                        <a:t>$3.90</a:t>
                      </a:r>
                      <a:endParaRPr>
                        <a:solidFill>
                          <a:schemeClr val="lt1"/>
                        </a:solidFill>
                        <a:latin typeface="Figtree"/>
                        <a:ea typeface="Figtree"/>
                        <a:cs typeface="Figtree"/>
                        <a:sym typeface="Figtr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Figtree"/>
                          <a:ea typeface="Figtree"/>
                          <a:cs typeface="Figtree"/>
                          <a:sym typeface="Figtree"/>
                        </a:rPr>
                        <a:t>$15.40</a:t>
                      </a:r>
                      <a:endParaRPr>
                        <a:solidFill>
                          <a:schemeClr val="lt1"/>
                        </a:solidFill>
                        <a:latin typeface="Figtree"/>
                        <a:ea typeface="Figtree"/>
                        <a:cs typeface="Figtree"/>
                        <a:sym typeface="Figtr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597175">
                <a:tc>
                  <a:txBody>
                    <a:bodyPr/>
                    <a:lstStyle/>
                    <a:p>
                      <a:pPr indent="0" lvl="0" marL="0" rtl="0" algn="l">
                        <a:spcBef>
                          <a:spcPts val="0"/>
                        </a:spcBef>
                        <a:spcAft>
                          <a:spcPts val="0"/>
                        </a:spcAft>
                        <a:buNone/>
                      </a:pPr>
                      <a:r>
                        <a:rPr b="1" lang="en" sz="2800">
                          <a:solidFill>
                            <a:schemeClr val="dk2"/>
                          </a:solidFill>
                          <a:latin typeface="Nanum Pen Script"/>
                          <a:ea typeface="Nanum Pen Script"/>
                          <a:cs typeface="Nanum Pen Script"/>
                          <a:sym typeface="Nanum Pen Script"/>
                        </a:rPr>
                        <a:t>2015</a:t>
                      </a:r>
                      <a:endParaRPr b="1" sz="2800">
                        <a:solidFill>
                          <a:schemeClr val="dk2"/>
                        </a:solidFill>
                        <a:latin typeface="Nanum Pen Script"/>
                        <a:ea typeface="Nanum Pen Script"/>
                        <a:cs typeface="Nanum Pen Script"/>
                        <a:sym typeface="Nanum Pen Scrip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Figtree"/>
                          <a:ea typeface="Figtree"/>
                          <a:cs typeface="Figtree"/>
                          <a:sym typeface="Figtree"/>
                        </a:rPr>
                        <a:t>$157.30</a:t>
                      </a:r>
                      <a:endParaRPr>
                        <a:solidFill>
                          <a:schemeClr val="lt1"/>
                        </a:solidFill>
                        <a:latin typeface="Figtree"/>
                        <a:ea typeface="Figtree"/>
                        <a:cs typeface="Figtree"/>
                        <a:sym typeface="Figtr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Figtree"/>
                          <a:ea typeface="Figtree"/>
                          <a:cs typeface="Figtree"/>
                          <a:sym typeface="Figtree"/>
                        </a:rPr>
                        <a:t>$492.80</a:t>
                      </a:r>
                      <a:endParaRPr>
                        <a:solidFill>
                          <a:schemeClr val="lt1"/>
                        </a:solidFill>
                        <a:latin typeface="Figtree"/>
                        <a:ea typeface="Figtree"/>
                        <a:cs typeface="Figtree"/>
                        <a:sym typeface="Figtr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597175">
                <a:tc>
                  <a:txBody>
                    <a:bodyPr/>
                    <a:lstStyle/>
                    <a:p>
                      <a:pPr indent="0" lvl="0" marL="0" rtl="0" algn="l">
                        <a:spcBef>
                          <a:spcPts val="0"/>
                        </a:spcBef>
                        <a:spcAft>
                          <a:spcPts val="0"/>
                        </a:spcAft>
                        <a:buNone/>
                      </a:pPr>
                      <a:r>
                        <a:rPr b="1" lang="en" sz="2800">
                          <a:solidFill>
                            <a:schemeClr val="dk2"/>
                          </a:solidFill>
                          <a:latin typeface="Nanum Pen Script"/>
                          <a:ea typeface="Nanum Pen Script"/>
                          <a:cs typeface="Nanum Pen Script"/>
                          <a:sym typeface="Nanum Pen Script"/>
                        </a:rPr>
                        <a:t>2019</a:t>
                      </a:r>
                      <a:endParaRPr b="1" sz="2800">
                        <a:solidFill>
                          <a:schemeClr val="dk2"/>
                        </a:solidFill>
                        <a:latin typeface="Nanum Pen Script"/>
                        <a:ea typeface="Nanum Pen Script"/>
                        <a:cs typeface="Nanum Pen Script"/>
                        <a:sym typeface="Nanum Pen Scrip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Figtree"/>
                          <a:ea typeface="Figtree"/>
                          <a:cs typeface="Figtree"/>
                          <a:sym typeface="Figtree"/>
                        </a:rPr>
                        <a:t>$3,368.20</a:t>
                      </a:r>
                      <a:endParaRPr>
                        <a:solidFill>
                          <a:schemeClr val="lt1"/>
                        </a:solidFill>
                        <a:latin typeface="Figtree"/>
                        <a:ea typeface="Figtree"/>
                        <a:cs typeface="Figtree"/>
                        <a:sym typeface="Figtr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Figtree"/>
                          <a:ea typeface="Figtree"/>
                          <a:cs typeface="Figtree"/>
                          <a:sym typeface="Figtree"/>
                        </a:rPr>
                        <a:t>$13,929.80</a:t>
                      </a:r>
                      <a:endParaRPr>
                        <a:solidFill>
                          <a:schemeClr val="lt1"/>
                        </a:solidFill>
                        <a:latin typeface="Figtree"/>
                        <a:ea typeface="Figtree"/>
                        <a:cs typeface="Figtree"/>
                        <a:sym typeface="Figtre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1989" name="Google Shape;1989;p42"/>
          <p:cNvSpPr/>
          <p:nvPr/>
        </p:nvSpPr>
        <p:spPr>
          <a:xfrm rot="5400000">
            <a:off x="696646" y="339837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3" name="Shape 1993"/>
        <p:cNvGrpSpPr/>
        <p:nvPr/>
      </p:nvGrpSpPr>
      <p:grpSpPr>
        <a:xfrm>
          <a:off x="0" y="0"/>
          <a:ext cx="0" cy="0"/>
          <a:chOff x="0" y="0"/>
          <a:chExt cx="0" cy="0"/>
        </a:xfrm>
      </p:grpSpPr>
      <p:sp>
        <p:nvSpPr>
          <p:cNvPr id="1994" name="Google Shape;1994;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g</a:t>
            </a:r>
            <a:r>
              <a:rPr lang="en"/>
              <a:t>raph</a:t>
            </a:r>
            <a:endParaRPr/>
          </a:p>
        </p:txBody>
      </p:sp>
      <p:sp>
        <p:nvSpPr>
          <p:cNvPr id="1995" name="Google Shape;1995;p43"/>
          <p:cNvSpPr txBox="1"/>
          <p:nvPr/>
        </p:nvSpPr>
        <p:spPr>
          <a:xfrm>
            <a:off x="6015031" y="1588838"/>
            <a:ext cx="2066100" cy="409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800">
                <a:solidFill>
                  <a:schemeClr val="lt1"/>
                </a:solidFill>
                <a:latin typeface="Nanum Pen Script"/>
                <a:ea typeface="Nanum Pen Script"/>
                <a:cs typeface="Nanum Pen Script"/>
                <a:sym typeface="Nanum Pen Script"/>
              </a:rPr>
              <a:t>Mars</a:t>
            </a:r>
            <a:endParaRPr b="1" sz="2800">
              <a:solidFill>
                <a:schemeClr val="lt1"/>
              </a:solidFill>
              <a:latin typeface="Nanum Pen Script"/>
              <a:ea typeface="Nanum Pen Script"/>
              <a:cs typeface="Nanum Pen Script"/>
              <a:sym typeface="Nanum Pen Script"/>
            </a:endParaRPr>
          </a:p>
        </p:txBody>
      </p:sp>
      <p:sp>
        <p:nvSpPr>
          <p:cNvPr id="1996" name="Google Shape;1996;p43"/>
          <p:cNvSpPr txBox="1"/>
          <p:nvPr/>
        </p:nvSpPr>
        <p:spPr>
          <a:xfrm>
            <a:off x="6015026" y="1921896"/>
            <a:ext cx="20661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Figtree"/>
                <a:ea typeface="Figtree"/>
                <a:cs typeface="Figtree"/>
                <a:sym typeface="Figtree"/>
              </a:rPr>
              <a:t>Despite being red, Mars is actually a cold place</a:t>
            </a:r>
            <a:endParaRPr>
              <a:solidFill>
                <a:schemeClr val="lt1"/>
              </a:solidFill>
              <a:latin typeface="Figtree"/>
              <a:ea typeface="Figtree"/>
              <a:cs typeface="Figtree"/>
              <a:sym typeface="Figtree"/>
            </a:endParaRPr>
          </a:p>
        </p:txBody>
      </p:sp>
      <p:sp>
        <p:nvSpPr>
          <p:cNvPr id="1997" name="Google Shape;1997;p43"/>
          <p:cNvSpPr txBox="1"/>
          <p:nvPr/>
        </p:nvSpPr>
        <p:spPr>
          <a:xfrm>
            <a:off x="6015031" y="2989432"/>
            <a:ext cx="2066100" cy="409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800">
                <a:solidFill>
                  <a:schemeClr val="lt1"/>
                </a:solidFill>
                <a:latin typeface="Nanum Pen Script"/>
                <a:ea typeface="Nanum Pen Script"/>
                <a:cs typeface="Nanum Pen Script"/>
                <a:sym typeface="Nanum Pen Script"/>
              </a:rPr>
              <a:t>Neptune</a:t>
            </a:r>
            <a:endParaRPr b="1" sz="2800">
              <a:solidFill>
                <a:schemeClr val="lt1"/>
              </a:solidFill>
              <a:latin typeface="Nanum Pen Script"/>
              <a:ea typeface="Nanum Pen Script"/>
              <a:cs typeface="Nanum Pen Script"/>
              <a:sym typeface="Nanum Pen Script"/>
            </a:endParaRPr>
          </a:p>
        </p:txBody>
      </p:sp>
      <p:sp>
        <p:nvSpPr>
          <p:cNvPr id="1998" name="Google Shape;1998;p43"/>
          <p:cNvSpPr txBox="1"/>
          <p:nvPr/>
        </p:nvSpPr>
        <p:spPr>
          <a:xfrm>
            <a:off x="6015026" y="3322440"/>
            <a:ext cx="20661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Figtree"/>
                <a:ea typeface="Figtree"/>
                <a:cs typeface="Figtree"/>
                <a:sym typeface="Figtree"/>
              </a:rPr>
              <a:t>Neptune is the farthest planet from the Sun</a:t>
            </a:r>
            <a:endParaRPr>
              <a:solidFill>
                <a:schemeClr val="lt1"/>
              </a:solidFill>
              <a:latin typeface="Figtree"/>
              <a:ea typeface="Figtree"/>
              <a:cs typeface="Figtree"/>
              <a:sym typeface="Figtree"/>
            </a:endParaRPr>
          </a:p>
        </p:txBody>
      </p:sp>
      <p:sp>
        <p:nvSpPr>
          <p:cNvPr id="1999" name="Google Shape;1999;p43"/>
          <p:cNvSpPr txBox="1"/>
          <p:nvPr>
            <p:ph idx="4294967295" type="subTitle"/>
          </p:nvPr>
        </p:nvSpPr>
        <p:spPr>
          <a:xfrm>
            <a:off x="720000" y="4337450"/>
            <a:ext cx="77040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lt1"/>
                </a:solidFill>
              </a:rPr>
              <a:t>Follow the link in the graph to modify its data and then paste the new one here. </a:t>
            </a:r>
            <a:r>
              <a:rPr b="1" lang="en" sz="1200" u="sng">
                <a:solidFill>
                  <a:schemeClr val="lt1"/>
                </a:solidFill>
                <a:hlinkClick r:id="rId3">
                  <a:extLst>
                    <a:ext uri="{A12FA001-AC4F-418D-AE19-62706E023703}">
                      <ahyp:hlinkClr val="tx"/>
                    </a:ext>
                  </a:extLst>
                </a:hlinkClick>
              </a:rPr>
              <a:t>For more info, click here</a:t>
            </a:r>
            <a:endParaRPr b="1" sz="1200" u="sng">
              <a:solidFill>
                <a:schemeClr val="lt1"/>
              </a:solidFill>
            </a:endParaRPr>
          </a:p>
        </p:txBody>
      </p:sp>
      <p:pic>
        <p:nvPicPr>
          <p:cNvPr id="2000" name="Google Shape;2000;p43" title="Chart">
            <a:hlinkClick r:id="rId4"/>
          </p:cNvPr>
          <p:cNvPicPr preferRelativeResize="0"/>
          <p:nvPr/>
        </p:nvPicPr>
        <p:blipFill>
          <a:blip r:embed="rId5">
            <a:alphaModFix/>
          </a:blip>
          <a:stretch>
            <a:fillRect/>
          </a:stretch>
        </p:blipFill>
        <p:spPr>
          <a:xfrm>
            <a:off x="1158119" y="1431025"/>
            <a:ext cx="4294090" cy="2493126"/>
          </a:xfrm>
          <a:prstGeom prst="rect">
            <a:avLst/>
          </a:prstGeom>
          <a:noFill/>
          <a:ln>
            <a:noFill/>
          </a:ln>
        </p:spPr>
      </p:pic>
      <p:sp>
        <p:nvSpPr>
          <p:cNvPr id="2001" name="Google Shape;2001;p43"/>
          <p:cNvSpPr/>
          <p:nvPr/>
        </p:nvSpPr>
        <p:spPr>
          <a:xfrm rot="1531152">
            <a:off x="5731943" y="1583979"/>
            <a:ext cx="216402" cy="216726"/>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2" name="Google Shape;2002;p43"/>
          <p:cNvSpPr/>
          <p:nvPr/>
        </p:nvSpPr>
        <p:spPr>
          <a:xfrm rot="1531152">
            <a:off x="5731943" y="3022092"/>
            <a:ext cx="216402" cy="216726"/>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44"/>
          <p:cNvSpPr txBox="1"/>
          <p:nvPr>
            <p:ph type="title"/>
          </p:nvPr>
        </p:nvSpPr>
        <p:spPr>
          <a:xfrm>
            <a:off x="2057400" y="1952850"/>
            <a:ext cx="5029200" cy="79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21 million</a:t>
            </a:r>
            <a:endParaRPr/>
          </a:p>
        </p:txBody>
      </p:sp>
      <p:sp>
        <p:nvSpPr>
          <p:cNvPr id="2008" name="Google Shape;2008;p44"/>
          <p:cNvSpPr txBox="1"/>
          <p:nvPr>
            <p:ph idx="1" type="subTitle"/>
          </p:nvPr>
        </p:nvSpPr>
        <p:spPr>
          <a:xfrm>
            <a:off x="2057400" y="2816250"/>
            <a:ext cx="5029200" cy="37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009" name="Google Shape;2009;p44"/>
          <p:cNvGrpSpPr/>
          <p:nvPr/>
        </p:nvGrpSpPr>
        <p:grpSpPr>
          <a:xfrm>
            <a:off x="1247675" y="497372"/>
            <a:ext cx="947890" cy="947329"/>
            <a:chOff x="7059662" y="384359"/>
            <a:chExt cx="947890" cy="947329"/>
          </a:xfrm>
        </p:grpSpPr>
        <p:sp>
          <p:nvSpPr>
            <p:cNvPr id="2010" name="Google Shape;2010;p44"/>
            <p:cNvSpPr/>
            <p:nvPr/>
          </p:nvSpPr>
          <p:spPr>
            <a:xfrm>
              <a:off x="7299026" y="622743"/>
              <a:ext cx="467868" cy="467868"/>
            </a:xfrm>
            <a:custGeom>
              <a:rect b="b" l="l" r="r" t="t"/>
              <a:pathLst>
                <a:path extrusionOk="0" h="467868" w="467868">
                  <a:moveTo>
                    <a:pt x="233966" y="467742"/>
                  </a:moveTo>
                  <a:cubicBezTo>
                    <a:pt x="104769" y="467837"/>
                    <a:pt x="-44" y="363176"/>
                    <a:pt x="-139" y="233979"/>
                  </a:cubicBezTo>
                  <a:cubicBezTo>
                    <a:pt x="-235" y="104782"/>
                    <a:pt x="104426" y="-31"/>
                    <a:pt x="233623" y="-126"/>
                  </a:cubicBezTo>
                  <a:cubicBezTo>
                    <a:pt x="362820" y="-221"/>
                    <a:pt x="467633" y="104439"/>
                    <a:pt x="467729" y="233637"/>
                  </a:cubicBezTo>
                  <a:cubicBezTo>
                    <a:pt x="467814" y="349299"/>
                    <a:pt x="383356" y="447663"/>
                    <a:pt x="269018" y="465075"/>
                  </a:cubicBezTo>
                  <a:cubicBezTo>
                    <a:pt x="257416" y="466856"/>
                    <a:pt x="245701" y="467742"/>
                    <a:pt x="233966" y="467742"/>
                  </a:cubicBezTo>
                  <a:close/>
                  <a:moveTo>
                    <a:pt x="234918" y="16352"/>
                  </a:moveTo>
                  <a:cubicBezTo>
                    <a:pt x="223889" y="16324"/>
                    <a:pt x="212868" y="17152"/>
                    <a:pt x="201962" y="18829"/>
                  </a:cubicBezTo>
                  <a:cubicBezTo>
                    <a:pt x="83128" y="36907"/>
                    <a:pt x="1451" y="147902"/>
                    <a:pt x="19530" y="266736"/>
                  </a:cubicBezTo>
                  <a:cubicBezTo>
                    <a:pt x="37618" y="385570"/>
                    <a:pt x="148603" y="467247"/>
                    <a:pt x="267447" y="449168"/>
                  </a:cubicBezTo>
                  <a:cubicBezTo>
                    <a:pt x="386280" y="431090"/>
                    <a:pt x="467957" y="320095"/>
                    <a:pt x="449869" y="201261"/>
                  </a:cubicBezTo>
                  <a:cubicBezTo>
                    <a:pt x="433705" y="95000"/>
                    <a:pt x="342398" y="16457"/>
                    <a:pt x="234918" y="163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1" name="Google Shape;2011;p44"/>
            <p:cNvSpPr/>
            <p:nvPr/>
          </p:nvSpPr>
          <p:spPr>
            <a:xfrm>
              <a:off x="7801278" y="780700"/>
              <a:ext cx="206274" cy="42925"/>
            </a:xfrm>
            <a:custGeom>
              <a:rect b="b" l="l" r="r" t="t"/>
              <a:pathLst>
                <a:path extrusionOk="0" h="42925" w="206274">
                  <a:moveTo>
                    <a:pt x="6986" y="42799"/>
                  </a:moveTo>
                  <a:cubicBezTo>
                    <a:pt x="3433" y="42828"/>
                    <a:pt x="414" y="40218"/>
                    <a:pt x="-62" y="36703"/>
                  </a:cubicBezTo>
                  <a:cubicBezTo>
                    <a:pt x="-634" y="32789"/>
                    <a:pt x="2033" y="29150"/>
                    <a:pt x="5938" y="28512"/>
                  </a:cubicBezTo>
                  <a:lnTo>
                    <a:pt x="197867" y="-63"/>
                  </a:lnTo>
                  <a:cubicBezTo>
                    <a:pt x="201792" y="-578"/>
                    <a:pt x="205420" y="2118"/>
                    <a:pt x="206059" y="6033"/>
                  </a:cubicBezTo>
                  <a:cubicBezTo>
                    <a:pt x="206630" y="9919"/>
                    <a:pt x="203944" y="13539"/>
                    <a:pt x="200058" y="14129"/>
                  </a:cubicBezTo>
                  <a:lnTo>
                    <a:pt x="8034" y="4270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2" name="Google Shape;2012;p44"/>
            <p:cNvSpPr/>
            <p:nvPr/>
          </p:nvSpPr>
          <p:spPr>
            <a:xfrm>
              <a:off x="7059662" y="892224"/>
              <a:ext cx="206274" cy="42844"/>
            </a:xfrm>
            <a:custGeom>
              <a:rect b="b" l="l" r="r" t="t"/>
              <a:pathLst>
                <a:path extrusionOk="0" h="42844" w="206274">
                  <a:moveTo>
                    <a:pt x="6986" y="42718"/>
                  </a:moveTo>
                  <a:cubicBezTo>
                    <a:pt x="3471" y="42671"/>
                    <a:pt x="489" y="40099"/>
                    <a:pt x="-63" y="36622"/>
                  </a:cubicBezTo>
                  <a:cubicBezTo>
                    <a:pt x="-634" y="32736"/>
                    <a:pt x="2052" y="29116"/>
                    <a:pt x="5938" y="28526"/>
                  </a:cubicBezTo>
                  <a:lnTo>
                    <a:pt x="197867" y="-49"/>
                  </a:lnTo>
                  <a:cubicBezTo>
                    <a:pt x="201781" y="-621"/>
                    <a:pt x="205420" y="2046"/>
                    <a:pt x="206058" y="5952"/>
                  </a:cubicBezTo>
                  <a:cubicBezTo>
                    <a:pt x="206630" y="9838"/>
                    <a:pt x="203944" y="13457"/>
                    <a:pt x="200058" y="14048"/>
                  </a:cubicBezTo>
                  <a:lnTo>
                    <a:pt x="8033" y="4262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3" name="Google Shape;2013;p44"/>
            <p:cNvSpPr/>
            <p:nvPr/>
          </p:nvSpPr>
          <p:spPr>
            <a:xfrm>
              <a:off x="7224844" y="627828"/>
              <a:ext cx="92393" cy="71972"/>
            </a:xfrm>
            <a:custGeom>
              <a:rect b="b" l="l" r="r" t="t"/>
              <a:pathLst>
                <a:path extrusionOk="0" h="71972" w="92393">
                  <a:moveTo>
                    <a:pt x="85073" y="71846"/>
                  </a:moveTo>
                  <a:cubicBezTo>
                    <a:pt x="83529" y="71837"/>
                    <a:pt x="82025" y="71341"/>
                    <a:pt x="80786" y="70417"/>
                  </a:cubicBezTo>
                  <a:lnTo>
                    <a:pt x="2777" y="12791"/>
                  </a:lnTo>
                  <a:cubicBezTo>
                    <a:pt x="-405" y="10448"/>
                    <a:pt x="-1091" y="5971"/>
                    <a:pt x="1252" y="2790"/>
                  </a:cubicBezTo>
                  <a:cubicBezTo>
                    <a:pt x="3596" y="-391"/>
                    <a:pt x="8072" y="-1077"/>
                    <a:pt x="11254" y="1266"/>
                  </a:cubicBezTo>
                  <a:lnTo>
                    <a:pt x="89264" y="58416"/>
                  </a:lnTo>
                  <a:cubicBezTo>
                    <a:pt x="92473" y="60711"/>
                    <a:pt x="93216" y="65169"/>
                    <a:pt x="90921" y="68379"/>
                  </a:cubicBezTo>
                  <a:cubicBezTo>
                    <a:pt x="89568" y="70265"/>
                    <a:pt x="87387" y="71379"/>
                    <a:pt x="85073" y="7137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4" name="Google Shape;2014;p44"/>
            <p:cNvSpPr/>
            <p:nvPr/>
          </p:nvSpPr>
          <p:spPr>
            <a:xfrm>
              <a:off x="7749988" y="1015962"/>
              <a:ext cx="91845" cy="71697"/>
            </a:xfrm>
            <a:custGeom>
              <a:rect b="b" l="l" r="r" t="t"/>
              <a:pathLst>
                <a:path extrusionOk="0" h="71697" w="91845">
                  <a:moveTo>
                    <a:pt x="85041" y="71570"/>
                  </a:moveTo>
                  <a:cubicBezTo>
                    <a:pt x="83536" y="71599"/>
                    <a:pt x="82060" y="71132"/>
                    <a:pt x="80850" y="70237"/>
                  </a:cubicBezTo>
                  <a:lnTo>
                    <a:pt x="2745" y="12516"/>
                  </a:lnTo>
                  <a:cubicBezTo>
                    <a:pt x="-398" y="10153"/>
                    <a:pt x="-1074" y="5705"/>
                    <a:pt x="1221" y="2514"/>
                  </a:cubicBezTo>
                  <a:cubicBezTo>
                    <a:pt x="3545" y="-353"/>
                    <a:pt x="7679" y="-972"/>
                    <a:pt x="10746" y="1086"/>
                  </a:cubicBezTo>
                  <a:lnTo>
                    <a:pt x="88851" y="58712"/>
                  </a:lnTo>
                  <a:cubicBezTo>
                    <a:pt x="92004" y="61083"/>
                    <a:pt x="92642" y="65560"/>
                    <a:pt x="90280" y="68713"/>
                  </a:cubicBezTo>
                  <a:cubicBezTo>
                    <a:pt x="88927" y="70513"/>
                    <a:pt x="86813" y="71570"/>
                    <a:pt x="84565" y="7157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5" name="Google Shape;2015;p44"/>
            <p:cNvSpPr/>
            <p:nvPr/>
          </p:nvSpPr>
          <p:spPr>
            <a:xfrm>
              <a:off x="7691527" y="549495"/>
              <a:ext cx="71352" cy="92299"/>
            </a:xfrm>
            <a:custGeom>
              <a:rect b="b" l="l" r="r" t="t"/>
              <a:pathLst>
                <a:path extrusionOk="0" h="92299" w="71352">
                  <a:moveTo>
                    <a:pt x="7009" y="92172"/>
                  </a:moveTo>
                  <a:cubicBezTo>
                    <a:pt x="5504" y="92201"/>
                    <a:pt x="4028" y="91734"/>
                    <a:pt x="2818" y="90839"/>
                  </a:cubicBezTo>
                  <a:cubicBezTo>
                    <a:pt x="-354" y="88582"/>
                    <a:pt x="-1088" y="84181"/>
                    <a:pt x="1170" y="81009"/>
                  </a:cubicBezTo>
                  <a:cubicBezTo>
                    <a:pt x="1208" y="80952"/>
                    <a:pt x="1256" y="80895"/>
                    <a:pt x="1294" y="80838"/>
                  </a:cubicBezTo>
                  <a:lnTo>
                    <a:pt x="58444" y="2733"/>
                  </a:lnTo>
                  <a:cubicBezTo>
                    <a:pt x="60815" y="-420"/>
                    <a:pt x="65292" y="-1068"/>
                    <a:pt x="68445" y="1304"/>
                  </a:cubicBezTo>
                  <a:cubicBezTo>
                    <a:pt x="71426" y="3552"/>
                    <a:pt x="72103" y="7762"/>
                    <a:pt x="69969" y="10829"/>
                  </a:cubicBezTo>
                  <a:lnTo>
                    <a:pt x="12343" y="88934"/>
                  </a:lnTo>
                  <a:cubicBezTo>
                    <a:pt x="11142" y="90763"/>
                    <a:pt x="9180" y="91953"/>
                    <a:pt x="7009" y="9217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6" name="Google Shape;2016;p44"/>
            <p:cNvSpPr/>
            <p:nvPr/>
          </p:nvSpPr>
          <p:spPr>
            <a:xfrm>
              <a:off x="7303673" y="1074129"/>
              <a:ext cx="71941" cy="92396"/>
            </a:xfrm>
            <a:custGeom>
              <a:rect b="b" l="l" r="r" t="t"/>
              <a:pathLst>
                <a:path extrusionOk="0" h="92396" w="71941">
                  <a:moveTo>
                    <a:pt x="7005" y="92271"/>
                  </a:moveTo>
                  <a:cubicBezTo>
                    <a:pt x="3005" y="92223"/>
                    <a:pt x="-196" y="88937"/>
                    <a:pt x="-139" y="84937"/>
                  </a:cubicBezTo>
                  <a:cubicBezTo>
                    <a:pt x="-120" y="83470"/>
                    <a:pt x="347" y="82041"/>
                    <a:pt x="1195" y="80841"/>
                  </a:cubicBezTo>
                  <a:lnTo>
                    <a:pt x="58916" y="2831"/>
                  </a:lnTo>
                  <a:cubicBezTo>
                    <a:pt x="61174" y="-341"/>
                    <a:pt x="65575" y="-1074"/>
                    <a:pt x="68746" y="1183"/>
                  </a:cubicBezTo>
                  <a:cubicBezTo>
                    <a:pt x="68804" y="1221"/>
                    <a:pt x="68861" y="1269"/>
                    <a:pt x="68918" y="1307"/>
                  </a:cubicBezTo>
                  <a:cubicBezTo>
                    <a:pt x="72061" y="3669"/>
                    <a:pt x="72737" y="8117"/>
                    <a:pt x="70442" y="11308"/>
                  </a:cubicBezTo>
                  <a:lnTo>
                    <a:pt x="12720" y="89318"/>
                  </a:lnTo>
                  <a:cubicBezTo>
                    <a:pt x="11387" y="91156"/>
                    <a:pt x="9272" y="92252"/>
                    <a:pt x="7005" y="9227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7" name="Google Shape;2017;p44"/>
            <p:cNvSpPr/>
            <p:nvPr/>
          </p:nvSpPr>
          <p:spPr>
            <a:xfrm>
              <a:off x="7456623" y="384359"/>
              <a:ext cx="42770" cy="205714"/>
            </a:xfrm>
            <a:custGeom>
              <a:rect b="b" l="l" r="r" t="t"/>
              <a:pathLst>
                <a:path extrusionOk="0" h="205714" w="42770">
                  <a:moveTo>
                    <a:pt x="35506" y="205588"/>
                  </a:moveTo>
                  <a:cubicBezTo>
                    <a:pt x="31953" y="205617"/>
                    <a:pt x="28934" y="203007"/>
                    <a:pt x="28457" y="199492"/>
                  </a:cubicBezTo>
                  <a:lnTo>
                    <a:pt x="-118" y="7563"/>
                  </a:lnTo>
                  <a:cubicBezTo>
                    <a:pt x="-422" y="3630"/>
                    <a:pt x="2521" y="191"/>
                    <a:pt x="6455" y="-104"/>
                  </a:cubicBezTo>
                  <a:cubicBezTo>
                    <a:pt x="9998" y="-381"/>
                    <a:pt x="13208" y="1991"/>
                    <a:pt x="13980" y="5468"/>
                  </a:cubicBezTo>
                  <a:lnTo>
                    <a:pt x="42555" y="197397"/>
                  </a:lnTo>
                  <a:cubicBezTo>
                    <a:pt x="43126" y="201283"/>
                    <a:pt x="40440" y="204902"/>
                    <a:pt x="36554" y="20549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8" name="Google Shape;2018;p44"/>
            <p:cNvSpPr/>
            <p:nvPr/>
          </p:nvSpPr>
          <p:spPr>
            <a:xfrm>
              <a:off x="7568009" y="1125442"/>
              <a:ext cx="42922" cy="206246"/>
            </a:xfrm>
            <a:custGeom>
              <a:rect b="b" l="l" r="r" t="t"/>
              <a:pathLst>
                <a:path extrusionOk="0" h="206246" w="42922">
                  <a:moveTo>
                    <a:pt x="35562" y="206121"/>
                  </a:moveTo>
                  <a:cubicBezTo>
                    <a:pt x="32048" y="206073"/>
                    <a:pt x="29066" y="203501"/>
                    <a:pt x="28514" y="200025"/>
                  </a:cubicBezTo>
                  <a:lnTo>
                    <a:pt x="-61" y="8096"/>
                  </a:lnTo>
                  <a:cubicBezTo>
                    <a:pt x="-642" y="4181"/>
                    <a:pt x="2072" y="533"/>
                    <a:pt x="5987" y="-48"/>
                  </a:cubicBezTo>
                  <a:cubicBezTo>
                    <a:pt x="9902" y="-629"/>
                    <a:pt x="13550" y="2086"/>
                    <a:pt x="14131" y="6001"/>
                  </a:cubicBezTo>
                  <a:lnTo>
                    <a:pt x="42706" y="197929"/>
                  </a:lnTo>
                  <a:cubicBezTo>
                    <a:pt x="43277" y="201815"/>
                    <a:pt x="40592" y="205435"/>
                    <a:pt x="36705" y="20602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9" name="Google Shape;2019;p44"/>
            <p:cNvSpPr/>
            <p:nvPr/>
          </p:nvSpPr>
          <p:spPr>
            <a:xfrm>
              <a:off x="7346727" y="860011"/>
              <a:ext cx="136500" cy="186595"/>
            </a:xfrm>
            <a:custGeom>
              <a:rect b="b" l="l" r="r" t="t"/>
              <a:pathLst>
                <a:path extrusionOk="0" h="186595" w="136500">
                  <a:moveTo>
                    <a:pt x="133973" y="186469"/>
                  </a:moveTo>
                  <a:lnTo>
                    <a:pt x="133211" y="186469"/>
                  </a:lnTo>
                  <a:cubicBezTo>
                    <a:pt x="53658" y="160275"/>
                    <a:pt x="-101" y="86008"/>
                    <a:pt x="-139" y="2255"/>
                  </a:cubicBezTo>
                  <a:cubicBezTo>
                    <a:pt x="-139" y="941"/>
                    <a:pt x="927" y="-126"/>
                    <a:pt x="2242" y="-126"/>
                  </a:cubicBezTo>
                  <a:cubicBezTo>
                    <a:pt x="3556" y="-126"/>
                    <a:pt x="4623" y="941"/>
                    <a:pt x="4623" y="2255"/>
                  </a:cubicBezTo>
                  <a:cubicBezTo>
                    <a:pt x="4795" y="83856"/>
                    <a:pt x="57230" y="156170"/>
                    <a:pt x="134734" y="181706"/>
                  </a:cubicBezTo>
                  <a:cubicBezTo>
                    <a:pt x="135963" y="182116"/>
                    <a:pt x="136630" y="183421"/>
                    <a:pt x="136259" y="184659"/>
                  </a:cubicBezTo>
                  <a:cubicBezTo>
                    <a:pt x="136030" y="185735"/>
                    <a:pt x="135068" y="186497"/>
                    <a:pt x="133973" y="1864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0" name="Google Shape;2020;p44"/>
            <p:cNvSpPr/>
            <p:nvPr/>
          </p:nvSpPr>
          <p:spPr>
            <a:xfrm>
              <a:off x="7389144" y="910715"/>
              <a:ext cx="58706" cy="75121"/>
            </a:xfrm>
            <a:custGeom>
              <a:rect b="b" l="l" r="r" t="t"/>
              <a:pathLst>
                <a:path extrusionOk="0" h="75121" w="58706">
                  <a:moveTo>
                    <a:pt x="56218" y="74995"/>
                  </a:moveTo>
                  <a:cubicBezTo>
                    <a:pt x="55703" y="74986"/>
                    <a:pt x="55208" y="74814"/>
                    <a:pt x="54789" y="74519"/>
                  </a:cubicBezTo>
                  <a:cubicBezTo>
                    <a:pt x="30157" y="56383"/>
                    <a:pt x="11174" y="31657"/>
                    <a:pt x="20" y="3177"/>
                  </a:cubicBezTo>
                  <a:cubicBezTo>
                    <a:pt x="-446" y="1938"/>
                    <a:pt x="144" y="557"/>
                    <a:pt x="1354" y="33"/>
                  </a:cubicBezTo>
                  <a:cubicBezTo>
                    <a:pt x="2592" y="-433"/>
                    <a:pt x="3973" y="157"/>
                    <a:pt x="4497" y="1367"/>
                  </a:cubicBezTo>
                  <a:cubicBezTo>
                    <a:pt x="15250" y="29018"/>
                    <a:pt x="33653" y="53031"/>
                    <a:pt x="57551" y="70614"/>
                  </a:cubicBezTo>
                  <a:cubicBezTo>
                    <a:pt x="58627" y="71366"/>
                    <a:pt x="58894" y="72852"/>
                    <a:pt x="58132" y="73928"/>
                  </a:cubicBezTo>
                  <a:cubicBezTo>
                    <a:pt x="58132" y="73938"/>
                    <a:pt x="58123" y="73938"/>
                    <a:pt x="58123" y="73947"/>
                  </a:cubicBezTo>
                  <a:cubicBezTo>
                    <a:pt x="57684" y="74576"/>
                    <a:pt x="56980" y="74957"/>
                    <a:pt x="56218" y="7499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1" name="Google Shape;2021;p44"/>
            <p:cNvSpPr/>
            <p:nvPr/>
          </p:nvSpPr>
          <p:spPr>
            <a:xfrm>
              <a:off x="7574791" y="671654"/>
              <a:ext cx="131636" cy="155591"/>
            </a:xfrm>
            <a:custGeom>
              <a:rect b="b" l="l" r="r" t="t"/>
              <a:pathLst>
                <a:path extrusionOk="0" h="155591" w="131636">
                  <a:moveTo>
                    <a:pt x="129079" y="155465"/>
                  </a:moveTo>
                  <a:cubicBezTo>
                    <a:pt x="127964" y="155446"/>
                    <a:pt x="127012" y="154655"/>
                    <a:pt x="126793" y="153560"/>
                  </a:cubicBezTo>
                  <a:cubicBezTo>
                    <a:pt x="113382" y="85609"/>
                    <a:pt x="66004" y="29316"/>
                    <a:pt x="1348" y="4494"/>
                  </a:cubicBezTo>
                  <a:cubicBezTo>
                    <a:pt x="148" y="4008"/>
                    <a:pt x="-442" y="2655"/>
                    <a:pt x="15" y="1446"/>
                  </a:cubicBezTo>
                  <a:cubicBezTo>
                    <a:pt x="463" y="207"/>
                    <a:pt x="1825" y="-431"/>
                    <a:pt x="3063" y="17"/>
                  </a:cubicBezTo>
                  <a:cubicBezTo>
                    <a:pt x="69195" y="25391"/>
                    <a:pt x="117677" y="82932"/>
                    <a:pt x="131460" y="152417"/>
                  </a:cubicBezTo>
                  <a:cubicBezTo>
                    <a:pt x="131689" y="153703"/>
                    <a:pt x="130841" y="154941"/>
                    <a:pt x="129555" y="15517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2" name="Google Shape;2022;p44"/>
            <p:cNvSpPr/>
            <p:nvPr/>
          </p:nvSpPr>
          <p:spPr>
            <a:xfrm>
              <a:off x="7622992" y="752938"/>
              <a:ext cx="36787" cy="55161"/>
            </a:xfrm>
            <a:custGeom>
              <a:rect b="b" l="l" r="r" t="t"/>
              <a:pathLst>
                <a:path extrusionOk="0" h="55161" w="36787">
                  <a:moveTo>
                    <a:pt x="33920" y="54750"/>
                  </a:moveTo>
                  <a:cubicBezTo>
                    <a:pt x="32815" y="54750"/>
                    <a:pt x="31834" y="54007"/>
                    <a:pt x="31538" y="52940"/>
                  </a:cubicBezTo>
                  <a:cubicBezTo>
                    <a:pt x="26995" y="33585"/>
                    <a:pt x="16098" y="16316"/>
                    <a:pt x="582" y="3886"/>
                  </a:cubicBezTo>
                  <a:cubicBezTo>
                    <a:pt x="-342" y="3019"/>
                    <a:pt x="-380" y="1572"/>
                    <a:pt x="477" y="657"/>
                  </a:cubicBezTo>
                  <a:cubicBezTo>
                    <a:pt x="515" y="619"/>
                    <a:pt x="544" y="581"/>
                    <a:pt x="582" y="553"/>
                  </a:cubicBezTo>
                  <a:cubicBezTo>
                    <a:pt x="1506" y="-352"/>
                    <a:pt x="2992" y="-352"/>
                    <a:pt x="3916" y="553"/>
                  </a:cubicBezTo>
                  <a:cubicBezTo>
                    <a:pt x="20270" y="13621"/>
                    <a:pt x="31776" y="31804"/>
                    <a:pt x="36586" y="52178"/>
                  </a:cubicBezTo>
                  <a:cubicBezTo>
                    <a:pt x="36882" y="53464"/>
                    <a:pt x="36082" y="54740"/>
                    <a:pt x="34796" y="55036"/>
                  </a:cubicBezTo>
                  <a:cubicBezTo>
                    <a:pt x="34787" y="55036"/>
                    <a:pt x="34787" y="55036"/>
                    <a:pt x="34777" y="550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3" name="Google Shape;2023;p44"/>
          <p:cNvGrpSpPr/>
          <p:nvPr/>
        </p:nvGrpSpPr>
        <p:grpSpPr>
          <a:xfrm>
            <a:off x="7266464" y="3470827"/>
            <a:ext cx="985785" cy="1133165"/>
            <a:chOff x="4260627" y="5512902"/>
            <a:chExt cx="985785" cy="1133165"/>
          </a:xfrm>
        </p:grpSpPr>
        <p:sp>
          <p:nvSpPr>
            <p:cNvPr id="2024" name="Google Shape;2024;p44"/>
            <p:cNvSpPr/>
            <p:nvPr/>
          </p:nvSpPr>
          <p:spPr>
            <a:xfrm>
              <a:off x="4260627" y="5568255"/>
              <a:ext cx="985785" cy="1077812"/>
            </a:xfrm>
            <a:custGeom>
              <a:rect b="b" l="l" r="r" t="t"/>
              <a:pathLst>
                <a:path extrusionOk="0" h="1077812" w="985785">
                  <a:moveTo>
                    <a:pt x="451688" y="1077582"/>
                  </a:moveTo>
                  <a:cubicBezTo>
                    <a:pt x="449688" y="1077582"/>
                    <a:pt x="447782" y="1076535"/>
                    <a:pt x="446735" y="1074820"/>
                  </a:cubicBezTo>
                  <a:lnTo>
                    <a:pt x="12" y="315773"/>
                  </a:lnTo>
                  <a:cubicBezTo>
                    <a:pt x="-750" y="314411"/>
                    <a:pt x="-940" y="312810"/>
                    <a:pt x="-559" y="311296"/>
                  </a:cubicBezTo>
                  <a:cubicBezTo>
                    <a:pt x="-82" y="309839"/>
                    <a:pt x="870" y="308601"/>
                    <a:pt x="2204" y="307867"/>
                  </a:cubicBezTo>
                  <a:lnTo>
                    <a:pt x="556844" y="495"/>
                  </a:lnTo>
                  <a:cubicBezTo>
                    <a:pt x="559511" y="-1019"/>
                    <a:pt x="562940" y="-86"/>
                    <a:pt x="564559" y="2591"/>
                  </a:cubicBezTo>
                  <a:cubicBezTo>
                    <a:pt x="567798" y="8116"/>
                    <a:pt x="893457" y="558756"/>
                    <a:pt x="984517" y="750970"/>
                  </a:cubicBezTo>
                  <a:cubicBezTo>
                    <a:pt x="985564" y="753265"/>
                    <a:pt x="984992" y="755970"/>
                    <a:pt x="983088" y="757638"/>
                  </a:cubicBezTo>
                  <a:cubicBezTo>
                    <a:pt x="980516" y="760019"/>
                    <a:pt x="717531" y="993096"/>
                    <a:pt x="453403" y="1077297"/>
                  </a:cubicBezTo>
                  <a:close/>
                  <a:moveTo>
                    <a:pt x="12490" y="315011"/>
                  </a:moveTo>
                  <a:lnTo>
                    <a:pt x="453878" y="1065009"/>
                  </a:lnTo>
                  <a:cubicBezTo>
                    <a:pt x="698481" y="985571"/>
                    <a:pt x="941368" y="778592"/>
                    <a:pt x="971943" y="751922"/>
                  </a:cubicBezTo>
                  <a:cubicBezTo>
                    <a:pt x="883266" y="566566"/>
                    <a:pt x="589229" y="67551"/>
                    <a:pt x="557130" y="1316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5" name="Google Shape;2025;p44"/>
            <p:cNvSpPr/>
            <p:nvPr/>
          </p:nvSpPr>
          <p:spPr>
            <a:xfrm>
              <a:off x="4263812" y="5512902"/>
              <a:ext cx="534487" cy="392406"/>
            </a:xfrm>
            <a:custGeom>
              <a:rect b="b" l="l" r="r" t="t"/>
              <a:pathLst>
                <a:path extrusionOk="0" h="392406" w="534487">
                  <a:moveTo>
                    <a:pt x="39974" y="392176"/>
                  </a:moveTo>
                  <a:cubicBezTo>
                    <a:pt x="38451" y="392176"/>
                    <a:pt x="37022" y="391558"/>
                    <a:pt x="35975" y="390462"/>
                  </a:cubicBezTo>
                  <a:cubicBezTo>
                    <a:pt x="33783" y="388310"/>
                    <a:pt x="33689" y="384747"/>
                    <a:pt x="35784" y="382518"/>
                  </a:cubicBezTo>
                  <a:cubicBezTo>
                    <a:pt x="35879" y="382461"/>
                    <a:pt x="35879" y="382414"/>
                    <a:pt x="35975" y="382366"/>
                  </a:cubicBezTo>
                  <a:cubicBezTo>
                    <a:pt x="46832" y="371012"/>
                    <a:pt x="54071" y="356687"/>
                    <a:pt x="56739" y="341218"/>
                  </a:cubicBezTo>
                  <a:cubicBezTo>
                    <a:pt x="44546" y="333817"/>
                    <a:pt x="34069" y="323882"/>
                    <a:pt x="26068" y="312071"/>
                  </a:cubicBezTo>
                  <a:cubicBezTo>
                    <a:pt x="12067" y="292288"/>
                    <a:pt x="3017" y="269409"/>
                    <a:pt x="-221" y="245396"/>
                  </a:cubicBezTo>
                  <a:cubicBezTo>
                    <a:pt x="-2602" y="228061"/>
                    <a:pt x="3494" y="220536"/>
                    <a:pt x="9304" y="217393"/>
                  </a:cubicBezTo>
                  <a:cubicBezTo>
                    <a:pt x="13401" y="214926"/>
                    <a:pt x="18353" y="214307"/>
                    <a:pt x="22926" y="215679"/>
                  </a:cubicBezTo>
                  <a:cubicBezTo>
                    <a:pt x="32164" y="219650"/>
                    <a:pt x="39688" y="226813"/>
                    <a:pt x="44166" y="235871"/>
                  </a:cubicBezTo>
                  <a:cubicBezTo>
                    <a:pt x="58072" y="259532"/>
                    <a:pt x="66836" y="285849"/>
                    <a:pt x="69883" y="313119"/>
                  </a:cubicBezTo>
                  <a:cubicBezTo>
                    <a:pt x="70645" y="320501"/>
                    <a:pt x="70645" y="327930"/>
                    <a:pt x="69883" y="335313"/>
                  </a:cubicBezTo>
                  <a:cubicBezTo>
                    <a:pt x="75979" y="337741"/>
                    <a:pt x="82361" y="339037"/>
                    <a:pt x="88933" y="339123"/>
                  </a:cubicBezTo>
                  <a:cubicBezTo>
                    <a:pt x="106079" y="338208"/>
                    <a:pt x="121604" y="328626"/>
                    <a:pt x="130176" y="313691"/>
                  </a:cubicBezTo>
                  <a:cubicBezTo>
                    <a:pt x="127510" y="311262"/>
                    <a:pt x="124938" y="308690"/>
                    <a:pt x="122557" y="305975"/>
                  </a:cubicBezTo>
                  <a:cubicBezTo>
                    <a:pt x="95695" y="275981"/>
                    <a:pt x="81980" y="236452"/>
                    <a:pt x="84457" y="196248"/>
                  </a:cubicBezTo>
                  <a:cubicBezTo>
                    <a:pt x="84266" y="189075"/>
                    <a:pt x="87029" y="182141"/>
                    <a:pt x="92267" y="177198"/>
                  </a:cubicBezTo>
                  <a:cubicBezTo>
                    <a:pt x="96077" y="174178"/>
                    <a:pt x="101030" y="173064"/>
                    <a:pt x="105697" y="174150"/>
                  </a:cubicBezTo>
                  <a:cubicBezTo>
                    <a:pt x="115604" y="177455"/>
                    <a:pt x="123604" y="184646"/>
                    <a:pt x="128081" y="194057"/>
                  </a:cubicBezTo>
                  <a:cubicBezTo>
                    <a:pt x="141130" y="218727"/>
                    <a:pt x="155703" y="251207"/>
                    <a:pt x="152084" y="284544"/>
                  </a:cubicBezTo>
                  <a:cubicBezTo>
                    <a:pt x="151036" y="293612"/>
                    <a:pt x="148464" y="302442"/>
                    <a:pt x="144463" y="310642"/>
                  </a:cubicBezTo>
                  <a:cubicBezTo>
                    <a:pt x="150464" y="315234"/>
                    <a:pt x="157608" y="318187"/>
                    <a:pt x="165133" y="319215"/>
                  </a:cubicBezTo>
                  <a:cubicBezTo>
                    <a:pt x="182945" y="319387"/>
                    <a:pt x="199232" y="309405"/>
                    <a:pt x="207234" y="293498"/>
                  </a:cubicBezTo>
                  <a:cubicBezTo>
                    <a:pt x="213330" y="281658"/>
                    <a:pt x="216854" y="268685"/>
                    <a:pt x="217616" y="255398"/>
                  </a:cubicBezTo>
                  <a:cubicBezTo>
                    <a:pt x="213235" y="251607"/>
                    <a:pt x="209043" y="247473"/>
                    <a:pt x="205328" y="243015"/>
                  </a:cubicBezTo>
                  <a:cubicBezTo>
                    <a:pt x="181707" y="214573"/>
                    <a:pt x="170086" y="178055"/>
                    <a:pt x="172944" y="141193"/>
                  </a:cubicBezTo>
                  <a:cubicBezTo>
                    <a:pt x="173706" y="130906"/>
                    <a:pt x="177421" y="124620"/>
                    <a:pt x="183992" y="122143"/>
                  </a:cubicBezTo>
                  <a:cubicBezTo>
                    <a:pt x="190565" y="119666"/>
                    <a:pt x="199614" y="123572"/>
                    <a:pt x="205900" y="132906"/>
                  </a:cubicBezTo>
                  <a:cubicBezTo>
                    <a:pt x="223712" y="159100"/>
                    <a:pt x="231333" y="192818"/>
                    <a:pt x="230094" y="239015"/>
                  </a:cubicBezTo>
                  <a:cubicBezTo>
                    <a:pt x="230094" y="242539"/>
                    <a:pt x="230094" y="246254"/>
                    <a:pt x="229522" y="250064"/>
                  </a:cubicBezTo>
                  <a:cubicBezTo>
                    <a:pt x="236857" y="255512"/>
                    <a:pt x="245620" y="258570"/>
                    <a:pt x="254764" y="258826"/>
                  </a:cubicBezTo>
                  <a:cubicBezTo>
                    <a:pt x="274861" y="258826"/>
                    <a:pt x="290196" y="239776"/>
                    <a:pt x="297912" y="223108"/>
                  </a:cubicBezTo>
                  <a:cubicBezTo>
                    <a:pt x="300198" y="218212"/>
                    <a:pt x="302007" y="213154"/>
                    <a:pt x="303436" y="207963"/>
                  </a:cubicBezTo>
                  <a:cubicBezTo>
                    <a:pt x="298008" y="204039"/>
                    <a:pt x="293150" y="199496"/>
                    <a:pt x="288767" y="194438"/>
                  </a:cubicBezTo>
                  <a:cubicBezTo>
                    <a:pt x="275528" y="179607"/>
                    <a:pt x="265718" y="161996"/>
                    <a:pt x="260192" y="142907"/>
                  </a:cubicBezTo>
                  <a:cubicBezTo>
                    <a:pt x="256954" y="133897"/>
                    <a:pt x="256668" y="124115"/>
                    <a:pt x="259240" y="114904"/>
                  </a:cubicBezTo>
                  <a:cubicBezTo>
                    <a:pt x="262669" y="103903"/>
                    <a:pt x="273528" y="97025"/>
                    <a:pt x="284957" y="98711"/>
                  </a:cubicBezTo>
                  <a:cubicBezTo>
                    <a:pt x="292959" y="101331"/>
                    <a:pt x="299435" y="107169"/>
                    <a:pt x="302864" y="114809"/>
                  </a:cubicBezTo>
                  <a:cubicBezTo>
                    <a:pt x="317628" y="141460"/>
                    <a:pt x="322296" y="172521"/>
                    <a:pt x="316104" y="202343"/>
                  </a:cubicBezTo>
                  <a:cubicBezTo>
                    <a:pt x="318010" y="203277"/>
                    <a:pt x="320010" y="204020"/>
                    <a:pt x="322105" y="204534"/>
                  </a:cubicBezTo>
                  <a:cubicBezTo>
                    <a:pt x="330773" y="206306"/>
                    <a:pt x="339726" y="205439"/>
                    <a:pt x="347823" y="202058"/>
                  </a:cubicBezTo>
                  <a:cubicBezTo>
                    <a:pt x="369825" y="192666"/>
                    <a:pt x="386399" y="173987"/>
                    <a:pt x="393258" y="151099"/>
                  </a:cubicBezTo>
                  <a:cubicBezTo>
                    <a:pt x="381445" y="145975"/>
                    <a:pt x="371254" y="137669"/>
                    <a:pt x="363920" y="127096"/>
                  </a:cubicBezTo>
                  <a:cubicBezTo>
                    <a:pt x="352966" y="110599"/>
                    <a:pt x="347632" y="91034"/>
                    <a:pt x="348680" y="71280"/>
                  </a:cubicBezTo>
                  <a:cubicBezTo>
                    <a:pt x="349157" y="55468"/>
                    <a:pt x="355158" y="44229"/>
                    <a:pt x="365253" y="40418"/>
                  </a:cubicBezTo>
                  <a:cubicBezTo>
                    <a:pt x="374778" y="37437"/>
                    <a:pt x="385256" y="40437"/>
                    <a:pt x="391733" y="48039"/>
                  </a:cubicBezTo>
                  <a:cubicBezTo>
                    <a:pt x="397067" y="54506"/>
                    <a:pt x="400782" y="62145"/>
                    <a:pt x="402687" y="70327"/>
                  </a:cubicBezTo>
                  <a:cubicBezTo>
                    <a:pt x="410116" y="93978"/>
                    <a:pt x="411640" y="119105"/>
                    <a:pt x="407068" y="143479"/>
                  </a:cubicBezTo>
                  <a:cubicBezTo>
                    <a:pt x="409640" y="144032"/>
                    <a:pt x="412212" y="144346"/>
                    <a:pt x="414878" y="144432"/>
                  </a:cubicBezTo>
                  <a:lnTo>
                    <a:pt x="415832" y="144432"/>
                  </a:lnTo>
                  <a:cubicBezTo>
                    <a:pt x="437453" y="142984"/>
                    <a:pt x="456598" y="130030"/>
                    <a:pt x="466028" y="110523"/>
                  </a:cubicBezTo>
                  <a:cubicBezTo>
                    <a:pt x="467933" y="106769"/>
                    <a:pt x="469647" y="102893"/>
                    <a:pt x="471076" y="98902"/>
                  </a:cubicBezTo>
                  <a:cubicBezTo>
                    <a:pt x="464789" y="93939"/>
                    <a:pt x="458979" y="88358"/>
                    <a:pt x="453741" y="82233"/>
                  </a:cubicBezTo>
                  <a:cubicBezTo>
                    <a:pt x="437263" y="62516"/>
                    <a:pt x="430024" y="44133"/>
                    <a:pt x="432310" y="26512"/>
                  </a:cubicBezTo>
                  <a:cubicBezTo>
                    <a:pt x="433262" y="14082"/>
                    <a:pt x="441739" y="3528"/>
                    <a:pt x="453741" y="32"/>
                  </a:cubicBezTo>
                  <a:cubicBezTo>
                    <a:pt x="465457" y="-1577"/>
                    <a:pt x="476886" y="4328"/>
                    <a:pt x="482316" y="14796"/>
                  </a:cubicBezTo>
                  <a:cubicBezTo>
                    <a:pt x="486697" y="23673"/>
                    <a:pt x="488888" y="33465"/>
                    <a:pt x="488792" y="43371"/>
                  </a:cubicBezTo>
                  <a:cubicBezTo>
                    <a:pt x="489935" y="60393"/>
                    <a:pt x="488412" y="77481"/>
                    <a:pt x="484316" y="94044"/>
                  </a:cubicBezTo>
                  <a:cubicBezTo>
                    <a:pt x="496127" y="103179"/>
                    <a:pt x="511748" y="105693"/>
                    <a:pt x="525749" y="100712"/>
                  </a:cubicBezTo>
                  <a:cubicBezTo>
                    <a:pt x="528607" y="99502"/>
                    <a:pt x="531941" y="100807"/>
                    <a:pt x="533275" y="103664"/>
                  </a:cubicBezTo>
                  <a:cubicBezTo>
                    <a:pt x="534513" y="106560"/>
                    <a:pt x="533179" y="109922"/>
                    <a:pt x="530321" y="111189"/>
                  </a:cubicBezTo>
                  <a:cubicBezTo>
                    <a:pt x="530321" y="111189"/>
                    <a:pt x="530321" y="111189"/>
                    <a:pt x="530321" y="111189"/>
                  </a:cubicBezTo>
                  <a:cubicBezTo>
                    <a:pt x="513748" y="117485"/>
                    <a:pt x="495175" y="115199"/>
                    <a:pt x="480696" y="105093"/>
                  </a:cubicBezTo>
                  <a:cubicBezTo>
                    <a:pt x="479363" y="108627"/>
                    <a:pt x="477838" y="112066"/>
                    <a:pt x="476029" y="115380"/>
                  </a:cubicBezTo>
                  <a:cubicBezTo>
                    <a:pt x="464789" y="138716"/>
                    <a:pt x="441739" y="154051"/>
                    <a:pt x="415832" y="155385"/>
                  </a:cubicBezTo>
                  <a:lnTo>
                    <a:pt x="414498" y="155385"/>
                  </a:lnTo>
                  <a:cubicBezTo>
                    <a:pt x="410974" y="155261"/>
                    <a:pt x="407450" y="154824"/>
                    <a:pt x="404020" y="154051"/>
                  </a:cubicBezTo>
                  <a:cubicBezTo>
                    <a:pt x="396305" y="180350"/>
                    <a:pt x="377160" y="201743"/>
                    <a:pt x="351823" y="212250"/>
                  </a:cubicBezTo>
                  <a:cubicBezTo>
                    <a:pt x="341536" y="216574"/>
                    <a:pt x="330107" y="217564"/>
                    <a:pt x="319248" y="215107"/>
                  </a:cubicBezTo>
                  <a:cubicBezTo>
                    <a:pt x="317152" y="214631"/>
                    <a:pt x="315152" y="213954"/>
                    <a:pt x="313152" y="213107"/>
                  </a:cubicBezTo>
                  <a:cubicBezTo>
                    <a:pt x="311628" y="217927"/>
                    <a:pt x="309818" y="222670"/>
                    <a:pt x="307817" y="227299"/>
                  </a:cubicBezTo>
                  <a:cubicBezTo>
                    <a:pt x="298292" y="247492"/>
                    <a:pt x="279814" y="269304"/>
                    <a:pt x="254382" y="269780"/>
                  </a:cubicBezTo>
                  <a:cubicBezTo>
                    <a:pt x="244953" y="269961"/>
                    <a:pt x="235714" y="267380"/>
                    <a:pt x="227713" y="262351"/>
                  </a:cubicBezTo>
                  <a:cubicBezTo>
                    <a:pt x="226284" y="274848"/>
                    <a:pt x="222474" y="286964"/>
                    <a:pt x="216568" y="298070"/>
                  </a:cubicBezTo>
                  <a:cubicBezTo>
                    <a:pt x="206567" y="318044"/>
                    <a:pt x="185803" y="330322"/>
                    <a:pt x="163419" y="329502"/>
                  </a:cubicBezTo>
                  <a:cubicBezTo>
                    <a:pt x="154370" y="328512"/>
                    <a:pt x="145608" y="325235"/>
                    <a:pt x="138178" y="319977"/>
                  </a:cubicBezTo>
                  <a:cubicBezTo>
                    <a:pt x="127510" y="337608"/>
                    <a:pt x="108745" y="348752"/>
                    <a:pt x="88172" y="349695"/>
                  </a:cubicBezTo>
                  <a:cubicBezTo>
                    <a:pt x="81123" y="349772"/>
                    <a:pt x="74075" y="348476"/>
                    <a:pt x="67502" y="345885"/>
                  </a:cubicBezTo>
                  <a:cubicBezTo>
                    <a:pt x="64073" y="362554"/>
                    <a:pt x="55977" y="377889"/>
                    <a:pt x="44071" y="390081"/>
                  </a:cubicBezTo>
                  <a:cubicBezTo>
                    <a:pt x="43023" y="391320"/>
                    <a:pt x="41594" y="392082"/>
                    <a:pt x="39974" y="392176"/>
                  </a:cubicBezTo>
                  <a:close/>
                  <a:moveTo>
                    <a:pt x="17686" y="225775"/>
                  </a:moveTo>
                  <a:cubicBezTo>
                    <a:pt x="16734" y="225803"/>
                    <a:pt x="15686" y="226061"/>
                    <a:pt x="14828" y="226537"/>
                  </a:cubicBezTo>
                  <a:cubicBezTo>
                    <a:pt x="9781" y="229490"/>
                    <a:pt x="10543" y="239205"/>
                    <a:pt x="11019" y="243301"/>
                  </a:cubicBezTo>
                  <a:cubicBezTo>
                    <a:pt x="14067" y="265618"/>
                    <a:pt x="22449" y="286878"/>
                    <a:pt x="35403" y="305309"/>
                  </a:cubicBezTo>
                  <a:cubicBezTo>
                    <a:pt x="41689" y="314338"/>
                    <a:pt x="49499" y="322206"/>
                    <a:pt x="58454" y="328550"/>
                  </a:cubicBezTo>
                  <a:cubicBezTo>
                    <a:pt x="58834" y="323473"/>
                    <a:pt x="58834" y="318387"/>
                    <a:pt x="58454" y="313310"/>
                  </a:cubicBezTo>
                  <a:cubicBezTo>
                    <a:pt x="55500" y="287602"/>
                    <a:pt x="47118" y="262808"/>
                    <a:pt x="33974" y="240539"/>
                  </a:cubicBezTo>
                  <a:cubicBezTo>
                    <a:pt x="31022" y="234186"/>
                    <a:pt x="25973" y="229052"/>
                    <a:pt x="19686" y="226061"/>
                  </a:cubicBezTo>
                  <a:close/>
                  <a:moveTo>
                    <a:pt x="101601" y="184722"/>
                  </a:moveTo>
                  <a:cubicBezTo>
                    <a:pt x="100553" y="184713"/>
                    <a:pt x="99506" y="185084"/>
                    <a:pt x="98744" y="185770"/>
                  </a:cubicBezTo>
                  <a:cubicBezTo>
                    <a:pt x="96363" y="188742"/>
                    <a:pt x="95125" y="192514"/>
                    <a:pt x="95315" y="196342"/>
                  </a:cubicBezTo>
                  <a:cubicBezTo>
                    <a:pt x="93029" y="233423"/>
                    <a:pt x="105602" y="269885"/>
                    <a:pt x="130271" y="297689"/>
                  </a:cubicBezTo>
                  <a:cubicBezTo>
                    <a:pt x="131796" y="299403"/>
                    <a:pt x="133320" y="301023"/>
                    <a:pt x="134938" y="302546"/>
                  </a:cubicBezTo>
                  <a:cubicBezTo>
                    <a:pt x="137606" y="296250"/>
                    <a:pt x="139321" y="289612"/>
                    <a:pt x="140178" y="282830"/>
                  </a:cubicBezTo>
                  <a:cubicBezTo>
                    <a:pt x="143416" y="252921"/>
                    <a:pt x="130653" y="223584"/>
                    <a:pt x="117317" y="199010"/>
                  </a:cubicBezTo>
                  <a:cubicBezTo>
                    <a:pt x="114365" y="192666"/>
                    <a:pt x="109221" y="187618"/>
                    <a:pt x="102839" y="184818"/>
                  </a:cubicBezTo>
                  <a:close/>
                  <a:moveTo>
                    <a:pt x="187993" y="132906"/>
                  </a:moveTo>
                  <a:lnTo>
                    <a:pt x="187232" y="132906"/>
                  </a:lnTo>
                  <a:cubicBezTo>
                    <a:pt x="185421" y="133573"/>
                    <a:pt x="184088" y="137002"/>
                    <a:pt x="183708" y="142431"/>
                  </a:cubicBezTo>
                  <a:cubicBezTo>
                    <a:pt x="181136" y="176293"/>
                    <a:pt x="191804" y="209830"/>
                    <a:pt x="213520" y="235967"/>
                  </a:cubicBezTo>
                  <a:lnTo>
                    <a:pt x="217997" y="240920"/>
                  </a:lnTo>
                  <a:lnTo>
                    <a:pt x="217997" y="239015"/>
                  </a:lnTo>
                  <a:cubicBezTo>
                    <a:pt x="219140" y="195390"/>
                    <a:pt x="212092" y="163767"/>
                    <a:pt x="195803" y="139764"/>
                  </a:cubicBezTo>
                  <a:cubicBezTo>
                    <a:pt x="193137" y="135574"/>
                    <a:pt x="190279" y="133097"/>
                    <a:pt x="187993" y="133097"/>
                  </a:cubicBezTo>
                  <a:close/>
                  <a:moveTo>
                    <a:pt x="280862" y="109761"/>
                  </a:moveTo>
                  <a:cubicBezTo>
                    <a:pt x="275718" y="110370"/>
                    <a:pt x="271432" y="113913"/>
                    <a:pt x="269908" y="118809"/>
                  </a:cubicBezTo>
                  <a:cubicBezTo>
                    <a:pt x="268194" y="125782"/>
                    <a:pt x="268574" y="133116"/>
                    <a:pt x="271051" y="139859"/>
                  </a:cubicBezTo>
                  <a:cubicBezTo>
                    <a:pt x="276004" y="157452"/>
                    <a:pt x="284768" y="173721"/>
                    <a:pt x="296769" y="187484"/>
                  </a:cubicBezTo>
                  <a:cubicBezTo>
                    <a:pt x="299531" y="190599"/>
                    <a:pt x="302484" y="193523"/>
                    <a:pt x="305627" y="196248"/>
                  </a:cubicBezTo>
                  <a:cubicBezTo>
                    <a:pt x="310008" y="170416"/>
                    <a:pt x="305436" y="143870"/>
                    <a:pt x="292864" y="120905"/>
                  </a:cubicBezTo>
                  <a:cubicBezTo>
                    <a:pt x="289244" y="114618"/>
                    <a:pt x="285911" y="111380"/>
                    <a:pt x="282386" y="110427"/>
                  </a:cubicBezTo>
                  <a:close/>
                  <a:moveTo>
                    <a:pt x="372397" y="50610"/>
                  </a:moveTo>
                  <a:cubicBezTo>
                    <a:pt x="371254" y="50610"/>
                    <a:pt x="370207" y="50801"/>
                    <a:pt x="369159" y="51182"/>
                  </a:cubicBezTo>
                  <a:cubicBezTo>
                    <a:pt x="361063" y="54230"/>
                    <a:pt x="359634" y="67660"/>
                    <a:pt x="359634" y="71756"/>
                  </a:cubicBezTo>
                  <a:cubicBezTo>
                    <a:pt x="358682" y="89025"/>
                    <a:pt x="363349" y="106141"/>
                    <a:pt x="372779" y="120619"/>
                  </a:cubicBezTo>
                  <a:cubicBezTo>
                    <a:pt x="378589" y="128858"/>
                    <a:pt x="386494" y="135431"/>
                    <a:pt x="395639" y="139669"/>
                  </a:cubicBezTo>
                  <a:cubicBezTo>
                    <a:pt x="399543" y="117419"/>
                    <a:pt x="398114" y="94539"/>
                    <a:pt x="391257" y="72994"/>
                  </a:cubicBezTo>
                  <a:cubicBezTo>
                    <a:pt x="389732" y="66536"/>
                    <a:pt x="386875" y="60487"/>
                    <a:pt x="382779" y="55277"/>
                  </a:cubicBezTo>
                  <a:cubicBezTo>
                    <a:pt x="380018" y="52554"/>
                    <a:pt x="376303" y="50953"/>
                    <a:pt x="372397" y="50801"/>
                  </a:cubicBezTo>
                  <a:close/>
                  <a:moveTo>
                    <a:pt x="458122" y="11082"/>
                  </a:moveTo>
                  <a:cubicBezTo>
                    <a:pt x="457361" y="10986"/>
                    <a:pt x="456693" y="10986"/>
                    <a:pt x="455932" y="11082"/>
                  </a:cubicBezTo>
                  <a:cubicBezTo>
                    <a:pt x="448788" y="13729"/>
                    <a:pt x="443930" y="20359"/>
                    <a:pt x="443549" y="27941"/>
                  </a:cubicBezTo>
                  <a:cubicBezTo>
                    <a:pt x="441739" y="41943"/>
                    <a:pt x="448120" y="57659"/>
                    <a:pt x="462599" y="74804"/>
                  </a:cubicBezTo>
                  <a:cubicBezTo>
                    <a:pt x="466314" y="79119"/>
                    <a:pt x="470314" y="83157"/>
                    <a:pt x="474600" y="86900"/>
                  </a:cubicBezTo>
                  <a:cubicBezTo>
                    <a:pt x="477363" y="72860"/>
                    <a:pt x="478411" y="58516"/>
                    <a:pt x="477554" y="44229"/>
                  </a:cubicBezTo>
                  <a:cubicBezTo>
                    <a:pt x="477744" y="36018"/>
                    <a:pt x="476125" y="27855"/>
                    <a:pt x="472600" y="20416"/>
                  </a:cubicBezTo>
                  <a:cubicBezTo>
                    <a:pt x="469647" y="15111"/>
                    <a:pt x="464218" y="11662"/>
                    <a:pt x="458122" y="112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6" name="Google Shape;2026;p44"/>
            <p:cNvSpPr/>
            <p:nvPr/>
          </p:nvSpPr>
          <p:spPr>
            <a:xfrm>
              <a:off x="4360963" y="5693709"/>
              <a:ext cx="477781" cy="280941"/>
            </a:xfrm>
            <a:custGeom>
              <a:rect b="b" l="l" r="r" t="t"/>
              <a:pathLst>
                <a:path extrusionOk="0" h="280941" w="477781">
                  <a:moveTo>
                    <a:pt x="4927" y="280711"/>
                  </a:moveTo>
                  <a:cubicBezTo>
                    <a:pt x="2927" y="280720"/>
                    <a:pt x="1116" y="279711"/>
                    <a:pt x="69" y="278044"/>
                  </a:cubicBezTo>
                  <a:cubicBezTo>
                    <a:pt x="-1550" y="275329"/>
                    <a:pt x="-693" y="271814"/>
                    <a:pt x="1974" y="270138"/>
                  </a:cubicBezTo>
                  <a:cubicBezTo>
                    <a:pt x="5022" y="268233"/>
                    <a:pt x="311251" y="80495"/>
                    <a:pt x="468699" y="390"/>
                  </a:cubicBezTo>
                  <a:cubicBezTo>
                    <a:pt x="471556" y="-1039"/>
                    <a:pt x="474985" y="86"/>
                    <a:pt x="476414" y="2895"/>
                  </a:cubicBezTo>
                  <a:cubicBezTo>
                    <a:pt x="476414" y="2924"/>
                    <a:pt x="476414" y="2943"/>
                    <a:pt x="476414" y="2962"/>
                  </a:cubicBezTo>
                  <a:cubicBezTo>
                    <a:pt x="477843" y="5724"/>
                    <a:pt x="476700" y="9115"/>
                    <a:pt x="473938" y="10525"/>
                  </a:cubicBezTo>
                  <a:cubicBezTo>
                    <a:pt x="473938" y="10544"/>
                    <a:pt x="473842" y="10563"/>
                    <a:pt x="473842" y="10582"/>
                  </a:cubicBezTo>
                  <a:cubicBezTo>
                    <a:pt x="316680" y="90497"/>
                    <a:pt x="10927" y="278044"/>
                    <a:pt x="7880" y="279949"/>
                  </a:cubicBezTo>
                  <a:cubicBezTo>
                    <a:pt x="6927" y="280425"/>
                    <a:pt x="5974" y="280683"/>
                    <a:pt x="4927" y="28071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44"/>
            <p:cNvSpPr/>
            <p:nvPr/>
          </p:nvSpPr>
          <p:spPr>
            <a:xfrm>
              <a:off x="4404639" y="5772276"/>
              <a:ext cx="477748" cy="280955"/>
            </a:xfrm>
            <a:custGeom>
              <a:rect b="b" l="l" r="r" t="t"/>
              <a:pathLst>
                <a:path extrusionOk="0" h="280955" w="477748">
                  <a:moveTo>
                    <a:pt x="4971" y="280725"/>
                  </a:moveTo>
                  <a:cubicBezTo>
                    <a:pt x="1828" y="280745"/>
                    <a:pt x="-744" y="278201"/>
                    <a:pt x="-744" y="275048"/>
                  </a:cubicBezTo>
                  <a:cubicBezTo>
                    <a:pt x="-839" y="273058"/>
                    <a:pt x="208" y="271200"/>
                    <a:pt x="1923" y="270153"/>
                  </a:cubicBezTo>
                  <a:cubicBezTo>
                    <a:pt x="4971" y="268248"/>
                    <a:pt x="311200" y="80510"/>
                    <a:pt x="468648" y="405"/>
                  </a:cubicBezTo>
                  <a:cubicBezTo>
                    <a:pt x="471506" y="-1043"/>
                    <a:pt x="474935" y="71"/>
                    <a:pt x="476363" y="2881"/>
                  </a:cubicBezTo>
                  <a:cubicBezTo>
                    <a:pt x="477792" y="5691"/>
                    <a:pt x="476745" y="9148"/>
                    <a:pt x="473888" y="10596"/>
                  </a:cubicBezTo>
                  <a:cubicBezTo>
                    <a:pt x="316630" y="90416"/>
                    <a:pt x="10876" y="277963"/>
                    <a:pt x="7829" y="279868"/>
                  </a:cubicBezTo>
                  <a:cubicBezTo>
                    <a:pt x="6972" y="280402"/>
                    <a:pt x="6019" y="280697"/>
                    <a:pt x="4971" y="2807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8" name="Google Shape;2028;p44"/>
            <p:cNvSpPr/>
            <p:nvPr/>
          </p:nvSpPr>
          <p:spPr>
            <a:xfrm>
              <a:off x="4448264" y="5851239"/>
              <a:ext cx="477748" cy="280955"/>
            </a:xfrm>
            <a:custGeom>
              <a:rect b="b" l="l" r="r" t="t"/>
              <a:pathLst>
                <a:path extrusionOk="0" h="280955" w="477748">
                  <a:moveTo>
                    <a:pt x="4971" y="280725"/>
                  </a:moveTo>
                  <a:cubicBezTo>
                    <a:pt x="1827" y="280744"/>
                    <a:pt x="-744" y="278202"/>
                    <a:pt x="-744" y="275048"/>
                  </a:cubicBezTo>
                  <a:cubicBezTo>
                    <a:pt x="-839" y="273058"/>
                    <a:pt x="208" y="271200"/>
                    <a:pt x="1922" y="270153"/>
                  </a:cubicBezTo>
                  <a:cubicBezTo>
                    <a:pt x="5066" y="268248"/>
                    <a:pt x="311200" y="80415"/>
                    <a:pt x="468647" y="405"/>
                  </a:cubicBezTo>
                  <a:cubicBezTo>
                    <a:pt x="471505" y="-1043"/>
                    <a:pt x="474934" y="71"/>
                    <a:pt x="476363" y="2881"/>
                  </a:cubicBezTo>
                  <a:cubicBezTo>
                    <a:pt x="477792" y="5691"/>
                    <a:pt x="476743" y="9149"/>
                    <a:pt x="473887" y="10596"/>
                  </a:cubicBezTo>
                  <a:cubicBezTo>
                    <a:pt x="316724" y="90416"/>
                    <a:pt x="10876" y="277963"/>
                    <a:pt x="7828" y="279868"/>
                  </a:cubicBezTo>
                  <a:cubicBezTo>
                    <a:pt x="6971" y="280401"/>
                    <a:pt x="6019" y="280697"/>
                    <a:pt x="4971" y="2807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9" name="Google Shape;2029;p44"/>
            <p:cNvSpPr/>
            <p:nvPr/>
          </p:nvSpPr>
          <p:spPr>
            <a:xfrm>
              <a:off x="4491987" y="5930011"/>
              <a:ext cx="477649" cy="280954"/>
            </a:xfrm>
            <a:custGeom>
              <a:rect b="b" l="l" r="r" t="t"/>
              <a:pathLst>
                <a:path extrusionOk="0" h="280954" w="477649">
                  <a:moveTo>
                    <a:pt x="4872" y="280725"/>
                  </a:moveTo>
                  <a:cubicBezTo>
                    <a:pt x="1729" y="280696"/>
                    <a:pt x="-843" y="278105"/>
                    <a:pt x="-747" y="274952"/>
                  </a:cubicBezTo>
                  <a:cubicBezTo>
                    <a:pt x="-747" y="272990"/>
                    <a:pt x="300" y="271181"/>
                    <a:pt x="1920" y="270152"/>
                  </a:cubicBezTo>
                  <a:cubicBezTo>
                    <a:pt x="4968" y="268247"/>
                    <a:pt x="311101" y="80414"/>
                    <a:pt x="468645" y="404"/>
                  </a:cubicBezTo>
                  <a:cubicBezTo>
                    <a:pt x="471407" y="-1025"/>
                    <a:pt x="474835" y="42"/>
                    <a:pt x="476264" y="2795"/>
                  </a:cubicBezTo>
                  <a:cubicBezTo>
                    <a:pt x="476264" y="2823"/>
                    <a:pt x="476264" y="2852"/>
                    <a:pt x="476264" y="2881"/>
                  </a:cubicBezTo>
                  <a:cubicBezTo>
                    <a:pt x="477693" y="5681"/>
                    <a:pt x="476646" y="9129"/>
                    <a:pt x="473788" y="10586"/>
                  </a:cubicBezTo>
                  <a:cubicBezTo>
                    <a:pt x="473788" y="10586"/>
                    <a:pt x="473788" y="10596"/>
                    <a:pt x="473788" y="10596"/>
                  </a:cubicBezTo>
                  <a:cubicBezTo>
                    <a:pt x="316625" y="90415"/>
                    <a:pt x="10873" y="277963"/>
                    <a:pt x="7730" y="279867"/>
                  </a:cubicBezTo>
                  <a:cubicBezTo>
                    <a:pt x="6872" y="280420"/>
                    <a:pt x="5920" y="280716"/>
                    <a:pt x="4872" y="2807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0" name="Google Shape;2030;p44"/>
            <p:cNvSpPr/>
            <p:nvPr/>
          </p:nvSpPr>
          <p:spPr>
            <a:xfrm>
              <a:off x="4535611" y="6008763"/>
              <a:ext cx="477666" cy="280881"/>
            </a:xfrm>
            <a:custGeom>
              <a:rect b="b" l="l" r="r" t="t"/>
              <a:pathLst>
                <a:path extrusionOk="0" h="280881" w="477666">
                  <a:moveTo>
                    <a:pt x="4872" y="280649"/>
                  </a:moveTo>
                  <a:cubicBezTo>
                    <a:pt x="1729" y="280620"/>
                    <a:pt x="-843" y="278029"/>
                    <a:pt x="-747" y="274877"/>
                  </a:cubicBezTo>
                  <a:cubicBezTo>
                    <a:pt x="-747" y="272915"/>
                    <a:pt x="300" y="271105"/>
                    <a:pt x="1920" y="270076"/>
                  </a:cubicBezTo>
                  <a:cubicBezTo>
                    <a:pt x="4968" y="268267"/>
                    <a:pt x="311101" y="80433"/>
                    <a:pt x="468645" y="328"/>
                  </a:cubicBezTo>
                  <a:cubicBezTo>
                    <a:pt x="471503" y="-1005"/>
                    <a:pt x="474837" y="128"/>
                    <a:pt x="476360" y="2900"/>
                  </a:cubicBezTo>
                  <a:cubicBezTo>
                    <a:pt x="477693" y="5719"/>
                    <a:pt x="476550" y="9110"/>
                    <a:pt x="473789" y="10520"/>
                  </a:cubicBezTo>
                  <a:cubicBezTo>
                    <a:pt x="316626" y="90434"/>
                    <a:pt x="10873" y="277982"/>
                    <a:pt x="7730" y="279887"/>
                  </a:cubicBezTo>
                  <a:cubicBezTo>
                    <a:pt x="6873" y="280411"/>
                    <a:pt x="5921" y="280677"/>
                    <a:pt x="4872" y="2806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1" name="Google Shape;2031;p44"/>
            <p:cNvSpPr/>
            <p:nvPr/>
          </p:nvSpPr>
          <p:spPr>
            <a:xfrm>
              <a:off x="4579181" y="6087473"/>
              <a:ext cx="477782" cy="280941"/>
            </a:xfrm>
            <a:custGeom>
              <a:rect b="b" l="l" r="r" t="t"/>
              <a:pathLst>
                <a:path extrusionOk="0" h="280941" w="477782">
                  <a:moveTo>
                    <a:pt x="4927" y="280711"/>
                  </a:moveTo>
                  <a:cubicBezTo>
                    <a:pt x="2926" y="280721"/>
                    <a:pt x="1117" y="279711"/>
                    <a:pt x="69" y="278044"/>
                  </a:cubicBezTo>
                  <a:cubicBezTo>
                    <a:pt x="-1550" y="275330"/>
                    <a:pt x="-692" y="271815"/>
                    <a:pt x="1974" y="270138"/>
                  </a:cubicBezTo>
                  <a:cubicBezTo>
                    <a:pt x="5023" y="268234"/>
                    <a:pt x="311156" y="80496"/>
                    <a:pt x="468699" y="390"/>
                  </a:cubicBezTo>
                  <a:cubicBezTo>
                    <a:pt x="471557" y="-1038"/>
                    <a:pt x="474986" y="85"/>
                    <a:pt x="476415" y="2895"/>
                  </a:cubicBezTo>
                  <a:cubicBezTo>
                    <a:pt x="476415" y="2924"/>
                    <a:pt x="476415" y="2943"/>
                    <a:pt x="476415" y="2962"/>
                  </a:cubicBezTo>
                  <a:cubicBezTo>
                    <a:pt x="477844" y="5724"/>
                    <a:pt x="476701" y="9115"/>
                    <a:pt x="473938" y="10525"/>
                  </a:cubicBezTo>
                  <a:cubicBezTo>
                    <a:pt x="473938" y="10544"/>
                    <a:pt x="473843" y="10563"/>
                    <a:pt x="473843" y="10582"/>
                  </a:cubicBezTo>
                  <a:cubicBezTo>
                    <a:pt x="316680" y="90497"/>
                    <a:pt x="10928" y="278044"/>
                    <a:pt x="7879" y="279854"/>
                  </a:cubicBezTo>
                  <a:cubicBezTo>
                    <a:pt x="7022" y="280397"/>
                    <a:pt x="5975" y="280692"/>
                    <a:pt x="4927" y="28071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2" name="Google Shape;2032;p44"/>
            <p:cNvSpPr/>
            <p:nvPr/>
          </p:nvSpPr>
          <p:spPr>
            <a:xfrm>
              <a:off x="4622857" y="6166230"/>
              <a:ext cx="477748" cy="280955"/>
            </a:xfrm>
            <a:custGeom>
              <a:rect b="b" l="l" r="r" t="t"/>
              <a:pathLst>
                <a:path extrusionOk="0" h="280955" w="477748">
                  <a:moveTo>
                    <a:pt x="4971" y="280725"/>
                  </a:moveTo>
                  <a:cubicBezTo>
                    <a:pt x="1828" y="280744"/>
                    <a:pt x="-744" y="278201"/>
                    <a:pt x="-744" y="275048"/>
                  </a:cubicBezTo>
                  <a:cubicBezTo>
                    <a:pt x="-839" y="273058"/>
                    <a:pt x="208" y="271200"/>
                    <a:pt x="1923" y="270153"/>
                  </a:cubicBezTo>
                  <a:cubicBezTo>
                    <a:pt x="4971" y="268248"/>
                    <a:pt x="311200" y="80510"/>
                    <a:pt x="468648" y="405"/>
                  </a:cubicBezTo>
                  <a:cubicBezTo>
                    <a:pt x="471505" y="-1043"/>
                    <a:pt x="474934" y="71"/>
                    <a:pt x="476363" y="2881"/>
                  </a:cubicBezTo>
                  <a:cubicBezTo>
                    <a:pt x="477792" y="5691"/>
                    <a:pt x="476745" y="9149"/>
                    <a:pt x="473887" y="10596"/>
                  </a:cubicBezTo>
                  <a:cubicBezTo>
                    <a:pt x="316629" y="90416"/>
                    <a:pt x="10876" y="277963"/>
                    <a:pt x="7829" y="279868"/>
                  </a:cubicBezTo>
                  <a:cubicBezTo>
                    <a:pt x="6971" y="280401"/>
                    <a:pt x="6019" y="280697"/>
                    <a:pt x="4971" y="2807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3" name="Google Shape;2033;p44"/>
            <p:cNvSpPr/>
            <p:nvPr/>
          </p:nvSpPr>
          <p:spPr>
            <a:xfrm>
              <a:off x="4666481" y="6293847"/>
              <a:ext cx="393064" cy="232110"/>
            </a:xfrm>
            <a:custGeom>
              <a:rect b="b" l="l" r="r" t="t"/>
              <a:pathLst>
                <a:path extrusionOk="0" h="232110" w="393064">
                  <a:moveTo>
                    <a:pt x="4971" y="231881"/>
                  </a:moveTo>
                  <a:cubicBezTo>
                    <a:pt x="1828" y="231900"/>
                    <a:pt x="-744" y="229357"/>
                    <a:pt x="-744" y="226204"/>
                  </a:cubicBezTo>
                  <a:cubicBezTo>
                    <a:pt x="-839" y="224213"/>
                    <a:pt x="208" y="222356"/>
                    <a:pt x="1923" y="221308"/>
                  </a:cubicBezTo>
                  <a:cubicBezTo>
                    <a:pt x="4114" y="219975"/>
                    <a:pt x="226142" y="80528"/>
                    <a:pt x="383780" y="519"/>
                  </a:cubicBezTo>
                  <a:cubicBezTo>
                    <a:pt x="386543" y="-1043"/>
                    <a:pt x="389972" y="-82"/>
                    <a:pt x="391592" y="2662"/>
                  </a:cubicBezTo>
                  <a:cubicBezTo>
                    <a:pt x="393115" y="5405"/>
                    <a:pt x="392162" y="8900"/>
                    <a:pt x="389401" y="10453"/>
                  </a:cubicBezTo>
                  <a:cubicBezTo>
                    <a:pt x="389306" y="10548"/>
                    <a:pt x="389115" y="10634"/>
                    <a:pt x="388924" y="10710"/>
                  </a:cubicBezTo>
                  <a:cubicBezTo>
                    <a:pt x="231762" y="90530"/>
                    <a:pt x="10210" y="229785"/>
                    <a:pt x="7924" y="231023"/>
                  </a:cubicBezTo>
                  <a:cubicBezTo>
                    <a:pt x="7067" y="231566"/>
                    <a:pt x="6020" y="231862"/>
                    <a:pt x="4971" y="2318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4" name="Google Shape;2034;p44"/>
          <p:cNvGrpSpPr/>
          <p:nvPr/>
        </p:nvGrpSpPr>
        <p:grpSpPr>
          <a:xfrm>
            <a:off x="713225" y="2544312"/>
            <a:ext cx="1818771" cy="2074201"/>
            <a:chOff x="713225" y="2544312"/>
            <a:chExt cx="1818771" cy="2074201"/>
          </a:xfrm>
        </p:grpSpPr>
        <p:grpSp>
          <p:nvGrpSpPr>
            <p:cNvPr id="2035" name="Google Shape;2035;p44"/>
            <p:cNvGrpSpPr/>
            <p:nvPr/>
          </p:nvGrpSpPr>
          <p:grpSpPr>
            <a:xfrm>
              <a:off x="713225" y="3190651"/>
              <a:ext cx="864356" cy="478285"/>
              <a:chOff x="1450700" y="623851"/>
              <a:chExt cx="864356" cy="478285"/>
            </a:xfrm>
          </p:grpSpPr>
          <p:sp>
            <p:nvSpPr>
              <p:cNvPr id="2036" name="Google Shape;2036;p44"/>
              <p:cNvSpPr/>
              <p:nvPr/>
            </p:nvSpPr>
            <p:spPr>
              <a:xfrm>
                <a:off x="1450700" y="623851"/>
                <a:ext cx="864356" cy="478285"/>
              </a:xfrm>
              <a:custGeom>
                <a:rect b="b" l="l" r="r" t="t"/>
                <a:pathLst>
                  <a:path extrusionOk="0" h="478285" w="864356">
                    <a:moveTo>
                      <a:pt x="282973" y="478159"/>
                    </a:moveTo>
                    <a:cubicBezTo>
                      <a:pt x="282059" y="478150"/>
                      <a:pt x="281145" y="477959"/>
                      <a:pt x="280306" y="477588"/>
                    </a:cubicBezTo>
                    <a:cubicBezTo>
                      <a:pt x="278173" y="476712"/>
                      <a:pt x="276582" y="474873"/>
                      <a:pt x="276020" y="472635"/>
                    </a:cubicBezTo>
                    <a:lnTo>
                      <a:pt x="220489" y="246416"/>
                    </a:lnTo>
                    <a:cubicBezTo>
                      <a:pt x="220003" y="244540"/>
                      <a:pt x="220308" y="242540"/>
                      <a:pt x="221346" y="240892"/>
                    </a:cubicBezTo>
                    <a:cubicBezTo>
                      <a:pt x="222347" y="239253"/>
                      <a:pt x="223956" y="238091"/>
                      <a:pt x="225823" y="237653"/>
                    </a:cubicBezTo>
                    <a:lnTo>
                      <a:pt x="777226" y="113828"/>
                    </a:lnTo>
                    <a:lnTo>
                      <a:pt x="143242" y="141641"/>
                    </a:lnTo>
                    <a:cubicBezTo>
                      <a:pt x="141308" y="141755"/>
                      <a:pt x="139412" y="141060"/>
                      <a:pt x="138003" y="139736"/>
                    </a:cubicBezTo>
                    <a:lnTo>
                      <a:pt x="2081" y="12196"/>
                    </a:lnTo>
                    <a:cubicBezTo>
                      <a:pt x="-776" y="9482"/>
                      <a:pt x="-891" y="4957"/>
                      <a:pt x="1824" y="2100"/>
                    </a:cubicBezTo>
                    <a:cubicBezTo>
                      <a:pt x="3338" y="500"/>
                      <a:pt x="5510" y="-310"/>
                      <a:pt x="7701" y="-91"/>
                    </a:cubicBezTo>
                    <a:lnTo>
                      <a:pt x="857807" y="96778"/>
                    </a:lnTo>
                    <a:cubicBezTo>
                      <a:pt x="860998" y="97064"/>
                      <a:pt x="863608" y="99436"/>
                      <a:pt x="864189" y="102589"/>
                    </a:cubicBezTo>
                    <a:cubicBezTo>
                      <a:pt x="864227" y="102941"/>
                      <a:pt x="864227" y="103284"/>
                      <a:pt x="864189" y="103636"/>
                    </a:cubicBezTo>
                    <a:cubicBezTo>
                      <a:pt x="864227" y="104970"/>
                      <a:pt x="863894" y="106284"/>
                      <a:pt x="863236" y="107446"/>
                    </a:cubicBezTo>
                    <a:lnTo>
                      <a:pt x="862188" y="108875"/>
                    </a:lnTo>
                    <a:cubicBezTo>
                      <a:pt x="861750" y="109275"/>
                      <a:pt x="861274" y="109628"/>
                      <a:pt x="860760" y="109923"/>
                    </a:cubicBezTo>
                    <a:lnTo>
                      <a:pt x="286688" y="477016"/>
                    </a:lnTo>
                    <a:cubicBezTo>
                      <a:pt x="285583" y="477750"/>
                      <a:pt x="284297" y="478140"/>
                      <a:pt x="282973" y="478159"/>
                    </a:cubicBezTo>
                    <a:close/>
                    <a:moveTo>
                      <a:pt x="236110" y="250417"/>
                    </a:moveTo>
                    <a:lnTo>
                      <a:pt x="287545" y="459967"/>
                    </a:lnTo>
                    <a:lnTo>
                      <a:pt x="819040" y="120115"/>
                    </a:lnTo>
                    <a:close/>
                    <a:moveTo>
                      <a:pt x="27513" y="16578"/>
                    </a:moveTo>
                    <a:lnTo>
                      <a:pt x="145623" y="127354"/>
                    </a:lnTo>
                    <a:lnTo>
                      <a:pt x="765795" y="1006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44"/>
              <p:cNvSpPr/>
              <p:nvPr/>
            </p:nvSpPr>
            <p:spPr>
              <a:xfrm>
                <a:off x="1480654" y="751989"/>
                <a:ext cx="204210" cy="250801"/>
              </a:xfrm>
              <a:custGeom>
                <a:rect b="b" l="l" r="r" t="t"/>
                <a:pathLst>
                  <a:path extrusionOk="0" h="250801" w="204210">
                    <a:moveTo>
                      <a:pt x="6989" y="250676"/>
                    </a:moveTo>
                    <a:cubicBezTo>
                      <a:pt x="5322" y="250676"/>
                      <a:pt x="3713" y="250104"/>
                      <a:pt x="2417" y="249057"/>
                    </a:cubicBezTo>
                    <a:cubicBezTo>
                      <a:pt x="-50" y="247018"/>
                      <a:pt x="-831" y="243580"/>
                      <a:pt x="512" y="240675"/>
                    </a:cubicBezTo>
                    <a:lnTo>
                      <a:pt x="106430" y="3978"/>
                    </a:lnTo>
                    <a:cubicBezTo>
                      <a:pt x="108106" y="406"/>
                      <a:pt x="112364" y="-1127"/>
                      <a:pt x="115936" y="559"/>
                    </a:cubicBezTo>
                    <a:cubicBezTo>
                      <a:pt x="119403" y="2188"/>
                      <a:pt x="120965" y="6255"/>
                      <a:pt x="119479" y="9789"/>
                    </a:cubicBezTo>
                    <a:lnTo>
                      <a:pt x="23562" y="224006"/>
                    </a:lnTo>
                    <a:lnTo>
                      <a:pt x="193488" y="110944"/>
                    </a:lnTo>
                    <a:cubicBezTo>
                      <a:pt x="196708" y="109058"/>
                      <a:pt x="200823" y="109925"/>
                      <a:pt x="203013" y="112944"/>
                    </a:cubicBezTo>
                    <a:cubicBezTo>
                      <a:pt x="204995" y="116145"/>
                      <a:pt x="204118" y="120336"/>
                      <a:pt x="201013" y="122469"/>
                    </a:cubicBezTo>
                    <a:lnTo>
                      <a:pt x="10513" y="249152"/>
                    </a:lnTo>
                    <a:cubicBezTo>
                      <a:pt x="9485" y="249952"/>
                      <a:pt x="8275" y="250476"/>
                      <a:pt x="6989" y="2506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8" name="Google Shape;2038;p44"/>
              <p:cNvSpPr/>
              <p:nvPr/>
            </p:nvSpPr>
            <p:spPr>
              <a:xfrm>
                <a:off x="1480668" y="931187"/>
                <a:ext cx="222304" cy="71604"/>
              </a:xfrm>
              <a:custGeom>
                <a:rect b="b" l="l" r="r" t="t"/>
                <a:pathLst>
                  <a:path extrusionOk="0" h="71604" w="222304">
                    <a:moveTo>
                      <a:pt x="6975" y="71478"/>
                    </a:moveTo>
                    <a:cubicBezTo>
                      <a:pt x="3765" y="71497"/>
                      <a:pt x="946" y="69345"/>
                      <a:pt x="117" y="66240"/>
                    </a:cubicBezTo>
                    <a:cubicBezTo>
                      <a:pt x="-922" y="62458"/>
                      <a:pt x="1288" y="58544"/>
                      <a:pt x="5070" y="57477"/>
                    </a:cubicBezTo>
                    <a:lnTo>
                      <a:pt x="212524" y="327"/>
                    </a:lnTo>
                    <a:cubicBezTo>
                      <a:pt x="216220" y="-1054"/>
                      <a:pt x="220335" y="831"/>
                      <a:pt x="221716" y="4527"/>
                    </a:cubicBezTo>
                    <a:cubicBezTo>
                      <a:pt x="223088" y="8223"/>
                      <a:pt x="221211" y="12338"/>
                      <a:pt x="217506" y="13719"/>
                    </a:cubicBezTo>
                    <a:cubicBezTo>
                      <a:pt x="217125" y="13862"/>
                      <a:pt x="216734" y="13966"/>
                      <a:pt x="216334" y="14043"/>
                    </a:cubicBezTo>
                    <a:lnTo>
                      <a:pt x="8880" y="71193"/>
                    </a:lnTo>
                    <a:cubicBezTo>
                      <a:pt x="8261" y="71383"/>
                      <a:pt x="7622" y="71478"/>
                      <a:pt x="6975" y="714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9" name="Google Shape;2039;p44"/>
              <p:cNvSpPr/>
              <p:nvPr/>
            </p:nvSpPr>
            <p:spPr>
              <a:xfrm>
                <a:off x="1759405" y="923712"/>
                <a:ext cx="188751" cy="113751"/>
              </a:xfrm>
              <a:custGeom>
                <a:rect b="b" l="l" r="r" t="t"/>
                <a:pathLst>
                  <a:path extrusionOk="0" h="113751" w="188751">
                    <a:moveTo>
                      <a:pt x="2271" y="113624"/>
                    </a:moveTo>
                    <a:cubicBezTo>
                      <a:pt x="1414" y="113643"/>
                      <a:pt x="624" y="113215"/>
                      <a:pt x="176" y="112481"/>
                    </a:cubicBezTo>
                    <a:cubicBezTo>
                      <a:pt x="-472" y="111348"/>
                      <a:pt x="-91" y="109910"/>
                      <a:pt x="1033" y="109243"/>
                    </a:cubicBezTo>
                    <a:lnTo>
                      <a:pt x="185247" y="86"/>
                    </a:lnTo>
                    <a:cubicBezTo>
                      <a:pt x="186447" y="-457"/>
                      <a:pt x="187857" y="77"/>
                      <a:pt x="188400" y="1277"/>
                    </a:cubicBezTo>
                    <a:cubicBezTo>
                      <a:pt x="188866" y="2306"/>
                      <a:pt x="188542" y="3515"/>
                      <a:pt x="187628" y="4182"/>
                    </a:cubicBezTo>
                    <a:lnTo>
                      <a:pt x="3414" y="113339"/>
                    </a:lnTo>
                    <a:cubicBezTo>
                      <a:pt x="3062" y="113520"/>
                      <a:pt x="2671" y="113615"/>
                      <a:pt x="2271" y="1136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0" name="Google Shape;2040;p44"/>
              <p:cNvSpPr/>
              <p:nvPr/>
            </p:nvSpPr>
            <p:spPr>
              <a:xfrm>
                <a:off x="1804357" y="944722"/>
                <a:ext cx="69582" cy="42924"/>
              </a:xfrm>
              <a:custGeom>
                <a:rect b="b" l="l" r="r" t="t"/>
                <a:pathLst>
                  <a:path extrusionOk="0" h="42924" w="69582">
                    <a:moveTo>
                      <a:pt x="2278" y="42798"/>
                    </a:moveTo>
                    <a:cubicBezTo>
                      <a:pt x="1421" y="42817"/>
                      <a:pt x="630" y="42388"/>
                      <a:pt x="182" y="41655"/>
                    </a:cubicBezTo>
                    <a:cubicBezTo>
                      <a:pt x="-475" y="40493"/>
                      <a:pt x="-94" y="39016"/>
                      <a:pt x="1040" y="38321"/>
                    </a:cubicBezTo>
                    <a:lnTo>
                      <a:pt x="65810" y="221"/>
                    </a:lnTo>
                    <a:cubicBezTo>
                      <a:pt x="66943" y="-465"/>
                      <a:pt x="68410" y="-103"/>
                      <a:pt x="69096" y="1031"/>
                    </a:cubicBezTo>
                    <a:cubicBezTo>
                      <a:pt x="69782" y="2164"/>
                      <a:pt x="69420" y="3631"/>
                      <a:pt x="68286" y="4317"/>
                    </a:cubicBezTo>
                    <a:lnTo>
                      <a:pt x="3421" y="42417"/>
                    </a:lnTo>
                    <a:cubicBezTo>
                      <a:pt x="3097" y="42674"/>
                      <a:pt x="2687" y="42807"/>
                      <a:pt x="2278" y="427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1" name="Google Shape;2041;p44"/>
              <p:cNvSpPr/>
              <p:nvPr/>
            </p:nvSpPr>
            <p:spPr>
              <a:xfrm>
                <a:off x="1779439" y="927926"/>
                <a:ext cx="34787" cy="23810"/>
              </a:xfrm>
              <a:custGeom>
                <a:rect b="b" l="l" r="r" t="t"/>
                <a:pathLst>
                  <a:path extrusionOk="0" h="23810" w="34787">
                    <a:moveTo>
                      <a:pt x="2240" y="23685"/>
                    </a:moveTo>
                    <a:cubicBezTo>
                      <a:pt x="1421" y="23675"/>
                      <a:pt x="669" y="23237"/>
                      <a:pt x="240" y="22542"/>
                    </a:cubicBezTo>
                    <a:cubicBezTo>
                      <a:pt x="-455" y="21485"/>
                      <a:pt x="-170" y="20075"/>
                      <a:pt x="888" y="19370"/>
                    </a:cubicBezTo>
                    <a:cubicBezTo>
                      <a:pt x="926" y="19351"/>
                      <a:pt x="964" y="19322"/>
                      <a:pt x="1002" y="19303"/>
                    </a:cubicBezTo>
                    <a:lnTo>
                      <a:pt x="31006" y="253"/>
                    </a:lnTo>
                    <a:cubicBezTo>
                      <a:pt x="32063" y="-442"/>
                      <a:pt x="33473" y="-156"/>
                      <a:pt x="34178" y="901"/>
                    </a:cubicBezTo>
                    <a:cubicBezTo>
                      <a:pt x="34197" y="939"/>
                      <a:pt x="34225" y="977"/>
                      <a:pt x="34244" y="1015"/>
                    </a:cubicBezTo>
                    <a:cubicBezTo>
                      <a:pt x="34959" y="2054"/>
                      <a:pt x="34701" y="3482"/>
                      <a:pt x="33663" y="4197"/>
                    </a:cubicBezTo>
                    <a:cubicBezTo>
                      <a:pt x="33635" y="4216"/>
                      <a:pt x="33606" y="4235"/>
                      <a:pt x="33578" y="4254"/>
                    </a:cubicBezTo>
                    <a:lnTo>
                      <a:pt x="3574" y="23304"/>
                    </a:lnTo>
                    <a:cubicBezTo>
                      <a:pt x="3155" y="23513"/>
                      <a:pt x="2707" y="23647"/>
                      <a:pt x="2240" y="236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2" name="Google Shape;2042;p44"/>
              <p:cNvSpPr/>
              <p:nvPr/>
            </p:nvSpPr>
            <p:spPr>
              <a:xfrm>
                <a:off x="1599491" y="720244"/>
                <a:ext cx="153951" cy="12417"/>
              </a:xfrm>
              <a:custGeom>
                <a:rect b="b" l="l" r="r" t="t"/>
                <a:pathLst>
                  <a:path extrusionOk="0" h="12417" w="153951">
                    <a:moveTo>
                      <a:pt x="2262" y="12292"/>
                    </a:moveTo>
                    <a:cubicBezTo>
                      <a:pt x="985" y="12292"/>
                      <a:pt x="-72" y="11282"/>
                      <a:pt x="-120" y="10006"/>
                    </a:cubicBezTo>
                    <a:cubicBezTo>
                      <a:pt x="-282" y="8805"/>
                      <a:pt x="566" y="7710"/>
                      <a:pt x="1766" y="7548"/>
                    </a:cubicBezTo>
                    <a:cubicBezTo>
                      <a:pt x="1871" y="7539"/>
                      <a:pt x="1966" y="7529"/>
                      <a:pt x="2071" y="7529"/>
                    </a:cubicBezTo>
                    <a:lnTo>
                      <a:pt x="151328" y="-91"/>
                    </a:lnTo>
                    <a:cubicBezTo>
                      <a:pt x="152461" y="-300"/>
                      <a:pt x="153557" y="443"/>
                      <a:pt x="153776" y="1586"/>
                    </a:cubicBezTo>
                    <a:cubicBezTo>
                      <a:pt x="153804" y="1757"/>
                      <a:pt x="153814" y="1928"/>
                      <a:pt x="153804" y="2100"/>
                    </a:cubicBezTo>
                    <a:cubicBezTo>
                      <a:pt x="153909" y="3357"/>
                      <a:pt x="152976" y="4462"/>
                      <a:pt x="151718" y="4567"/>
                    </a:cubicBezTo>
                    <a:cubicBezTo>
                      <a:pt x="151652" y="4576"/>
                      <a:pt x="151585" y="4576"/>
                      <a:pt x="151518" y="4576"/>
                    </a:cubicBezTo>
                    <a:lnTo>
                      <a:pt x="2357" y="122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3" name="Google Shape;2043;p44"/>
              <p:cNvSpPr/>
              <p:nvPr/>
            </p:nvSpPr>
            <p:spPr>
              <a:xfrm>
                <a:off x="1638846" y="696896"/>
                <a:ext cx="53532" cy="8428"/>
              </a:xfrm>
              <a:custGeom>
                <a:rect b="b" l="l" r="r" t="t"/>
                <a:pathLst>
                  <a:path extrusionOk="0" h="8428" w="53532">
                    <a:moveTo>
                      <a:pt x="2244" y="8303"/>
                    </a:moveTo>
                    <a:cubicBezTo>
                      <a:pt x="987" y="8255"/>
                      <a:pt x="-42" y="7274"/>
                      <a:pt x="-137" y="6017"/>
                    </a:cubicBezTo>
                    <a:cubicBezTo>
                      <a:pt x="-194" y="4740"/>
                      <a:pt x="777" y="3645"/>
                      <a:pt x="2054" y="3540"/>
                    </a:cubicBezTo>
                    <a:lnTo>
                      <a:pt x="50536" y="-79"/>
                    </a:lnTo>
                    <a:cubicBezTo>
                      <a:pt x="51822" y="-336"/>
                      <a:pt x="53079" y="492"/>
                      <a:pt x="53346" y="1778"/>
                    </a:cubicBezTo>
                    <a:cubicBezTo>
                      <a:pt x="53603" y="3073"/>
                      <a:pt x="52775" y="4331"/>
                      <a:pt x="51479" y="4588"/>
                    </a:cubicBezTo>
                    <a:cubicBezTo>
                      <a:pt x="51174" y="4655"/>
                      <a:pt x="50850" y="4655"/>
                      <a:pt x="50536" y="4588"/>
                    </a:cubicBezTo>
                    <a:lnTo>
                      <a:pt x="2054" y="820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44" name="Google Shape;2044;p44"/>
            <p:cNvSpPr/>
            <p:nvPr/>
          </p:nvSpPr>
          <p:spPr>
            <a:xfrm rot="5400000">
              <a:off x="1360386" y="25412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5" name="Google Shape;2045;p44"/>
            <p:cNvSpPr/>
            <p:nvPr/>
          </p:nvSpPr>
          <p:spPr>
            <a:xfrm rot="5400000">
              <a:off x="1705711" y="429076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6" name="Google Shape;2046;p44"/>
            <p:cNvSpPr/>
            <p:nvPr/>
          </p:nvSpPr>
          <p:spPr>
            <a:xfrm rot="1534710">
              <a:off x="2115472" y="4201596"/>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47" name="Google Shape;2047;p44"/>
          <p:cNvGrpSpPr/>
          <p:nvPr/>
        </p:nvGrpSpPr>
        <p:grpSpPr>
          <a:xfrm>
            <a:off x="6274925" y="663525"/>
            <a:ext cx="2020653" cy="1880769"/>
            <a:chOff x="6274925" y="663525"/>
            <a:chExt cx="2020653" cy="1880769"/>
          </a:xfrm>
        </p:grpSpPr>
        <p:sp>
          <p:nvSpPr>
            <p:cNvPr id="2048" name="Google Shape;2048;p44"/>
            <p:cNvSpPr/>
            <p:nvPr/>
          </p:nvSpPr>
          <p:spPr>
            <a:xfrm rot="5400000">
              <a:off x="7981796" y="2011952"/>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44"/>
            <p:cNvSpPr/>
            <p:nvPr/>
          </p:nvSpPr>
          <p:spPr>
            <a:xfrm rot="5400000">
              <a:off x="8262473" y="1367185"/>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50" name="Google Shape;2050;p44"/>
            <p:cNvGrpSpPr/>
            <p:nvPr/>
          </p:nvGrpSpPr>
          <p:grpSpPr>
            <a:xfrm>
              <a:off x="6274925" y="663525"/>
              <a:ext cx="898706" cy="848518"/>
              <a:chOff x="1668585" y="10279521"/>
              <a:chExt cx="1250635" cy="1180957"/>
            </a:xfrm>
          </p:grpSpPr>
          <p:sp>
            <p:nvSpPr>
              <p:cNvPr id="2051" name="Google Shape;2051;p44"/>
              <p:cNvSpPr/>
              <p:nvPr/>
            </p:nvSpPr>
            <p:spPr>
              <a:xfrm>
                <a:off x="1714741" y="10326738"/>
                <a:ext cx="1142204" cy="804842"/>
              </a:xfrm>
              <a:custGeom>
                <a:rect b="b" l="l" r="r" t="t"/>
                <a:pathLst>
                  <a:path extrusionOk="0" h="804842" w="1142204">
                    <a:moveTo>
                      <a:pt x="99377" y="804717"/>
                    </a:moveTo>
                    <a:cubicBezTo>
                      <a:pt x="96129" y="804707"/>
                      <a:pt x="93367" y="802317"/>
                      <a:pt x="92900" y="799097"/>
                    </a:cubicBezTo>
                    <a:lnTo>
                      <a:pt x="-64" y="157588"/>
                    </a:lnTo>
                    <a:cubicBezTo>
                      <a:pt x="-331" y="155864"/>
                      <a:pt x="117" y="154111"/>
                      <a:pt x="1174" y="152731"/>
                    </a:cubicBezTo>
                    <a:cubicBezTo>
                      <a:pt x="2231" y="151369"/>
                      <a:pt x="3765" y="150454"/>
                      <a:pt x="5460" y="150159"/>
                    </a:cubicBezTo>
                    <a:lnTo>
                      <a:pt x="1041590" y="-51"/>
                    </a:lnTo>
                    <a:cubicBezTo>
                      <a:pt x="1043314" y="-318"/>
                      <a:pt x="1045067" y="130"/>
                      <a:pt x="1046448" y="1188"/>
                    </a:cubicBezTo>
                    <a:cubicBezTo>
                      <a:pt x="1047810" y="2245"/>
                      <a:pt x="1048724" y="3779"/>
                      <a:pt x="1049019" y="5474"/>
                    </a:cubicBezTo>
                    <a:lnTo>
                      <a:pt x="1141984" y="646983"/>
                    </a:lnTo>
                    <a:cubicBezTo>
                      <a:pt x="1142545" y="650517"/>
                      <a:pt x="1140126" y="653831"/>
                      <a:pt x="1136602" y="654393"/>
                    </a:cubicBezTo>
                    <a:cubicBezTo>
                      <a:pt x="1136554" y="654402"/>
                      <a:pt x="1136507" y="654402"/>
                      <a:pt x="1136459" y="654412"/>
                    </a:cubicBezTo>
                    <a:lnTo>
                      <a:pt x="100329" y="804717"/>
                    </a:lnTo>
                    <a:close/>
                    <a:moveTo>
                      <a:pt x="13652" y="162256"/>
                    </a:moveTo>
                    <a:lnTo>
                      <a:pt x="104806" y="790906"/>
                    </a:lnTo>
                    <a:lnTo>
                      <a:pt x="1127982" y="642601"/>
                    </a:lnTo>
                    <a:lnTo>
                      <a:pt x="1036827" y="1395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2" name="Google Shape;2052;p44"/>
              <p:cNvSpPr/>
              <p:nvPr/>
            </p:nvSpPr>
            <p:spPr>
              <a:xfrm>
                <a:off x="1668585" y="10279521"/>
                <a:ext cx="1250635" cy="1007889"/>
              </a:xfrm>
              <a:custGeom>
                <a:rect b="b" l="l" r="r" t="t"/>
                <a:pathLst>
                  <a:path extrusionOk="0" h="1007889" w="1250635">
                    <a:moveTo>
                      <a:pt x="178585" y="1007763"/>
                    </a:moveTo>
                    <a:cubicBezTo>
                      <a:pt x="141200" y="1007449"/>
                      <a:pt x="109567" y="980045"/>
                      <a:pt x="103909" y="943088"/>
                    </a:cubicBezTo>
                    <a:lnTo>
                      <a:pt x="658" y="230809"/>
                    </a:lnTo>
                    <a:cubicBezTo>
                      <a:pt x="-5352" y="189489"/>
                      <a:pt x="23252" y="151113"/>
                      <a:pt x="64571" y="145084"/>
                    </a:cubicBezTo>
                    <a:lnTo>
                      <a:pt x="1060600" y="685"/>
                    </a:lnTo>
                    <a:cubicBezTo>
                      <a:pt x="1101872" y="-5373"/>
                      <a:pt x="1140248" y="23173"/>
                      <a:pt x="1146306" y="64445"/>
                    </a:cubicBezTo>
                    <a:cubicBezTo>
                      <a:pt x="1146306" y="64493"/>
                      <a:pt x="1146316" y="64550"/>
                      <a:pt x="1146325" y="64598"/>
                    </a:cubicBezTo>
                    <a:lnTo>
                      <a:pt x="1249672" y="777067"/>
                    </a:lnTo>
                    <a:cubicBezTo>
                      <a:pt x="1255777" y="818282"/>
                      <a:pt x="1227317" y="856639"/>
                      <a:pt x="1186102" y="862745"/>
                    </a:cubicBezTo>
                    <a:cubicBezTo>
                      <a:pt x="1185987" y="862764"/>
                      <a:pt x="1185873" y="862773"/>
                      <a:pt x="1185759" y="862792"/>
                    </a:cubicBezTo>
                    <a:lnTo>
                      <a:pt x="189539" y="1007001"/>
                    </a:lnTo>
                    <a:cubicBezTo>
                      <a:pt x="185910" y="1007486"/>
                      <a:pt x="182252" y="1007744"/>
                      <a:pt x="178585" y="1007763"/>
                    </a:cubicBezTo>
                    <a:close/>
                    <a:moveTo>
                      <a:pt x="1071459" y="13162"/>
                    </a:moveTo>
                    <a:cubicBezTo>
                      <a:pt x="1068459" y="13191"/>
                      <a:pt x="1065477" y="13420"/>
                      <a:pt x="1062505" y="13829"/>
                    </a:cubicBezTo>
                    <a:lnTo>
                      <a:pt x="66476" y="158228"/>
                    </a:lnTo>
                    <a:cubicBezTo>
                      <a:pt x="32424" y="163124"/>
                      <a:pt x="8783" y="194699"/>
                      <a:pt x="13689" y="228761"/>
                    </a:cubicBezTo>
                    <a:cubicBezTo>
                      <a:pt x="13689" y="228808"/>
                      <a:pt x="13698" y="228856"/>
                      <a:pt x="13708" y="228904"/>
                    </a:cubicBezTo>
                    <a:lnTo>
                      <a:pt x="116959" y="941183"/>
                    </a:lnTo>
                    <a:cubicBezTo>
                      <a:pt x="121912" y="975263"/>
                      <a:pt x="153554" y="998886"/>
                      <a:pt x="187634" y="993952"/>
                    </a:cubicBezTo>
                    <a:lnTo>
                      <a:pt x="1183663" y="849172"/>
                    </a:lnTo>
                    <a:lnTo>
                      <a:pt x="1183663" y="849172"/>
                    </a:lnTo>
                    <a:cubicBezTo>
                      <a:pt x="1217715" y="844171"/>
                      <a:pt x="1241309" y="812567"/>
                      <a:pt x="1236432" y="778496"/>
                    </a:cubicBezTo>
                    <a:lnTo>
                      <a:pt x="1133181" y="66217"/>
                    </a:lnTo>
                    <a:cubicBezTo>
                      <a:pt x="1128485" y="35736"/>
                      <a:pt x="1102291" y="13229"/>
                      <a:pt x="1071459" y="131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3" name="Google Shape;2053;p44"/>
              <p:cNvSpPr/>
              <p:nvPr/>
            </p:nvSpPr>
            <p:spPr>
              <a:xfrm>
                <a:off x="2211660" y="11181506"/>
                <a:ext cx="304072" cy="168769"/>
              </a:xfrm>
              <a:custGeom>
                <a:rect b="b" l="l" r="r" t="t"/>
                <a:pathLst>
                  <a:path extrusionOk="0" h="168769" w="304072">
                    <a:moveTo>
                      <a:pt x="23177" y="168643"/>
                    </a:moveTo>
                    <a:cubicBezTo>
                      <a:pt x="21767" y="168624"/>
                      <a:pt x="20396" y="168157"/>
                      <a:pt x="19272" y="167309"/>
                    </a:cubicBezTo>
                    <a:cubicBezTo>
                      <a:pt x="17909" y="166253"/>
                      <a:pt x="16995" y="164719"/>
                      <a:pt x="16700" y="163023"/>
                    </a:cubicBezTo>
                    <a:lnTo>
                      <a:pt x="-64" y="47104"/>
                    </a:lnTo>
                    <a:cubicBezTo>
                      <a:pt x="-331" y="45380"/>
                      <a:pt x="117" y="43627"/>
                      <a:pt x="1174" y="42246"/>
                    </a:cubicBezTo>
                    <a:cubicBezTo>
                      <a:pt x="2212" y="40856"/>
                      <a:pt x="3746" y="39932"/>
                      <a:pt x="5461" y="39675"/>
                    </a:cubicBezTo>
                    <a:lnTo>
                      <a:pt x="279590" y="-45"/>
                    </a:lnTo>
                    <a:cubicBezTo>
                      <a:pt x="283124" y="-606"/>
                      <a:pt x="286438" y="1803"/>
                      <a:pt x="287000" y="5337"/>
                    </a:cubicBezTo>
                    <a:cubicBezTo>
                      <a:pt x="287010" y="5384"/>
                      <a:pt x="287010" y="5432"/>
                      <a:pt x="287020" y="5480"/>
                    </a:cubicBezTo>
                    <a:lnTo>
                      <a:pt x="303879" y="121399"/>
                    </a:lnTo>
                    <a:cubicBezTo>
                      <a:pt x="304098" y="123113"/>
                      <a:pt x="303650" y="124847"/>
                      <a:pt x="302640" y="126257"/>
                    </a:cubicBezTo>
                    <a:cubicBezTo>
                      <a:pt x="301583" y="127667"/>
                      <a:pt x="300002" y="128590"/>
                      <a:pt x="298259" y="128829"/>
                    </a:cubicBezTo>
                    <a:lnTo>
                      <a:pt x="24129" y="168548"/>
                    </a:lnTo>
                    <a:close/>
                    <a:moveTo>
                      <a:pt x="13652" y="51676"/>
                    </a:moveTo>
                    <a:lnTo>
                      <a:pt x="28606" y="154642"/>
                    </a:lnTo>
                    <a:lnTo>
                      <a:pt x="289782" y="116542"/>
                    </a:lnTo>
                    <a:lnTo>
                      <a:pt x="275018" y="138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4" name="Google Shape;2054;p44"/>
              <p:cNvSpPr/>
              <p:nvPr/>
            </p:nvSpPr>
            <p:spPr>
              <a:xfrm>
                <a:off x="2105936" y="11290084"/>
                <a:ext cx="557342" cy="170394"/>
              </a:xfrm>
              <a:custGeom>
                <a:rect b="b" l="l" r="r" t="t"/>
                <a:pathLst>
                  <a:path extrusionOk="0" h="170394" w="557342">
                    <a:moveTo>
                      <a:pt x="7362" y="170269"/>
                    </a:moveTo>
                    <a:cubicBezTo>
                      <a:pt x="5953" y="170259"/>
                      <a:pt x="4581" y="169793"/>
                      <a:pt x="3457" y="168935"/>
                    </a:cubicBezTo>
                    <a:cubicBezTo>
                      <a:pt x="2048" y="167878"/>
                      <a:pt x="1124" y="166297"/>
                      <a:pt x="885" y="164553"/>
                    </a:cubicBezTo>
                    <a:cubicBezTo>
                      <a:pt x="-6877" y="110928"/>
                      <a:pt x="30299" y="61160"/>
                      <a:pt x="83925" y="53397"/>
                    </a:cubicBezTo>
                    <a:cubicBezTo>
                      <a:pt x="83925" y="53397"/>
                      <a:pt x="83934" y="53397"/>
                      <a:pt x="83943" y="53397"/>
                    </a:cubicBezTo>
                    <a:lnTo>
                      <a:pt x="445893" y="914"/>
                    </a:lnTo>
                    <a:cubicBezTo>
                      <a:pt x="499510" y="-6906"/>
                      <a:pt x="549316" y="30213"/>
                      <a:pt x="557136" y="83829"/>
                    </a:cubicBezTo>
                    <a:cubicBezTo>
                      <a:pt x="557145" y="83848"/>
                      <a:pt x="557145" y="83858"/>
                      <a:pt x="557145" y="83877"/>
                    </a:cubicBezTo>
                    <a:cubicBezTo>
                      <a:pt x="557612" y="87458"/>
                      <a:pt x="555174" y="90773"/>
                      <a:pt x="551621" y="91401"/>
                    </a:cubicBezTo>
                    <a:lnTo>
                      <a:pt x="8029" y="170173"/>
                    </a:lnTo>
                    <a:close/>
                    <a:moveTo>
                      <a:pt x="460467" y="12916"/>
                    </a:moveTo>
                    <a:cubicBezTo>
                      <a:pt x="456323" y="12944"/>
                      <a:pt x="452190" y="13268"/>
                      <a:pt x="448084" y="13868"/>
                    </a:cubicBezTo>
                    <a:lnTo>
                      <a:pt x="86134" y="66351"/>
                    </a:lnTo>
                    <a:cubicBezTo>
                      <a:pt x="42224" y="72809"/>
                      <a:pt x="10610" y="111880"/>
                      <a:pt x="13459" y="156172"/>
                    </a:cubicBezTo>
                    <a:lnTo>
                      <a:pt x="543525" y="79305"/>
                    </a:lnTo>
                    <a:cubicBezTo>
                      <a:pt x="534857" y="40491"/>
                      <a:pt x="500520" y="12830"/>
                      <a:pt x="460752" y="126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5" name="Google Shape;2055;p44"/>
              <p:cNvSpPr/>
              <p:nvPr/>
            </p:nvSpPr>
            <p:spPr>
              <a:xfrm>
                <a:off x="1909465" y="10758022"/>
                <a:ext cx="163955" cy="183931"/>
              </a:xfrm>
              <a:custGeom>
                <a:rect b="b" l="l" r="r" t="t"/>
                <a:pathLst>
                  <a:path extrusionOk="0" h="183931" w="163955">
                    <a:moveTo>
                      <a:pt x="161543" y="183790"/>
                    </a:moveTo>
                    <a:cubicBezTo>
                      <a:pt x="160923" y="183751"/>
                      <a:pt x="160343" y="183485"/>
                      <a:pt x="159923" y="183027"/>
                    </a:cubicBezTo>
                    <a:lnTo>
                      <a:pt x="475" y="3577"/>
                    </a:lnTo>
                    <a:cubicBezTo>
                      <a:pt x="-344" y="2729"/>
                      <a:pt x="-344" y="1376"/>
                      <a:pt x="475" y="529"/>
                    </a:cubicBezTo>
                    <a:cubicBezTo>
                      <a:pt x="1266" y="-310"/>
                      <a:pt x="2599" y="-348"/>
                      <a:pt x="3437" y="443"/>
                    </a:cubicBezTo>
                    <a:cubicBezTo>
                      <a:pt x="3466" y="471"/>
                      <a:pt x="3494" y="500"/>
                      <a:pt x="3523" y="529"/>
                    </a:cubicBezTo>
                    <a:lnTo>
                      <a:pt x="163162" y="180170"/>
                    </a:lnTo>
                    <a:cubicBezTo>
                      <a:pt x="164000" y="180961"/>
                      <a:pt x="164038" y="182294"/>
                      <a:pt x="163248" y="183132"/>
                    </a:cubicBezTo>
                    <a:cubicBezTo>
                      <a:pt x="163219" y="183161"/>
                      <a:pt x="163190" y="183190"/>
                      <a:pt x="163162" y="183218"/>
                    </a:cubicBezTo>
                    <a:cubicBezTo>
                      <a:pt x="162743" y="183656"/>
                      <a:pt x="162143" y="183866"/>
                      <a:pt x="161543" y="18379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6" name="Google Shape;2056;p44"/>
              <p:cNvSpPr/>
              <p:nvPr/>
            </p:nvSpPr>
            <p:spPr>
              <a:xfrm>
                <a:off x="1935468" y="10629842"/>
                <a:ext cx="269207" cy="286188"/>
              </a:xfrm>
              <a:custGeom>
                <a:rect b="b" l="l" r="r" t="t"/>
                <a:pathLst>
                  <a:path extrusionOk="0" h="286188" w="269207">
                    <a:moveTo>
                      <a:pt x="266699" y="286062"/>
                    </a:moveTo>
                    <a:cubicBezTo>
                      <a:pt x="266137" y="286053"/>
                      <a:pt x="265603" y="285853"/>
                      <a:pt x="265175" y="285490"/>
                    </a:cubicBezTo>
                    <a:cubicBezTo>
                      <a:pt x="169706" y="198575"/>
                      <a:pt x="81199" y="104306"/>
                      <a:pt x="475" y="3551"/>
                    </a:cubicBezTo>
                    <a:cubicBezTo>
                      <a:pt x="-344" y="2703"/>
                      <a:pt x="-344" y="1350"/>
                      <a:pt x="475" y="503"/>
                    </a:cubicBezTo>
                    <a:cubicBezTo>
                      <a:pt x="1361" y="-336"/>
                      <a:pt x="2732" y="-336"/>
                      <a:pt x="3618" y="503"/>
                    </a:cubicBezTo>
                    <a:cubicBezTo>
                      <a:pt x="84352" y="101220"/>
                      <a:pt x="172896" y="195422"/>
                      <a:pt x="268413" y="282252"/>
                    </a:cubicBezTo>
                    <a:cubicBezTo>
                      <a:pt x="269252" y="283043"/>
                      <a:pt x="269290" y="284376"/>
                      <a:pt x="268499" y="285214"/>
                    </a:cubicBezTo>
                    <a:cubicBezTo>
                      <a:pt x="268470" y="285243"/>
                      <a:pt x="268442" y="285272"/>
                      <a:pt x="268413" y="285300"/>
                    </a:cubicBezTo>
                    <a:cubicBezTo>
                      <a:pt x="267966" y="285777"/>
                      <a:pt x="267346" y="286053"/>
                      <a:pt x="266699" y="2860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7" name="Google Shape;2057;p44"/>
              <p:cNvSpPr/>
              <p:nvPr/>
            </p:nvSpPr>
            <p:spPr>
              <a:xfrm>
                <a:off x="2095543" y="10529353"/>
                <a:ext cx="358339" cy="343052"/>
              </a:xfrm>
              <a:custGeom>
                <a:rect b="b" l="l" r="r" t="t"/>
                <a:pathLst>
                  <a:path extrusionOk="0" h="343052" w="358339">
                    <a:moveTo>
                      <a:pt x="355988" y="342927"/>
                    </a:moveTo>
                    <a:cubicBezTo>
                      <a:pt x="355407" y="342936"/>
                      <a:pt x="354855" y="342688"/>
                      <a:pt x="354464" y="342260"/>
                    </a:cubicBezTo>
                    <a:lnTo>
                      <a:pt x="515" y="3551"/>
                    </a:lnTo>
                    <a:cubicBezTo>
                      <a:pt x="-323" y="2760"/>
                      <a:pt x="-361" y="1426"/>
                      <a:pt x="429" y="588"/>
                    </a:cubicBezTo>
                    <a:cubicBezTo>
                      <a:pt x="458" y="560"/>
                      <a:pt x="486" y="531"/>
                      <a:pt x="515" y="503"/>
                    </a:cubicBezTo>
                    <a:cubicBezTo>
                      <a:pt x="1401" y="-336"/>
                      <a:pt x="2772" y="-336"/>
                      <a:pt x="3658" y="503"/>
                    </a:cubicBezTo>
                    <a:lnTo>
                      <a:pt x="357607" y="339212"/>
                    </a:lnTo>
                    <a:cubicBezTo>
                      <a:pt x="358398" y="340107"/>
                      <a:pt x="358398" y="341460"/>
                      <a:pt x="357607" y="342355"/>
                    </a:cubicBezTo>
                    <a:cubicBezTo>
                      <a:pt x="357150" y="342717"/>
                      <a:pt x="356579" y="342917"/>
                      <a:pt x="355988" y="3429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8" name="Google Shape;2058;p44"/>
              <p:cNvSpPr/>
              <p:nvPr/>
            </p:nvSpPr>
            <p:spPr>
              <a:xfrm>
                <a:off x="2329360" y="10573851"/>
                <a:ext cx="353048" cy="308936"/>
              </a:xfrm>
              <a:custGeom>
                <a:rect b="b" l="l" r="r" t="t"/>
                <a:pathLst>
                  <a:path extrusionOk="0" h="308936" w="353048">
                    <a:moveTo>
                      <a:pt x="350771" y="308811"/>
                    </a:moveTo>
                    <a:cubicBezTo>
                      <a:pt x="350247" y="308792"/>
                      <a:pt x="349742" y="308591"/>
                      <a:pt x="349342" y="308239"/>
                    </a:cubicBezTo>
                    <a:lnTo>
                      <a:pt x="346" y="3439"/>
                    </a:lnTo>
                    <a:cubicBezTo>
                      <a:pt x="-416" y="2496"/>
                      <a:pt x="-263" y="1115"/>
                      <a:pt x="680" y="363"/>
                    </a:cubicBezTo>
                    <a:cubicBezTo>
                      <a:pt x="1404" y="-228"/>
                      <a:pt x="2413" y="-285"/>
                      <a:pt x="3204" y="201"/>
                    </a:cubicBezTo>
                    <a:lnTo>
                      <a:pt x="352295" y="305001"/>
                    </a:lnTo>
                    <a:cubicBezTo>
                      <a:pt x="353114" y="305849"/>
                      <a:pt x="353114" y="307201"/>
                      <a:pt x="352295" y="308049"/>
                    </a:cubicBezTo>
                    <a:cubicBezTo>
                      <a:pt x="351895" y="308478"/>
                      <a:pt x="351352" y="308754"/>
                      <a:pt x="350771" y="30881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44"/>
              <p:cNvSpPr/>
              <p:nvPr/>
            </p:nvSpPr>
            <p:spPr>
              <a:xfrm>
                <a:off x="2533828" y="10579550"/>
                <a:ext cx="116426" cy="94791"/>
              </a:xfrm>
              <a:custGeom>
                <a:rect b="b" l="l" r="r" t="t"/>
                <a:pathLst>
                  <a:path extrusionOk="0" h="94791" w="116426">
                    <a:moveTo>
                      <a:pt x="113822" y="94419"/>
                    </a:moveTo>
                    <a:cubicBezTo>
                      <a:pt x="113394" y="94590"/>
                      <a:pt x="112917" y="94590"/>
                      <a:pt x="112489" y="94419"/>
                    </a:cubicBezTo>
                    <a:lnTo>
                      <a:pt x="475" y="3550"/>
                    </a:lnTo>
                    <a:cubicBezTo>
                      <a:pt x="-344" y="2702"/>
                      <a:pt x="-344" y="1350"/>
                      <a:pt x="475" y="503"/>
                    </a:cubicBezTo>
                    <a:cubicBezTo>
                      <a:pt x="1361" y="-336"/>
                      <a:pt x="2732" y="-336"/>
                      <a:pt x="3618" y="503"/>
                    </a:cubicBezTo>
                    <a:lnTo>
                      <a:pt x="115632" y="91466"/>
                    </a:lnTo>
                    <a:cubicBezTo>
                      <a:pt x="116470" y="92257"/>
                      <a:pt x="116509" y="93590"/>
                      <a:pt x="115718" y="94428"/>
                    </a:cubicBezTo>
                    <a:cubicBezTo>
                      <a:pt x="115689" y="94457"/>
                      <a:pt x="115661" y="94486"/>
                      <a:pt x="115632" y="94514"/>
                    </a:cubicBezTo>
                    <a:cubicBezTo>
                      <a:pt x="115041" y="94743"/>
                      <a:pt x="114384" y="94714"/>
                      <a:pt x="113822" y="9441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0" name="Google Shape;2060;p44"/>
              <p:cNvSpPr/>
              <p:nvPr/>
            </p:nvSpPr>
            <p:spPr>
              <a:xfrm>
                <a:off x="2644734" y="10544021"/>
                <a:ext cx="33000" cy="25073"/>
              </a:xfrm>
              <a:custGeom>
                <a:rect b="b" l="l" r="r" t="t"/>
                <a:pathLst>
                  <a:path extrusionOk="0" h="25073" w="33000">
                    <a:moveTo>
                      <a:pt x="30539" y="24791"/>
                    </a:moveTo>
                    <a:cubicBezTo>
                      <a:pt x="30139" y="24915"/>
                      <a:pt x="29701" y="24915"/>
                      <a:pt x="29301" y="24791"/>
                    </a:cubicBezTo>
                    <a:lnTo>
                      <a:pt x="726" y="3646"/>
                    </a:lnTo>
                    <a:cubicBezTo>
                      <a:pt x="-207" y="2875"/>
                      <a:pt x="-417" y="1522"/>
                      <a:pt x="250" y="503"/>
                    </a:cubicBezTo>
                    <a:cubicBezTo>
                      <a:pt x="1136" y="-336"/>
                      <a:pt x="2507" y="-336"/>
                      <a:pt x="3393" y="503"/>
                    </a:cubicBezTo>
                    <a:lnTo>
                      <a:pt x="31968" y="21648"/>
                    </a:lnTo>
                    <a:cubicBezTo>
                      <a:pt x="32940" y="22363"/>
                      <a:pt x="33149" y="23724"/>
                      <a:pt x="32444" y="24696"/>
                    </a:cubicBezTo>
                    <a:cubicBezTo>
                      <a:pt x="31854" y="24992"/>
                      <a:pt x="31159" y="25030"/>
                      <a:pt x="30539" y="247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1" name="Google Shape;2061;p44"/>
              <p:cNvSpPr/>
              <p:nvPr/>
            </p:nvSpPr>
            <p:spPr>
              <a:xfrm>
                <a:off x="1799455" y="11173287"/>
                <a:ext cx="10726" cy="48114"/>
              </a:xfrm>
              <a:custGeom>
                <a:rect b="b" l="l" r="r" t="t"/>
                <a:pathLst>
                  <a:path extrusionOk="0" h="48114" w="10726">
                    <a:moveTo>
                      <a:pt x="8376" y="47988"/>
                    </a:moveTo>
                    <a:cubicBezTo>
                      <a:pt x="7319" y="47969"/>
                      <a:pt x="6404" y="47216"/>
                      <a:pt x="6185" y="46179"/>
                    </a:cubicBezTo>
                    <a:lnTo>
                      <a:pt x="-101" y="2363"/>
                    </a:lnTo>
                    <a:cubicBezTo>
                      <a:pt x="-320" y="1230"/>
                      <a:pt x="423" y="125"/>
                      <a:pt x="1556" y="-94"/>
                    </a:cubicBezTo>
                    <a:cubicBezTo>
                      <a:pt x="1613" y="-103"/>
                      <a:pt x="1661" y="-103"/>
                      <a:pt x="1709" y="-113"/>
                    </a:cubicBezTo>
                    <a:cubicBezTo>
                      <a:pt x="2880" y="-237"/>
                      <a:pt x="3947" y="544"/>
                      <a:pt x="4185" y="1697"/>
                    </a:cubicBezTo>
                    <a:lnTo>
                      <a:pt x="10567" y="45512"/>
                    </a:lnTo>
                    <a:cubicBezTo>
                      <a:pt x="10729" y="46712"/>
                      <a:pt x="9900" y="47817"/>
                      <a:pt x="8700" y="47988"/>
                    </a:cubicBezTo>
                    <a:cubicBezTo>
                      <a:pt x="8690" y="47988"/>
                      <a:pt x="8671" y="47988"/>
                      <a:pt x="8662" y="4798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2" name="Google Shape;2062;p44"/>
              <p:cNvSpPr/>
              <p:nvPr/>
            </p:nvSpPr>
            <p:spPr>
              <a:xfrm>
                <a:off x="1815917" y="11193131"/>
                <a:ext cx="6436" cy="11887"/>
              </a:xfrm>
              <a:custGeom>
                <a:rect b="b" l="l" r="r" t="t"/>
                <a:pathLst>
                  <a:path extrusionOk="0" h="11887" w="6436">
                    <a:moveTo>
                      <a:pt x="4107" y="11762"/>
                    </a:moveTo>
                    <a:cubicBezTo>
                      <a:pt x="3126" y="11753"/>
                      <a:pt x="2268" y="11095"/>
                      <a:pt x="2011" y="10143"/>
                    </a:cubicBezTo>
                    <a:lnTo>
                      <a:pt x="-84" y="2618"/>
                    </a:lnTo>
                    <a:cubicBezTo>
                      <a:pt x="-342" y="1465"/>
                      <a:pt x="325" y="313"/>
                      <a:pt x="1440" y="-49"/>
                    </a:cubicBezTo>
                    <a:cubicBezTo>
                      <a:pt x="2621" y="-364"/>
                      <a:pt x="3840" y="313"/>
                      <a:pt x="4202" y="1475"/>
                    </a:cubicBezTo>
                    <a:lnTo>
                      <a:pt x="6202" y="9000"/>
                    </a:lnTo>
                    <a:cubicBezTo>
                      <a:pt x="6545" y="10104"/>
                      <a:pt x="5935" y="11276"/>
                      <a:pt x="4831" y="11629"/>
                    </a:cubicBezTo>
                    <a:cubicBezTo>
                      <a:pt x="4783" y="11638"/>
                      <a:pt x="4726" y="11657"/>
                      <a:pt x="4678" y="1166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3" name="Google Shape;2063;p44"/>
              <p:cNvSpPr/>
              <p:nvPr/>
            </p:nvSpPr>
            <p:spPr>
              <a:xfrm>
                <a:off x="2240958" y="11243385"/>
                <a:ext cx="13946" cy="71075"/>
              </a:xfrm>
              <a:custGeom>
                <a:rect b="b" l="l" r="r" t="t"/>
                <a:pathLst>
                  <a:path extrusionOk="0" h="71075" w="13946">
                    <a:moveTo>
                      <a:pt x="11596" y="70854"/>
                    </a:moveTo>
                    <a:cubicBezTo>
                      <a:pt x="10529" y="70836"/>
                      <a:pt x="9624" y="70083"/>
                      <a:pt x="9405" y="69045"/>
                    </a:cubicBezTo>
                    <a:lnTo>
                      <a:pt x="-120" y="2370"/>
                    </a:lnTo>
                    <a:cubicBezTo>
                      <a:pt x="-282" y="1160"/>
                      <a:pt x="576" y="55"/>
                      <a:pt x="1785" y="-106"/>
                    </a:cubicBezTo>
                    <a:cubicBezTo>
                      <a:pt x="2995" y="-269"/>
                      <a:pt x="4100" y="589"/>
                      <a:pt x="4262" y="1798"/>
                    </a:cubicBezTo>
                    <a:lnTo>
                      <a:pt x="13787" y="68473"/>
                    </a:lnTo>
                    <a:cubicBezTo>
                      <a:pt x="13949" y="69674"/>
                      <a:pt x="13120" y="70778"/>
                      <a:pt x="11920" y="70950"/>
                    </a:cubicBezTo>
                    <a:cubicBezTo>
                      <a:pt x="11910" y="70950"/>
                      <a:pt x="11891" y="70950"/>
                      <a:pt x="11882" y="709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4" name="Google Shape;2064;p44"/>
              <p:cNvSpPr/>
              <p:nvPr/>
            </p:nvSpPr>
            <p:spPr>
              <a:xfrm>
                <a:off x="2269163" y="11276827"/>
                <a:ext cx="6202" cy="23441"/>
              </a:xfrm>
              <a:custGeom>
                <a:rect b="b" l="l" r="r" t="t"/>
                <a:pathLst>
                  <a:path extrusionOk="0" h="23441" w="6202">
                    <a:moveTo>
                      <a:pt x="3870" y="23316"/>
                    </a:moveTo>
                    <a:cubicBezTo>
                      <a:pt x="2727" y="23316"/>
                      <a:pt x="1774" y="22449"/>
                      <a:pt x="1679" y="21315"/>
                    </a:cubicBezTo>
                    <a:lnTo>
                      <a:pt x="-131" y="2265"/>
                    </a:lnTo>
                    <a:cubicBezTo>
                      <a:pt x="-236" y="1056"/>
                      <a:pt x="650" y="-1"/>
                      <a:pt x="1850" y="-116"/>
                    </a:cubicBezTo>
                    <a:cubicBezTo>
                      <a:pt x="1860" y="-116"/>
                      <a:pt x="1860" y="-116"/>
                      <a:pt x="1869" y="-116"/>
                    </a:cubicBezTo>
                    <a:cubicBezTo>
                      <a:pt x="3050" y="-230"/>
                      <a:pt x="4098" y="618"/>
                      <a:pt x="4250" y="1789"/>
                    </a:cubicBezTo>
                    <a:lnTo>
                      <a:pt x="6060" y="20839"/>
                    </a:lnTo>
                    <a:cubicBezTo>
                      <a:pt x="6117" y="22030"/>
                      <a:pt x="5251" y="23068"/>
                      <a:pt x="4060" y="2322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5" name="Google Shape;2065;p44"/>
              <p:cNvSpPr/>
              <p:nvPr/>
            </p:nvSpPr>
            <p:spPr>
              <a:xfrm>
                <a:off x="2318130" y="11283693"/>
                <a:ext cx="4383" cy="13146"/>
              </a:xfrm>
              <a:custGeom>
                <a:rect b="b" l="l" r="r" t="t"/>
                <a:pathLst>
                  <a:path extrusionOk="0" h="13146" w="4383">
                    <a:moveTo>
                      <a:pt x="2051" y="13020"/>
                    </a:moveTo>
                    <a:cubicBezTo>
                      <a:pt x="899" y="12973"/>
                      <a:pt x="-44" y="12077"/>
                      <a:pt x="-139" y="10924"/>
                    </a:cubicBezTo>
                    <a:lnTo>
                      <a:pt x="-139" y="2162"/>
                    </a:lnTo>
                    <a:cubicBezTo>
                      <a:pt x="-101" y="990"/>
                      <a:pt x="784" y="19"/>
                      <a:pt x="1956" y="-124"/>
                    </a:cubicBezTo>
                    <a:cubicBezTo>
                      <a:pt x="3166" y="-172"/>
                      <a:pt x="4185" y="762"/>
                      <a:pt x="4242" y="1971"/>
                    </a:cubicBezTo>
                    <a:cubicBezTo>
                      <a:pt x="4242" y="1999"/>
                      <a:pt x="4242" y="2038"/>
                      <a:pt x="4242" y="2066"/>
                    </a:cubicBezTo>
                    <a:lnTo>
                      <a:pt x="4242" y="10734"/>
                    </a:lnTo>
                    <a:cubicBezTo>
                      <a:pt x="4299" y="11943"/>
                      <a:pt x="3356" y="12963"/>
                      <a:pt x="2146" y="13020"/>
                    </a:cubicBezTo>
                    <a:cubicBezTo>
                      <a:pt x="2146" y="13020"/>
                      <a:pt x="2146" y="13020"/>
                      <a:pt x="2146" y="130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6" name="Google Shape;2066;p44"/>
              <p:cNvSpPr/>
              <p:nvPr/>
            </p:nvSpPr>
            <p:spPr>
              <a:xfrm>
                <a:off x="2563486" y="11321890"/>
                <a:ext cx="64194" cy="34705"/>
              </a:xfrm>
              <a:custGeom>
                <a:rect b="b" l="l" r="r" t="t"/>
                <a:pathLst>
                  <a:path extrusionOk="0" h="34705" w="64194">
                    <a:moveTo>
                      <a:pt x="61781" y="34544"/>
                    </a:moveTo>
                    <a:cubicBezTo>
                      <a:pt x="61124" y="34574"/>
                      <a:pt x="60486" y="34287"/>
                      <a:pt x="60067" y="33783"/>
                    </a:cubicBezTo>
                    <a:cubicBezTo>
                      <a:pt x="45322" y="16647"/>
                      <a:pt x="24405" y="6036"/>
                      <a:pt x="1869" y="4255"/>
                    </a:cubicBezTo>
                    <a:cubicBezTo>
                      <a:pt x="660" y="4150"/>
                      <a:pt x="-236" y="3093"/>
                      <a:pt x="-131" y="1893"/>
                    </a:cubicBezTo>
                    <a:cubicBezTo>
                      <a:pt x="-131" y="1884"/>
                      <a:pt x="-131" y="1884"/>
                      <a:pt x="-131" y="1874"/>
                    </a:cubicBezTo>
                    <a:cubicBezTo>
                      <a:pt x="-131" y="731"/>
                      <a:pt x="821" y="-31"/>
                      <a:pt x="2155" y="-126"/>
                    </a:cubicBezTo>
                    <a:cubicBezTo>
                      <a:pt x="25901" y="1693"/>
                      <a:pt x="47942" y="12904"/>
                      <a:pt x="63401" y="31020"/>
                    </a:cubicBezTo>
                    <a:cubicBezTo>
                      <a:pt x="64239" y="31811"/>
                      <a:pt x="64277" y="33145"/>
                      <a:pt x="63487" y="33983"/>
                    </a:cubicBezTo>
                    <a:cubicBezTo>
                      <a:pt x="63458" y="34011"/>
                      <a:pt x="63429" y="34040"/>
                      <a:pt x="63401" y="34068"/>
                    </a:cubicBezTo>
                    <a:cubicBezTo>
                      <a:pt x="62972" y="34487"/>
                      <a:pt x="62362" y="34659"/>
                      <a:pt x="61781" y="345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7" name="Google Shape;2067;p44"/>
              <p:cNvSpPr/>
              <p:nvPr/>
            </p:nvSpPr>
            <p:spPr>
              <a:xfrm>
                <a:off x="2575092" y="11341366"/>
                <a:ext cx="22239" cy="13735"/>
              </a:xfrm>
              <a:custGeom>
                <a:rect b="b" l="l" r="r" t="t"/>
                <a:pathLst>
                  <a:path extrusionOk="0" h="13735" w="22239">
                    <a:moveTo>
                      <a:pt x="19886" y="13545"/>
                    </a:moveTo>
                    <a:cubicBezTo>
                      <a:pt x="19572" y="13631"/>
                      <a:pt x="19248" y="13631"/>
                      <a:pt x="18933" y="13545"/>
                    </a:cubicBezTo>
                    <a:lnTo>
                      <a:pt x="1026" y="4020"/>
                    </a:lnTo>
                    <a:cubicBezTo>
                      <a:pt x="-12" y="3440"/>
                      <a:pt x="-431" y="2154"/>
                      <a:pt x="74" y="1068"/>
                    </a:cubicBezTo>
                    <a:cubicBezTo>
                      <a:pt x="626" y="-8"/>
                      <a:pt x="1941" y="-437"/>
                      <a:pt x="3017" y="115"/>
                    </a:cubicBezTo>
                    <a:cubicBezTo>
                      <a:pt x="3027" y="115"/>
                      <a:pt x="3027" y="115"/>
                      <a:pt x="3027" y="115"/>
                    </a:cubicBezTo>
                    <a:lnTo>
                      <a:pt x="20934" y="9164"/>
                    </a:lnTo>
                    <a:cubicBezTo>
                      <a:pt x="21972" y="9745"/>
                      <a:pt x="22391" y="11031"/>
                      <a:pt x="21886" y="12116"/>
                    </a:cubicBezTo>
                    <a:cubicBezTo>
                      <a:pt x="21572" y="12955"/>
                      <a:pt x="20781" y="13526"/>
                      <a:pt x="19886" y="135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68" name="Google Shape;2068;p44"/>
            <p:cNvGrpSpPr/>
            <p:nvPr/>
          </p:nvGrpSpPr>
          <p:grpSpPr>
            <a:xfrm>
              <a:off x="7504354" y="2087952"/>
              <a:ext cx="389000" cy="456343"/>
              <a:chOff x="7772529" y="1017714"/>
              <a:chExt cx="389000" cy="456343"/>
            </a:xfrm>
          </p:grpSpPr>
          <p:sp>
            <p:nvSpPr>
              <p:cNvPr id="2069" name="Google Shape;2069;p44"/>
              <p:cNvSpPr/>
              <p:nvPr/>
            </p:nvSpPr>
            <p:spPr>
              <a:xfrm>
                <a:off x="7772529" y="1190117"/>
                <a:ext cx="389000" cy="120586"/>
              </a:xfrm>
              <a:custGeom>
                <a:rect b="b" l="l" r="r" t="t"/>
                <a:pathLst>
                  <a:path extrusionOk="0" h="120586" w="389000">
                    <a:moveTo>
                      <a:pt x="379488" y="120356"/>
                    </a:moveTo>
                    <a:lnTo>
                      <a:pt x="8013" y="120356"/>
                    </a:lnTo>
                    <a:cubicBezTo>
                      <a:pt x="3174" y="120356"/>
                      <a:pt x="-750" y="116432"/>
                      <a:pt x="-750" y="111593"/>
                    </a:cubicBezTo>
                    <a:lnTo>
                      <a:pt x="-750" y="8533"/>
                    </a:lnTo>
                    <a:cubicBezTo>
                      <a:pt x="-750" y="3694"/>
                      <a:pt x="3174" y="-230"/>
                      <a:pt x="8013" y="-230"/>
                    </a:cubicBezTo>
                    <a:lnTo>
                      <a:pt x="379488" y="-230"/>
                    </a:lnTo>
                    <a:cubicBezTo>
                      <a:pt x="384327" y="-230"/>
                      <a:pt x="388251" y="3694"/>
                      <a:pt x="388251" y="8533"/>
                    </a:cubicBezTo>
                    <a:lnTo>
                      <a:pt x="388251" y="111593"/>
                    </a:lnTo>
                    <a:cubicBezTo>
                      <a:pt x="388251" y="116432"/>
                      <a:pt x="384327" y="120356"/>
                      <a:pt x="379488" y="120356"/>
                    </a:cubicBezTo>
                    <a:close/>
                    <a:moveTo>
                      <a:pt x="11156" y="108927"/>
                    </a:moveTo>
                    <a:lnTo>
                      <a:pt x="376821" y="108927"/>
                    </a:lnTo>
                    <a:lnTo>
                      <a:pt x="376821" y="11200"/>
                    </a:lnTo>
                    <a:lnTo>
                      <a:pt x="10680" y="112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0" name="Google Shape;2070;p44"/>
              <p:cNvSpPr/>
              <p:nvPr/>
            </p:nvSpPr>
            <p:spPr>
              <a:xfrm>
                <a:off x="7892639" y="1017714"/>
                <a:ext cx="148209" cy="148209"/>
              </a:xfrm>
              <a:custGeom>
                <a:rect b="b" l="l" r="r" t="t"/>
                <a:pathLst>
                  <a:path extrusionOk="0" h="148209" w="148209">
                    <a:moveTo>
                      <a:pt x="73450" y="147979"/>
                    </a:moveTo>
                    <a:cubicBezTo>
                      <a:pt x="32521" y="148036"/>
                      <a:pt x="-702" y="114899"/>
                      <a:pt x="-750" y="73970"/>
                    </a:cubicBezTo>
                    <a:cubicBezTo>
                      <a:pt x="-797" y="33041"/>
                      <a:pt x="32331" y="-173"/>
                      <a:pt x="73260" y="-230"/>
                    </a:cubicBezTo>
                    <a:cubicBezTo>
                      <a:pt x="114189" y="-278"/>
                      <a:pt x="147412" y="32850"/>
                      <a:pt x="147459" y="73779"/>
                    </a:cubicBezTo>
                    <a:cubicBezTo>
                      <a:pt x="147459" y="73807"/>
                      <a:pt x="147459" y="73846"/>
                      <a:pt x="147459" y="73874"/>
                    </a:cubicBezTo>
                    <a:cubicBezTo>
                      <a:pt x="147412" y="114746"/>
                      <a:pt x="114322" y="147874"/>
                      <a:pt x="73450" y="147979"/>
                    </a:cubicBezTo>
                    <a:close/>
                    <a:moveTo>
                      <a:pt x="73450" y="11200"/>
                    </a:moveTo>
                    <a:cubicBezTo>
                      <a:pt x="38836" y="11143"/>
                      <a:pt x="10737" y="39165"/>
                      <a:pt x="10680" y="73779"/>
                    </a:cubicBezTo>
                    <a:cubicBezTo>
                      <a:pt x="10633" y="108393"/>
                      <a:pt x="38646" y="136491"/>
                      <a:pt x="73260" y="136549"/>
                    </a:cubicBezTo>
                    <a:cubicBezTo>
                      <a:pt x="107873" y="136597"/>
                      <a:pt x="135972" y="108583"/>
                      <a:pt x="136029" y="73970"/>
                    </a:cubicBezTo>
                    <a:cubicBezTo>
                      <a:pt x="136029" y="73941"/>
                      <a:pt x="136029" y="73903"/>
                      <a:pt x="136029" y="73874"/>
                    </a:cubicBezTo>
                    <a:cubicBezTo>
                      <a:pt x="135972" y="39318"/>
                      <a:pt x="108006" y="11305"/>
                      <a:pt x="73450" y="112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1" name="Google Shape;2071;p44"/>
              <p:cNvSpPr/>
              <p:nvPr/>
            </p:nvSpPr>
            <p:spPr>
              <a:xfrm>
                <a:off x="7892639" y="1325848"/>
                <a:ext cx="148209" cy="148209"/>
              </a:xfrm>
              <a:custGeom>
                <a:rect b="b" l="l" r="r" t="t"/>
                <a:pathLst>
                  <a:path extrusionOk="0" h="148209" w="148209">
                    <a:moveTo>
                      <a:pt x="73450" y="147979"/>
                    </a:moveTo>
                    <a:cubicBezTo>
                      <a:pt x="32521" y="148027"/>
                      <a:pt x="-702" y="114899"/>
                      <a:pt x="-750" y="73970"/>
                    </a:cubicBezTo>
                    <a:cubicBezTo>
                      <a:pt x="-797" y="33041"/>
                      <a:pt x="32331" y="-182"/>
                      <a:pt x="73260" y="-230"/>
                    </a:cubicBezTo>
                    <a:cubicBezTo>
                      <a:pt x="114189" y="-278"/>
                      <a:pt x="147412" y="32851"/>
                      <a:pt x="147459" y="73780"/>
                    </a:cubicBezTo>
                    <a:cubicBezTo>
                      <a:pt x="147459" y="73808"/>
                      <a:pt x="147459" y="73846"/>
                      <a:pt x="147459" y="73874"/>
                    </a:cubicBezTo>
                    <a:cubicBezTo>
                      <a:pt x="147412" y="114746"/>
                      <a:pt x="114322" y="147874"/>
                      <a:pt x="73450" y="147979"/>
                    </a:cubicBezTo>
                    <a:close/>
                    <a:moveTo>
                      <a:pt x="73450" y="11200"/>
                    </a:moveTo>
                    <a:cubicBezTo>
                      <a:pt x="38836" y="11153"/>
                      <a:pt x="10737" y="39165"/>
                      <a:pt x="10680" y="73780"/>
                    </a:cubicBezTo>
                    <a:cubicBezTo>
                      <a:pt x="10633" y="108393"/>
                      <a:pt x="38646" y="136492"/>
                      <a:pt x="73260" y="136549"/>
                    </a:cubicBezTo>
                    <a:cubicBezTo>
                      <a:pt x="107873" y="136597"/>
                      <a:pt x="135972" y="108584"/>
                      <a:pt x="136029" y="73970"/>
                    </a:cubicBezTo>
                    <a:cubicBezTo>
                      <a:pt x="136029" y="73941"/>
                      <a:pt x="136029" y="73903"/>
                      <a:pt x="136029" y="73874"/>
                    </a:cubicBezTo>
                    <a:cubicBezTo>
                      <a:pt x="135972" y="39318"/>
                      <a:pt x="108006" y="11305"/>
                      <a:pt x="73450" y="112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 name="Shape 2075"/>
        <p:cNvGrpSpPr/>
        <p:nvPr/>
      </p:nvGrpSpPr>
      <p:grpSpPr>
        <a:xfrm>
          <a:off x="0" y="0"/>
          <a:ext cx="0" cy="0"/>
          <a:chOff x="0" y="0"/>
          <a:chExt cx="0" cy="0"/>
        </a:xfrm>
      </p:grpSpPr>
      <p:sp>
        <p:nvSpPr>
          <p:cNvPr id="2076" name="Google Shape;2076;p45"/>
          <p:cNvSpPr txBox="1"/>
          <p:nvPr>
            <p:ph type="title"/>
          </p:nvPr>
        </p:nvSpPr>
        <p:spPr>
          <a:xfrm>
            <a:off x="2573475" y="1221951"/>
            <a:ext cx="3997200" cy="75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077" name="Google Shape;2077;p45"/>
          <p:cNvSpPr txBox="1"/>
          <p:nvPr>
            <p:ph idx="1" type="subTitle"/>
          </p:nvPr>
        </p:nvSpPr>
        <p:spPr>
          <a:xfrm>
            <a:off x="2573475" y="1976833"/>
            <a:ext cx="39972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078" name="Google Shape;2078;p45"/>
          <p:cNvSpPr txBox="1"/>
          <p:nvPr>
            <p:ph idx="2" type="title"/>
          </p:nvPr>
        </p:nvSpPr>
        <p:spPr>
          <a:xfrm>
            <a:off x="2573475" y="2857446"/>
            <a:ext cx="3997200" cy="75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079" name="Google Shape;2079;p45"/>
          <p:cNvSpPr txBox="1"/>
          <p:nvPr>
            <p:ph idx="3" type="subTitle"/>
          </p:nvPr>
        </p:nvSpPr>
        <p:spPr>
          <a:xfrm>
            <a:off x="2573475" y="3612249"/>
            <a:ext cx="3997200" cy="3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
        <p:nvSpPr>
          <p:cNvPr id="2080" name="Google Shape;2080;p45"/>
          <p:cNvSpPr/>
          <p:nvPr/>
        </p:nvSpPr>
        <p:spPr>
          <a:xfrm rot="5400000">
            <a:off x="8414873" y="1443385"/>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1" name="Google Shape;2081;p45"/>
          <p:cNvSpPr/>
          <p:nvPr/>
        </p:nvSpPr>
        <p:spPr>
          <a:xfrm rot="5400000">
            <a:off x="6512586" y="64550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2" name="Google Shape;2082;p45"/>
          <p:cNvSpPr/>
          <p:nvPr/>
        </p:nvSpPr>
        <p:spPr>
          <a:xfrm rot="5400000">
            <a:off x="696646" y="339837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83" name="Google Shape;2083;p45"/>
          <p:cNvGrpSpPr/>
          <p:nvPr/>
        </p:nvGrpSpPr>
        <p:grpSpPr>
          <a:xfrm>
            <a:off x="6970649" y="1716358"/>
            <a:ext cx="1714173" cy="2262244"/>
            <a:chOff x="6970649" y="1716358"/>
            <a:chExt cx="1714173" cy="2262244"/>
          </a:xfrm>
        </p:grpSpPr>
        <p:sp>
          <p:nvSpPr>
            <p:cNvPr id="2084" name="Google Shape;2084;p45"/>
            <p:cNvSpPr/>
            <p:nvPr/>
          </p:nvSpPr>
          <p:spPr>
            <a:xfrm>
              <a:off x="7352454" y="3621291"/>
              <a:ext cx="357110" cy="357311"/>
            </a:xfrm>
            <a:custGeom>
              <a:rect b="b" l="l" r="r" t="t"/>
              <a:pathLst>
                <a:path extrusionOk="0" h="392650" w="392429">
                  <a:moveTo>
                    <a:pt x="301383" y="392358"/>
                  </a:moveTo>
                  <a:cubicBezTo>
                    <a:pt x="298716" y="392377"/>
                    <a:pt x="296239" y="391310"/>
                    <a:pt x="294430" y="389405"/>
                  </a:cubicBezTo>
                  <a:lnTo>
                    <a:pt x="195465" y="290535"/>
                  </a:lnTo>
                  <a:lnTo>
                    <a:pt x="96500" y="389405"/>
                  </a:lnTo>
                  <a:cubicBezTo>
                    <a:pt x="92881" y="393243"/>
                    <a:pt x="86880" y="393443"/>
                    <a:pt x="83070" y="389853"/>
                  </a:cubicBezTo>
                  <a:cubicBezTo>
                    <a:pt x="82880" y="389710"/>
                    <a:pt x="82785" y="389557"/>
                    <a:pt x="82594" y="389405"/>
                  </a:cubicBezTo>
                  <a:lnTo>
                    <a:pt x="2107" y="309014"/>
                  </a:lnTo>
                  <a:cubicBezTo>
                    <a:pt x="-1702" y="305128"/>
                    <a:pt x="-1702" y="298898"/>
                    <a:pt x="2107" y="295012"/>
                  </a:cubicBezTo>
                  <a:lnTo>
                    <a:pt x="101072" y="196143"/>
                  </a:lnTo>
                  <a:lnTo>
                    <a:pt x="2107" y="97178"/>
                  </a:lnTo>
                  <a:cubicBezTo>
                    <a:pt x="-1702" y="93292"/>
                    <a:pt x="-1702" y="87062"/>
                    <a:pt x="2107" y="83176"/>
                  </a:cubicBezTo>
                  <a:lnTo>
                    <a:pt x="82594" y="2785"/>
                  </a:lnTo>
                  <a:cubicBezTo>
                    <a:pt x="86214" y="-1053"/>
                    <a:pt x="92214" y="-1253"/>
                    <a:pt x="96025" y="2338"/>
                  </a:cubicBezTo>
                  <a:cubicBezTo>
                    <a:pt x="96214" y="2480"/>
                    <a:pt x="96309" y="2633"/>
                    <a:pt x="96500" y="2785"/>
                  </a:cubicBezTo>
                  <a:lnTo>
                    <a:pt x="195465" y="101750"/>
                  </a:lnTo>
                  <a:lnTo>
                    <a:pt x="294430" y="2785"/>
                  </a:lnTo>
                  <a:cubicBezTo>
                    <a:pt x="298049" y="-1053"/>
                    <a:pt x="304050" y="-1253"/>
                    <a:pt x="307860" y="2338"/>
                  </a:cubicBezTo>
                  <a:cubicBezTo>
                    <a:pt x="308050" y="2480"/>
                    <a:pt x="308145" y="2633"/>
                    <a:pt x="308336" y="2785"/>
                  </a:cubicBezTo>
                  <a:lnTo>
                    <a:pt x="388823" y="83176"/>
                  </a:lnTo>
                  <a:cubicBezTo>
                    <a:pt x="392632" y="87062"/>
                    <a:pt x="392632" y="93292"/>
                    <a:pt x="388823" y="97178"/>
                  </a:cubicBezTo>
                  <a:lnTo>
                    <a:pt x="289858" y="196143"/>
                  </a:lnTo>
                  <a:lnTo>
                    <a:pt x="388823" y="295012"/>
                  </a:lnTo>
                  <a:lnTo>
                    <a:pt x="388823" y="295012"/>
                  </a:lnTo>
                  <a:cubicBezTo>
                    <a:pt x="392632" y="298898"/>
                    <a:pt x="392632" y="305128"/>
                    <a:pt x="388823" y="309014"/>
                  </a:cubicBezTo>
                  <a:lnTo>
                    <a:pt x="308336" y="389405"/>
                  </a:lnTo>
                  <a:cubicBezTo>
                    <a:pt x="306527" y="391310"/>
                    <a:pt x="304050" y="392377"/>
                    <a:pt x="301383" y="392358"/>
                  </a:cubicBezTo>
                  <a:close/>
                  <a:moveTo>
                    <a:pt x="195465" y="276724"/>
                  </a:moveTo>
                  <a:lnTo>
                    <a:pt x="195465" y="276724"/>
                  </a:lnTo>
                  <a:cubicBezTo>
                    <a:pt x="196989" y="276705"/>
                    <a:pt x="198418" y="277296"/>
                    <a:pt x="199466" y="278343"/>
                  </a:cubicBezTo>
                  <a:lnTo>
                    <a:pt x="301383" y="380261"/>
                  </a:lnTo>
                  <a:lnTo>
                    <a:pt x="379583" y="302061"/>
                  </a:lnTo>
                  <a:lnTo>
                    <a:pt x="277761" y="200143"/>
                  </a:lnTo>
                  <a:cubicBezTo>
                    <a:pt x="276618" y="199115"/>
                    <a:pt x="276046" y="197657"/>
                    <a:pt x="276046" y="196143"/>
                  </a:cubicBezTo>
                  <a:cubicBezTo>
                    <a:pt x="276046" y="194600"/>
                    <a:pt x="276618" y="193114"/>
                    <a:pt x="277761" y="192047"/>
                  </a:cubicBezTo>
                  <a:lnTo>
                    <a:pt x="379583" y="90225"/>
                  </a:lnTo>
                  <a:lnTo>
                    <a:pt x="301383" y="11929"/>
                  </a:lnTo>
                  <a:lnTo>
                    <a:pt x="199466" y="113847"/>
                  </a:lnTo>
                  <a:cubicBezTo>
                    <a:pt x="197180" y="115933"/>
                    <a:pt x="193750" y="115933"/>
                    <a:pt x="191464" y="113847"/>
                  </a:cubicBezTo>
                  <a:lnTo>
                    <a:pt x="89547" y="11929"/>
                  </a:lnTo>
                  <a:lnTo>
                    <a:pt x="11347" y="90225"/>
                  </a:lnTo>
                  <a:lnTo>
                    <a:pt x="113169" y="192047"/>
                  </a:lnTo>
                  <a:cubicBezTo>
                    <a:pt x="114312" y="193114"/>
                    <a:pt x="114884" y="194600"/>
                    <a:pt x="114884" y="196143"/>
                  </a:cubicBezTo>
                  <a:cubicBezTo>
                    <a:pt x="114884" y="197657"/>
                    <a:pt x="114312" y="199115"/>
                    <a:pt x="113169" y="200143"/>
                  </a:cubicBezTo>
                  <a:lnTo>
                    <a:pt x="11347" y="302442"/>
                  </a:lnTo>
                  <a:lnTo>
                    <a:pt x="89547" y="380642"/>
                  </a:lnTo>
                  <a:lnTo>
                    <a:pt x="191464" y="278725"/>
                  </a:lnTo>
                  <a:cubicBezTo>
                    <a:pt x="192417" y="277534"/>
                    <a:pt x="193941" y="276810"/>
                    <a:pt x="195465" y="2767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85" name="Google Shape;2085;p45"/>
            <p:cNvGrpSpPr/>
            <p:nvPr/>
          </p:nvGrpSpPr>
          <p:grpSpPr>
            <a:xfrm>
              <a:off x="6970649" y="1716358"/>
              <a:ext cx="1714173" cy="860683"/>
              <a:chOff x="2214526" y="-2020675"/>
              <a:chExt cx="2071008" cy="1039849"/>
            </a:xfrm>
          </p:grpSpPr>
          <p:sp>
            <p:nvSpPr>
              <p:cNvPr id="2086" name="Google Shape;2086;p45"/>
              <p:cNvSpPr/>
              <p:nvPr/>
            </p:nvSpPr>
            <p:spPr>
              <a:xfrm>
                <a:off x="2221405" y="-1945351"/>
                <a:ext cx="1287187" cy="849207"/>
              </a:xfrm>
              <a:custGeom>
                <a:rect b="b" l="l" r="r" t="t"/>
                <a:pathLst>
                  <a:path extrusionOk="0" h="849207" w="1287187">
                    <a:moveTo>
                      <a:pt x="420936" y="848977"/>
                    </a:moveTo>
                    <a:cubicBezTo>
                      <a:pt x="418898" y="848958"/>
                      <a:pt x="417022" y="847872"/>
                      <a:pt x="415984" y="846120"/>
                    </a:cubicBezTo>
                    <a:lnTo>
                      <a:pt x="27" y="136221"/>
                    </a:lnTo>
                    <a:cubicBezTo>
                      <a:pt x="-1459" y="133668"/>
                      <a:pt x="-754" y="130411"/>
                      <a:pt x="1646" y="128696"/>
                    </a:cubicBezTo>
                    <a:cubicBezTo>
                      <a:pt x="360738" y="-131050"/>
                      <a:pt x="807270" y="81643"/>
                      <a:pt x="811747" y="83834"/>
                    </a:cubicBezTo>
                    <a:cubicBezTo>
                      <a:pt x="812614" y="84243"/>
                      <a:pt x="813376" y="84862"/>
                      <a:pt x="813938" y="85643"/>
                    </a:cubicBezTo>
                    <a:lnTo>
                      <a:pt x="1285330" y="762395"/>
                    </a:lnTo>
                    <a:cubicBezTo>
                      <a:pt x="1286807" y="764404"/>
                      <a:pt x="1286807" y="767148"/>
                      <a:pt x="1285330" y="769158"/>
                    </a:cubicBezTo>
                    <a:cubicBezTo>
                      <a:pt x="1283740" y="771091"/>
                      <a:pt x="1281111" y="771815"/>
                      <a:pt x="1278758" y="770967"/>
                    </a:cubicBezTo>
                    <a:cubicBezTo>
                      <a:pt x="897282" y="629330"/>
                      <a:pt x="428175" y="846215"/>
                      <a:pt x="423508" y="848406"/>
                    </a:cubicBezTo>
                    <a:cubicBezTo>
                      <a:pt x="422708" y="848786"/>
                      <a:pt x="421822" y="848986"/>
                      <a:pt x="420936" y="848977"/>
                    </a:cubicBezTo>
                    <a:close/>
                    <a:moveTo>
                      <a:pt x="12504" y="134602"/>
                    </a:moveTo>
                    <a:lnTo>
                      <a:pt x="422937" y="835928"/>
                    </a:lnTo>
                    <a:cubicBezTo>
                      <a:pt x="472848" y="813639"/>
                      <a:pt x="903473" y="630378"/>
                      <a:pt x="1265423" y="754203"/>
                    </a:cubicBezTo>
                    <a:lnTo>
                      <a:pt x="804984" y="93454"/>
                    </a:lnTo>
                    <a:cubicBezTo>
                      <a:pt x="778505" y="81452"/>
                      <a:pt x="355690" y="-109048"/>
                      <a:pt x="12504" y="13488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7" name="Google Shape;2087;p45"/>
              <p:cNvSpPr/>
              <p:nvPr/>
            </p:nvSpPr>
            <p:spPr>
              <a:xfrm>
                <a:off x="3025877" y="-2020675"/>
                <a:ext cx="1259657" cy="846990"/>
              </a:xfrm>
              <a:custGeom>
                <a:rect b="b" l="l" r="r" t="t"/>
                <a:pathLst>
                  <a:path extrusionOk="0" h="846990" w="1259657">
                    <a:moveTo>
                      <a:pt x="476191" y="846672"/>
                    </a:moveTo>
                    <a:cubicBezTo>
                      <a:pt x="475115" y="846672"/>
                      <a:pt x="474057" y="846377"/>
                      <a:pt x="473143" y="845816"/>
                    </a:cubicBezTo>
                    <a:cubicBezTo>
                      <a:pt x="470495" y="844110"/>
                      <a:pt x="469695" y="840595"/>
                      <a:pt x="471333" y="837910"/>
                    </a:cubicBezTo>
                    <a:cubicBezTo>
                      <a:pt x="534674" y="737135"/>
                      <a:pt x="685931" y="692177"/>
                      <a:pt x="920913" y="704560"/>
                    </a:cubicBezTo>
                    <a:cubicBezTo>
                      <a:pt x="1028165" y="710979"/>
                      <a:pt x="1134845" y="725924"/>
                      <a:pt x="1239715" y="749232"/>
                    </a:cubicBezTo>
                    <a:lnTo>
                      <a:pt x="766513" y="58574"/>
                    </a:lnTo>
                    <a:cubicBezTo>
                      <a:pt x="304265" y="-93064"/>
                      <a:pt x="11466" y="166302"/>
                      <a:pt x="8990" y="168493"/>
                    </a:cubicBezTo>
                    <a:cubicBezTo>
                      <a:pt x="6761" y="170731"/>
                      <a:pt x="3141" y="170731"/>
                      <a:pt x="903" y="168502"/>
                    </a:cubicBezTo>
                    <a:cubicBezTo>
                      <a:pt x="903" y="168502"/>
                      <a:pt x="903" y="168493"/>
                      <a:pt x="894" y="168493"/>
                    </a:cubicBezTo>
                    <a:cubicBezTo>
                      <a:pt x="-1298" y="166235"/>
                      <a:pt x="-1298" y="162654"/>
                      <a:pt x="894" y="160396"/>
                    </a:cubicBezTo>
                    <a:cubicBezTo>
                      <a:pt x="3846" y="157729"/>
                      <a:pt x="302836" y="-106304"/>
                      <a:pt x="772419" y="48287"/>
                    </a:cubicBezTo>
                    <a:cubicBezTo>
                      <a:pt x="773619" y="48668"/>
                      <a:pt x="774657" y="49439"/>
                      <a:pt x="775371" y="50478"/>
                    </a:cubicBezTo>
                    <a:lnTo>
                      <a:pt x="1257908" y="755328"/>
                    </a:lnTo>
                    <a:cubicBezTo>
                      <a:pt x="1259241" y="757281"/>
                      <a:pt x="1259241" y="759852"/>
                      <a:pt x="1257908" y="761805"/>
                    </a:cubicBezTo>
                    <a:cubicBezTo>
                      <a:pt x="1256479" y="763700"/>
                      <a:pt x="1254097" y="764595"/>
                      <a:pt x="1251811" y="764091"/>
                    </a:cubicBezTo>
                    <a:cubicBezTo>
                      <a:pt x="1245621" y="762471"/>
                      <a:pt x="627352" y="612453"/>
                      <a:pt x="481525" y="844767"/>
                    </a:cubicBezTo>
                    <a:cubicBezTo>
                      <a:pt x="480210" y="846301"/>
                      <a:pt x="478181" y="847025"/>
                      <a:pt x="476191" y="8466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8" name="Google Shape;2088;p45"/>
              <p:cNvSpPr/>
              <p:nvPr/>
            </p:nvSpPr>
            <p:spPr>
              <a:xfrm>
                <a:off x="2214526" y="-1784316"/>
                <a:ext cx="2044384" cy="762848"/>
              </a:xfrm>
              <a:custGeom>
                <a:rect b="b" l="l" r="r" t="t"/>
                <a:pathLst>
                  <a:path extrusionOk="0" h="762848" w="2044384">
                    <a:moveTo>
                      <a:pt x="437055" y="762618"/>
                    </a:moveTo>
                    <a:lnTo>
                      <a:pt x="436102" y="762618"/>
                    </a:lnTo>
                    <a:cubicBezTo>
                      <a:pt x="434435" y="762304"/>
                      <a:pt x="432988" y="761304"/>
                      <a:pt x="432102" y="759856"/>
                    </a:cubicBezTo>
                    <a:lnTo>
                      <a:pt x="143" y="20621"/>
                    </a:lnTo>
                    <a:cubicBezTo>
                      <a:pt x="-1047" y="18725"/>
                      <a:pt x="-1047" y="16325"/>
                      <a:pt x="143" y="14430"/>
                    </a:cubicBezTo>
                    <a:cubicBezTo>
                      <a:pt x="8106" y="4447"/>
                      <a:pt x="20460" y="-991"/>
                      <a:pt x="33195" y="-144"/>
                    </a:cubicBezTo>
                    <a:cubicBezTo>
                      <a:pt x="36347" y="-144"/>
                      <a:pt x="38910" y="2419"/>
                      <a:pt x="38910" y="5571"/>
                    </a:cubicBezTo>
                    <a:cubicBezTo>
                      <a:pt x="38910" y="8724"/>
                      <a:pt x="36347" y="11286"/>
                      <a:pt x="33195" y="11286"/>
                    </a:cubicBezTo>
                    <a:cubicBezTo>
                      <a:pt x="25584" y="10886"/>
                      <a:pt x="18107" y="13448"/>
                      <a:pt x="12335" y="18430"/>
                    </a:cubicBezTo>
                    <a:lnTo>
                      <a:pt x="438769" y="748045"/>
                    </a:lnTo>
                    <a:cubicBezTo>
                      <a:pt x="688896" y="530018"/>
                      <a:pt x="1245251" y="615743"/>
                      <a:pt x="1250871" y="616695"/>
                    </a:cubicBezTo>
                    <a:cubicBezTo>
                      <a:pt x="1251404" y="616600"/>
                      <a:pt x="1251957" y="616600"/>
                      <a:pt x="1252490" y="616695"/>
                    </a:cubicBezTo>
                    <a:cubicBezTo>
                      <a:pt x="1298972" y="638889"/>
                      <a:pt x="1314974" y="609171"/>
                      <a:pt x="1315641" y="607837"/>
                    </a:cubicBezTo>
                    <a:cubicBezTo>
                      <a:pt x="1315936" y="607323"/>
                      <a:pt x="1316288" y="606846"/>
                      <a:pt x="1316688" y="606409"/>
                    </a:cubicBezTo>
                    <a:cubicBezTo>
                      <a:pt x="1514523" y="409241"/>
                      <a:pt x="1943529" y="546687"/>
                      <a:pt x="2026111" y="575738"/>
                    </a:cubicBezTo>
                    <a:lnTo>
                      <a:pt x="1991820" y="509634"/>
                    </a:lnTo>
                    <a:cubicBezTo>
                      <a:pt x="1990106" y="506986"/>
                      <a:pt x="1990868" y="503453"/>
                      <a:pt x="1993535" y="501729"/>
                    </a:cubicBezTo>
                    <a:cubicBezTo>
                      <a:pt x="1996107" y="500005"/>
                      <a:pt x="1999631" y="500757"/>
                      <a:pt x="2001441" y="503395"/>
                    </a:cubicBezTo>
                    <a:cubicBezTo>
                      <a:pt x="2001632" y="503710"/>
                      <a:pt x="2001822" y="504043"/>
                      <a:pt x="2001917" y="504396"/>
                    </a:cubicBezTo>
                    <a:lnTo>
                      <a:pt x="2042970" y="583453"/>
                    </a:lnTo>
                    <a:cubicBezTo>
                      <a:pt x="2044113" y="585568"/>
                      <a:pt x="2043732" y="588130"/>
                      <a:pt x="2042208" y="589930"/>
                    </a:cubicBezTo>
                    <a:cubicBezTo>
                      <a:pt x="2040588" y="591683"/>
                      <a:pt x="2038112" y="592283"/>
                      <a:pt x="2035826" y="591454"/>
                    </a:cubicBezTo>
                    <a:cubicBezTo>
                      <a:pt x="2030873" y="589549"/>
                      <a:pt x="1538716" y="402478"/>
                      <a:pt x="1325357" y="613933"/>
                    </a:cubicBezTo>
                    <a:cubicBezTo>
                      <a:pt x="1321642" y="620029"/>
                      <a:pt x="1299639" y="651557"/>
                      <a:pt x="1248299" y="627363"/>
                    </a:cubicBezTo>
                    <a:cubicBezTo>
                      <a:pt x="1145095" y="613066"/>
                      <a:pt x="1040873" y="607494"/>
                      <a:pt x="936736" y="610694"/>
                    </a:cubicBezTo>
                    <a:cubicBezTo>
                      <a:pt x="780717" y="615838"/>
                      <a:pt x="568024" y="646032"/>
                      <a:pt x="440865" y="760713"/>
                    </a:cubicBezTo>
                    <a:cubicBezTo>
                      <a:pt x="439884" y="761818"/>
                      <a:pt x="438522" y="762494"/>
                      <a:pt x="437055" y="7626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9" name="Google Shape;2089;p45"/>
              <p:cNvSpPr/>
              <p:nvPr/>
            </p:nvSpPr>
            <p:spPr>
              <a:xfrm>
                <a:off x="2216861" y="-1751302"/>
                <a:ext cx="2004185" cy="770476"/>
              </a:xfrm>
              <a:custGeom>
                <a:rect b="b" l="l" r="r" t="t"/>
                <a:pathLst>
                  <a:path extrusionOk="0" h="770476" w="2004185">
                    <a:moveTo>
                      <a:pt x="447007" y="770181"/>
                    </a:moveTo>
                    <a:lnTo>
                      <a:pt x="447007" y="770181"/>
                    </a:lnTo>
                    <a:cubicBezTo>
                      <a:pt x="445197" y="770000"/>
                      <a:pt x="443569" y="768971"/>
                      <a:pt x="442626" y="767419"/>
                    </a:cubicBezTo>
                    <a:lnTo>
                      <a:pt x="-1" y="14944"/>
                    </a:lnTo>
                    <a:cubicBezTo>
                      <a:pt x="-1506" y="12238"/>
                      <a:pt x="-677" y="8838"/>
                      <a:pt x="1904" y="7133"/>
                    </a:cubicBezTo>
                    <a:lnTo>
                      <a:pt x="12381" y="656"/>
                    </a:lnTo>
                    <a:cubicBezTo>
                      <a:pt x="15049" y="-1030"/>
                      <a:pt x="18582" y="-239"/>
                      <a:pt x="20268" y="2428"/>
                    </a:cubicBezTo>
                    <a:cubicBezTo>
                      <a:pt x="20268" y="2447"/>
                      <a:pt x="20278" y="2456"/>
                      <a:pt x="20287" y="2466"/>
                    </a:cubicBezTo>
                    <a:cubicBezTo>
                      <a:pt x="21954" y="5085"/>
                      <a:pt x="21182" y="8562"/>
                      <a:pt x="18563" y="10229"/>
                    </a:cubicBezTo>
                    <a:cubicBezTo>
                      <a:pt x="18534" y="10238"/>
                      <a:pt x="18506" y="10257"/>
                      <a:pt x="18477" y="10276"/>
                    </a:cubicBezTo>
                    <a:lnTo>
                      <a:pt x="12763" y="13896"/>
                    </a:lnTo>
                    <a:lnTo>
                      <a:pt x="448436" y="755226"/>
                    </a:lnTo>
                    <a:cubicBezTo>
                      <a:pt x="657986" y="523293"/>
                      <a:pt x="1224247" y="605208"/>
                      <a:pt x="1230058" y="606065"/>
                    </a:cubicBezTo>
                    <a:cubicBezTo>
                      <a:pt x="1230762" y="606160"/>
                      <a:pt x="1231439" y="606379"/>
                      <a:pt x="1232057" y="606732"/>
                    </a:cubicBezTo>
                    <a:cubicBezTo>
                      <a:pt x="1307401" y="650451"/>
                      <a:pt x="1346357" y="593968"/>
                      <a:pt x="1347501" y="591492"/>
                    </a:cubicBezTo>
                    <a:cubicBezTo>
                      <a:pt x="1347910" y="590892"/>
                      <a:pt x="1348425" y="590377"/>
                      <a:pt x="1349025" y="589968"/>
                    </a:cubicBezTo>
                    <a:cubicBezTo>
                      <a:pt x="1591626" y="419375"/>
                      <a:pt x="1913857" y="553963"/>
                      <a:pt x="1985866" y="587682"/>
                    </a:cubicBezTo>
                    <a:lnTo>
                      <a:pt x="1961101" y="534247"/>
                    </a:lnTo>
                    <a:cubicBezTo>
                      <a:pt x="1959863" y="531351"/>
                      <a:pt x="1961101" y="527998"/>
                      <a:pt x="1963959" y="526626"/>
                    </a:cubicBezTo>
                    <a:cubicBezTo>
                      <a:pt x="1966816" y="525341"/>
                      <a:pt x="1970150" y="526569"/>
                      <a:pt x="1971483" y="529389"/>
                    </a:cubicBezTo>
                    <a:lnTo>
                      <a:pt x="2002916" y="597492"/>
                    </a:lnTo>
                    <a:cubicBezTo>
                      <a:pt x="2004249" y="600369"/>
                      <a:pt x="2002916" y="603750"/>
                      <a:pt x="2000058" y="605046"/>
                    </a:cubicBezTo>
                    <a:cubicBezTo>
                      <a:pt x="1998439" y="605751"/>
                      <a:pt x="1996629" y="605703"/>
                      <a:pt x="1995106" y="604922"/>
                    </a:cubicBezTo>
                    <a:cubicBezTo>
                      <a:pt x="1991391" y="603017"/>
                      <a:pt x="1623631" y="411469"/>
                      <a:pt x="1356359" y="598826"/>
                    </a:cubicBezTo>
                    <a:cubicBezTo>
                      <a:pt x="1350358" y="607017"/>
                      <a:pt x="1305876" y="662168"/>
                      <a:pt x="1227295" y="617209"/>
                    </a:cubicBezTo>
                    <a:cubicBezTo>
                      <a:pt x="1199387" y="613209"/>
                      <a:pt x="648842" y="538914"/>
                      <a:pt x="451865" y="768562"/>
                    </a:cubicBezTo>
                    <a:cubicBezTo>
                      <a:pt x="450598" y="769848"/>
                      <a:pt x="448788" y="770457"/>
                      <a:pt x="447007" y="7701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0" name="Google Shape;2090;p45"/>
              <p:cNvSpPr/>
              <p:nvPr/>
            </p:nvSpPr>
            <p:spPr>
              <a:xfrm>
                <a:off x="3296276" y="-1732141"/>
                <a:ext cx="486898" cy="427780"/>
              </a:xfrm>
              <a:custGeom>
                <a:rect b="b" l="l" r="r" t="t"/>
                <a:pathLst>
                  <a:path extrusionOk="0" h="427780" w="486898">
                    <a:moveTo>
                      <a:pt x="215793" y="427551"/>
                    </a:moveTo>
                    <a:cubicBezTo>
                      <a:pt x="213774" y="427551"/>
                      <a:pt x="211898" y="426503"/>
                      <a:pt x="210841" y="424788"/>
                    </a:cubicBezTo>
                    <a:lnTo>
                      <a:pt x="52" y="77793"/>
                    </a:lnTo>
                    <a:cubicBezTo>
                      <a:pt x="-691" y="76497"/>
                      <a:pt x="-929" y="74973"/>
                      <a:pt x="-614" y="73506"/>
                    </a:cubicBezTo>
                    <a:cubicBezTo>
                      <a:pt x="-252" y="72011"/>
                      <a:pt x="709" y="70735"/>
                      <a:pt x="2052" y="69982"/>
                    </a:cubicBezTo>
                    <a:cubicBezTo>
                      <a:pt x="3100" y="69315"/>
                      <a:pt x="104923" y="10165"/>
                      <a:pt x="287802" y="-217"/>
                    </a:cubicBezTo>
                    <a:cubicBezTo>
                      <a:pt x="289955" y="-360"/>
                      <a:pt x="292012" y="707"/>
                      <a:pt x="293136" y="2545"/>
                    </a:cubicBezTo>
                    <a:lnTo>
                      <a:pt x="485541" y="329919"/>
                    </a:lnTo>
                    <a:cubicBezTo>
                      <a:pt x="486351" y="331500"/>
                      <a:pt x="486351" y="333387"/>
                      <a:pt x="485541" y="334968"/>
                    </a:cubicBezTo>
                    <a:cubicBezTo>
                      <a:pt x="484913" y="336653"/>
                      <a:pt x="483484" y="337901"/>
                      <a:pt x="481732" y="338301"/>
                    </a:cubicBezTo>
                    <a:cubicBezTo>
                      <a:pt x="479636" y="338873"/>
                      <a:pt x="278849" y="390879"/>
                      <a:pt x="218651" y="426693"/>
                    </a:cubicBezTo>
                    <a:cubicBezTo>
                      <a:pt x="217803" y="427246"/>
                      <a:pt x="216812" y="427551"/>
                      <a:pt x="215793" y="427551"/>
                    </a:cubicBezTo>
                    <a:close/>
                    <a:moveTo>
                      <a:pt x="13006" y="77031"/>
                    </a:moveTo>
                    <a:lnTo>
                      <a:pt x="217794" y="414120"/>
                    </a:lnTo>
                    <a:cubicBezTo>
                      <a:pt x="277611" y="381259"/>
                      <a:pt x="435059" y="338777"/>
                      <a:pt x="471540" y="329157"/>
                    </a:cubicBezTo>
                    <a:lnTo>
                      <a:pt x="284659" y="11118"/>
                    </a:lnTo>
                    <a:cubicBezTo>
                      <a:pt x="129878" y="20643"/>
                      <a:pt x="35200" y="65410"/>
                      <a:pt x="13006" y="770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1" name="Google Shape;2091;p45"/>
              <p:cNvSpPr/>
              <p:nvPr/>
            </p:nvSpPr>
            <p:spPr>
              <a:xfrm>
                <a:off x="2860897" y="-1848639"/>
                <a:ext cx="359225" cy="350084"/>
              </a:xfrm>
              <a:custGeom>
                <a:rect b="b" l="l" r="r" t="t"/>
                <a:pathLst>
                  <a:path extrusionOk="0" h="350084" w="359225">
                    <a:moveTo>
                      <a:pt x="233405" y="349834"/>
                    </a:moveTo>
                    <a:cubicBezTo>
                      <a:pt x="231500" y="349872"/>
                      <a:pt x="229710" y="348938"/>
                      <a:pt x="228643" y="347357"/>
                    </a:cubicBezTo>
                    <a:lnTo>
                      <a:pt x="43" y="8648"/>
                    </a:lnTo>
                    <a:cubicBezTo>
                      <a:pt x="-1014" y="6857"/>
                      <a:pt x="-1014" y="4629"/>
                      <a:pt x="43" y="2838"/>
                    </a:cubicBezTo>
                    <a:cubicBezTo>
                      <a:pt x="1014" y="1000"/>
                      <a:pt x="2910" y="-172"/>
                      <a:pt x="4996" y="-210"/>
                    </a:cubicBezTo>
                    <a:cubicBezTo>
                      <a:pt x="8234" y="-210"/>
                      <a:pt x="87482" y="-1829"/>
                      <a:pt x="141203" y="24174"/>
                    </a:cubicBezTo>
                    <a:cubicBezTo>
                      <a:pt x="142070" y="24584"/>
                      <a:pt x="142832" y="25203"/>
                      <a:pt x="143394" y="25984"/>
                    </a:cubicBezTo>
                    <a:lnTo>
                      <a:pt x="357612" y="333546"/>
                    </a:lnTo>
                    <a:cubicBezTo>
                      <a:pt x="358764" y="335413"/>
                      <a:pt x="358764" y="337775"/>
                      <a:pt x="357612" y="339642"/>
                    </a:cubicBezTo>
                    <a:cubicBezTo>
                      <a:pt x="356564" y="341566"/>
                      <a:pt x="354468" y="342690"/>
                      <a:pt x="352277" y="342499"/>
                    </a:cubicBezTo>
                    <a:cubicBezTo>
                      <a:pt x="351516" y="342499"/>
                      <a:pt x="276077" y="337261"/>
                      <a:pt x="235311" y="349643"/>
                    </a:cubicBezTo>
                    <a:cubicBezTo>
                      <a:pt x="234691" y="349834"/>
                      <a:pt x="234044" y="349891"/>
                      <a:pt x="233405" y="349834"/>
                    </a:cubicBezTo>
                    <a:close/>
                    <a:moveTo>
                      <a:pt x="15283" y="11315"/>
                    </a:moveTo>
                    <a:lnTo>
                      <a:pt x="235787" y="337166"/>
                    </a:lnTo>
                    <a:cubicBezTo>
                      <a:pt x="269029" y="328307"/>
                      <a:pt x="318464" y="329165"/>
                      <a:pt x="340562" y="330117"/>
                    </a:cubicBezTo>
                    <a:lnTo>
                      <a:pt x="133964" y="33413"/>
                    </a:lnTo>
                    <a:cubicBezTo>
                      <a:pt x="94436" y="15030"/>
                      <a:pt x="38524" y="11791"/>
                      <a:pt x="15283" y="113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2" name="Google Shape;2092;p45"/>
              <p:cNvSpPr/>
              <p:nvPr/>
            </p:nvSpPr>
            <p:spPr>
              <a:xfrm>
                <a:off x="2300249" y="-1859167"/>
                <a:ext cx="536564" cy="113514"/>
              </a:xfrm>
              <a:custGeom>
                <a:rect b="b" l="l" r="r" t="t"/>
                <a:pathLst>
                  <a:path extrusionOk="0" h="113514" w="536564">
                    <a:moveTo>
                      <a:pt x="5003" y="113284"/>
                    </a:moveTo>
                    <a:cubicBezTo>
                      <a:pt x="1850" y="113303"/>
                      <a:pt x="-731" y="110760"/>
                      <a:pt x="-750" y="107607"/>
                    </a:cubicBezTo>
                    <a:cubicBezTo>
                      <a:pt x="-760" y="105740"/>
                      <a:pt x="146" y="103978"/>
                      <a:pt x="1669" y="102902"/>
                    </a:cubicBezTo>
                    <a:cubicBezTo>
                      <a:pt x="230269" y="-57880"/>
                      <a:pt x="528878" y="17177"/>
                      <a:pt x="531831" y="17843"/>
                    </a:cubicBezTo>
                    <a:cubicBezTo>
                      <a:pt x="534841" y="18806"/>
                      <a:pt x="536498" y="22016"/>
                      <a:pt x="535545" y="25025"/>
                    </a:cubicBezTo>
                    <a:cubicBezTo>
                      <a:pt x="534660" y="27797"/>
                      <a:pt x="531831" y="29464"/>
                      <a:pt x="528973" y="28892"/>
                    </a:cubicBezTo>
                    <a:cubicBezTo>
                      <a:pt x="526020" y="28131"/>
                      <a:pt x="232270" y="-45402"/>
                      <a:pt x="8337" y="112236"/>
                    </a:cubicBezTo>
                    <a:cubicBezTo>
                      <a:pt x="7346" y="112893"/>
                      <a:pt x="6194" y="113255"/>
                      <a:pt x="5003"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3" name="Google Shape;2093;p45"/>
              <p:cNvSpPr/>
              <p:nvPr/>
            </p:nvSpPr>
            <p:spPr>
              <a:xfrm>
                <a:off x="2353672" y="-1774966"/>
                <a:ext cx="536797" cy="113513"/>
              </a:xfrm>
              <a:custGeom>
                <a:rect b="b" l="l" r="r" t="t"/>
                <a:pathLst>
                  <a:path extrusionOk="0" h="113513" w="536797">
                    <a:moveTo>
                      <a:pt x="4920" y="113284"/>
                    </a:moveTo>
                    <a:cubicBezTo>
                      <a:pt x="3053" y="113255"/>
                      <a:pt x="1320" y="112331"/>
                      <a:pt x="253" y="110807"/>
                    </a:cubicBezTo>
                    <a:cubicBezTo>
                      <a:pt x="-1519" y="108226"/>
                      <a:pt x="-881" y="104702"/>
                      <a:pt x="1681" y="102902"/>
                    </a:cubicBezTo>
                    <a:cubicBezTo>
                      <a:pt x="230281" y="-57880"/>
                      <a:pt x="528795" y="17177"/>
                      <a:pt x="531748" y="17843"/>
                    </a:cubicBezTo>
                    <a:cubicBezTo>
                      <a:pt x="534767" y="18577"/>
                      <a:pt x="536615" y="21615"/>
                      <a:pt x="535891" y="24625"/>
                    </a:cubicBezTo>
                    <a:cubicBezTo>
                      <a:pt x="535872" y="24682"/>
                      <a:pt x="535863" y="24739"/>
                      <a:pt x="535843" y="24797"/>
                    </a:cubicBezTo>
                    <a:cubicBezTo>
                      <a:pt x="535053" y="27845"/>
                      <a:pt x="531938" y="29673"/>
                      <a:pt x="528890" y="28892"/>
                    </a:cubicBezTo>
                    <a:cubicBezTo>
                      <a:pt x="525938" y="28130"/>
                      <a:pt x="232186" y="-45403"/>
                      <a:pt x="8254" y="112236"/>
                    </a:cubicBezTo>
                    <a:cubicBezTo>
                      <a:pt x="7263" y="112893"/>
                      <a:pt x="6111" y="113255"/>
                      <a:pt x="4920"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4" name="Google Shape;2094;p45"/>
              <p:cNvSpPr/>
              <p:nvPr/>
            </p:nvSpPr>
            <p:spPr>
              <a:xfrm>
                <a:off x="2406460" y="-1690765"/>
                <a:ext cx="536556" cy="113514"/>
              </a:xfrm>
              <a:custGeom>
                <a:rect b="b" l="l" r="r" t="t"/>
                <a:pathLst>
                  <a:path extrusionOk="0" h="113514" w="536556">
                    <a:moveTo>
                      <a:pt x="4995" y="113284"/>
                    </a:moveTo>
                    <a:cubicBezTo>
                      <a:pt x="3147" y="113294"/>
                      <a:pt x="1404" y="112408"/>
                      <a:pt x="328" y="110903"/>
                    </a:cubicBezTo>
                    <a:cubicBezTo>
                      <a:pt x="-1520" y="108340"/>
                      <a:pt x="-930" y="104769"/>
                      <a:pt x="1623" y="102930"/>
                    </a:cubicBezTo>
                    <a:cubicBezTo>
                      <a:pt x="1642" y="102921"/>
                      <a:pt x="1652" y="102911"/>
                      <a:pt x="1661" y="102902"/>
                    </a:cubicBezTo>
                    <a:cubicBezTo>
                      <a:pt x="230261" y="-57880"/>
                      <a:pt x="528775" y="17177"/>
                      <a:pt x="531823" y="17843"/>
                    </a:cubicBezTo>
                    <a:cubicBezTo>
                      <a:pt x="534833" y="18805"/>
                      <a:pt x="536490" y="22015"/>
                      <a:pt x="535538" y="25025"/>
                    </a:cubicBezTo>
                    <a:cubicBezTo>
                      <a:pt x="534652" y="27797"/>
                      <a:pt x="531823" y="29464"/>
                      <a:pt x="528965" y="28892"/>
                    </a:cubicBezTo>
                    <a:cubicBezTo>
                      <a:pt x="526013" y="28130"/>
                      <a:pt x="232167" y="-45403"/>
                      <a:pt x="8234" y="112236"/>
                    </a:cubicBezTo>
                    <a:cubicBezTo>
                      <a:pt x="7281" y="112903"/>
                      <a:pt x="6157" y="113274"/>
                      <a:pt x="4995"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5" name="Google Shape;2095;p45"/>
              <p:cNvSpPr/>
              <p:nvPr/>
            </p:nvSpPr>
            <p:spPr>
              <a:xfrm>
                <a:off x="2459506" y="-1606564"/>
                <a:ext cx="536564" cy="113514"/>
              </a:xfrm>
              <a:custGeom>
                <a:rect b="b" l="l" r="r" t="t"/>
                <a:pathLst>
                  <a:path extrusionOk="0" h="113514" w="536564">
                    <a:moveTo>
                      <a:pt x="5003" y="113284"/>
                    </a:moveTo>
                    <a:cubicBezTo>
                      <a:pt x="1851" y="113303"/>
                      <a:pt x="-731" y="110760"/>
                      <a:pt x="-750" y="107607"/>
                    </a:cubicBezTo>
                    <a:cubicBezTo>
                      <a:pt x="-759" y="105740"/>
                      <a:pt x="146" y="103978"/>
                      <a:pt x="1670" y="102902"/>
                    </a:cubicBezTo>
                    <a:cubicBezTo>
                      <a:pt x="230270" y="-57880"/>
                      <a:pt x="528878" y="17177"/>
                      <a:pt x="531831" y="17844"/>
                    </a:cubicBezTo>
                    <a:cubicBezTo>
                      <a:pt x="534841" y="18805"/>
                      <a:pt x="536498" y="22015"/>
                      <a:pt x="535546" y="25025"/>
                    </a:cubicBezTo>
                    <a:cubicBezTo>
                      <a:pt x="534660" y="27797"/>
                      <a:pt x="531831" y="29464"/>
                      <a:pt x="528974" y="28892"/>
                    </a:cubicBezTo>
                    <a:cubicBezTo>
                      <a:pt x="526021" y="28130"/>
                      <a:pt x="232270" y="-45403"/>
                      <a:pt x="8337" y="112236"/>
                    </a:cubicBezTo>
                    <a:cubicBezTo>
                      <a:pt x="7365" y="112941"/>
                      <a:pt x="6194" y="113303"/>
                      <a:pt x="5003"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6" name="Google Shape;2096;p45"/>
              <p:cNvSpPr/>
              <p:nvPr/>
            </p:nvSpPr>
            <p:spPr>
              <a:xfrm>
                <a:off x="2512637" y="-1522363"/>
                <a:ext cx="536870" cy="113514"/>
              </a:xfrm>
              <a:custGeom>
                <a:rect b="b" l="l" r="r" t="t"/>
                <a:pathLst>
                  <a:path extrusionOk="0" h="113514" w="536870">
                    <a:moveTo>
                      <a:pt x="5022" y="113284"/>
                    </a:moveTo>
                    <a:cubicBezTo>
                      <a:pt x="3145" y="113274"/>
                      <a:pt x="1393" y="112398"/>
                      <a:pt x="259" y="110903"/>
                    </a:cubicBezTo>
                    <a:cubicBezTo>
                      <a:pt x="-1522" y="108293"/>
                      <a:pt x="-884" y="104740"/>
                      <a:pt x="1688" y="102902"/>
                    </a:cubicBezTo>
                    <a:cubicBezTo>
                      <a:pt x="230288" y="-57880"/>
                      <a:pt x="528802" y="17177"/>
                      <a:pt x="531754" y="17844"/>
                    </a:cubicBezTo>
                    <a:cubicBezTo>
                      <a:pt x="534822" y="18587"/>
                      <a:pt x="536708" y="21682"/>
                      <a:pt x="535955" y="24749"/>
                    </a:cubicBezTo>
                    <a:cubicBezTo>
                      <a:pt x="535955" y="24759"/>
                      <a:pt x="535945" y="24778"/>
                      <a:pt x="535945" y="24797"/>
                    </a:cubicBezTo>
                    <a:cubicBezTo>
                      <a:pt x="535107" y="27854"/>
                      <a:pt x="531974" y="29683"/>
                      <a:pt x="528897" y="28893"/>
                    </a:cubicBezTo>
                    <a:cubicBezTo>
                      <a:pt x="526040" y="28130"/>
                      <a:pt x="232193" y="-45403"/>
                      <a:pt x="8260" y="112236"/>
                    </a:cubicBezTo>
                    <a:cubicBezTo>
                      <a:pt x="7317" y="112922"/>
                      <a:pt x="6184" y="113294"/>
                      <a:pt x="5022"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7" name="Google Shape;2097;p45"/>
              <p:cNvSpPr/>
              <p:nvPr/>
            </p:nvSpPr>
            <p:spPr>
              <a:xfrm>
                <a:off x="2556529" y="-1451768"/>
                <a:ext cx="731022" cy="127122"/>
              </a:xfrm>
              <a:custGeom>
                <a:rect b="b" l="l" r="r" t="t"/>
                <a:pathLst>
                  <a:path extrusionOk="0" h="127122" w="731022">
                    <a:moveTo>
                      <a:pt x="5040" y="126889"/>
                    </a:moveTo>
                    <a:cubicBezTo>
                      <a:pt x="2974" y="126889"/>
                      <a:pt x="1059" y="125804"/>
                      <a:pt x="-8" y="124032"/>
                    </a:cubicBezTo>
                    <a:cubicBezTo>
                      <a:pt x="-1560" y="121289"/>
                      <a:pt x="-598" y="117802"/>
                      <a:pt x="2145" y="116240"/>
                    </a:cubicBezTo>
                    <a:cubicBezTo>
                      <a:pt x="2155" y="116231"/>
                      <a:pt x="2173" y="116231"/>
                      <a:pt x="2183" y="116221"/>
                    </a:cubicBezTo>
                    <a:cubicBezTo>
                      <a:pt x="273836" y="-36179"/>
                      <a:pt x="589590" y="302"/>
                      <a:pt x="693412" y="12494"/>
                    </a:cubicBezTo>
                    <a:cubicBezTo>
                      <a:pt x="707128" y="14018"/>
                      <a:pt x="718939" y="15447"/>
                      <a:pt x="721987" y="15256"/>
                    </a:cubicBezTo>
                    <a:cubicBezTo>
                      <a:pt x="724806" y="13837"/>
                      <a:pt x="728245" y="14971"/>
                      <a:pt x="729664" y="17799"/>
                    </a:cubicBezTo>
                    <a:cubicBezTo>
                      <a:pt x="730865" y="20181"/>
                      <a:pt x="730246" y="23086"/>
                      <a:pt x="728178" y="24781"/>
                    </a:cubicBezTo>
                    <a:cubicBezTo>
                      <a:pt x="725130" y="27829"/>
                      <a:pt x="722273" y="27544"/>
                      <a:pt x="691793" y="24019"/>
                    </a:cubicBezTo>
                    <a:cubicBezTo>
                      <a:pt x="588923" y="12018"/>
                      <a:pt x="275931" y="-24558"/>
                      <a:pt x="7517" y="126413"/>
                    </a:cubicBezTo>
                    <a:cubicBezTo>
                      <a:pt x="6736" y="126756"/>
                      <a:pt x="5888" y="126918"/>
                      <a:pt x="5040" y="1268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8" name="Google Shape;2098;p45"/>
              <p:cNvSpPr/>
              <p:nvPr/>
            </p:nvSpPr>
            <p:spPr>
              <a:xfrm>
                <a:off x="2644453" y="-1345248"/>
                <a:ext cx="694253" cy="143368"/>
              </a:xfrm>
              <a:custGeom>
                <a:rect b="b" l="l" r="r" t="t"/>
                <a:pathLst>
                  <a:path extrusionOk="0" h="143368" w="694253">
                    <a:moveTo>
                      <a:pt x="4937" y="143052"/>
                    </a:moveTo>
                    <a:cubicBezTo>
                      <a:pt x="2908" y="142994"/>
                      <a:pt x="1051" y="141918"/>
                      <a:pt x="-16" y="140194"/>
                    </a:cubicBezTo>
                    <a:cubicBezTo>
                      <a:pt x="-1541" y="137451"/>
                      <a:pt x="-616" y="133993"/>
                      <a:pt x="2079" y="132384"/>
                    </a:cubicBezTo>
                    <a:cubicBezTo>
                      <a:pt x="384603" y="-91645"/>
                      <a:pt x="687117" y="35610"/>
                      <a:pt x="690070" y="37134"/>
                    </a:cubicBezTo>
                    <a:cubicBezTo>
                      <a:pt x="692965" y="38400"/>
                      <a:pt x="694290" y="41763"/>
                      <a:pt x="693023" y="44658"/>
                    </a:cubicBezTo>
                    <a:cubicBezTo>
                      <a:pt x="691756" y="47554"/>
                      <a:pt x="688394" y="48878"/>
                      <a:pt x="685498" y="47611"/>
                    </a:cubicBezTo>
                    <a:cubicBezTo>
                      <a:pt x="682545" y="46278"/>
                      <a:pt x="385079" y="-78500"/>
                      <a:pt x="7890" y="142861"/>
                    </a:cubicBezTo>
                    <a:cubicBezTo>
                      <a:pt x="6937" y="143147"/>
                      <a:pt x="5927" y="143213"/>
                      <a:pt x="4937" y="14305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9" name="Google Shape;2099;p45"/>
              <p:cNvSpPr/>
              <p:nvPr/>
            </p:nvSpPr>
            <p:spPr>
              <a:xfrm>
                <a:off x="3111922" y="-1951792"/>
                <a:ext cx="661399" cy="121079"/>
              </a:xfrm>
              <a:custGeom>
                <a:rect b="b" l="l" r="r" t="t"/>
                <a:pathLst>
                  <a:path extrusionOk="0" h="121079" w="661399">
                    <a:moveTo>
                      <a:pt x="4955" y="120850"/>
                    </a:moveTo>
                    <a:cubicBezTo>
                      <a:pt x="3327" y="120831"/>
                      <a:pt x="1774" y="120145"/>
                      <a:pt x="669" y="118945"/>
                    </a:cubicBezTo>
                    <a:cubicBezTo>
                      <a:pt x="-1398" y="116564"/>
                      <a:pt x="-1179" y="112973"/>
                      <a:pt x="1146" y="110849"/>
                    </a:cubicBezTo>
                    <a:cubicBezTo>
                      <a:pt x="3050" y="109229"/>
                      <a:pt x="193550" y="-53839"/>
                      <a:pt x="656370" y="18075"/>
                    </a:cubicBezTo>
                    <a:cubicBezTo>
                      <a:pt x="659427" y="18866"/>
                      <a:pt x="661256" y="21990"/>
                      <a:pt x="660466" y="25048"/>
                    </a:cubicBezTo>
                    <a:cubicBezTo>
                      <a:pt x="659780" y="27667"/>
                      <a:pt x="657361" y="29448"/>
                      <a:pt x="654656" y="29315"/>
                    </a:cubicBezTo>
                    <a:cubicBezTo>
                      <a:pt x="415768" y="-7738"/>
                      <a:pt x="252796" y="18742"/>
                      <a:pt x="158213" y="47508"/>
                    </a:cubicBezTo>
                    <a:cubicBezTo>
                      <a:pt x="56295" y="78369"/>
                      <a:pt x="9242" y="119040"/>
                      <a:pt x="8670" y="119421"/>
                    </a:cubicBezTo>
                    <a:cubicBezTo>
                      <a:pt x="7642" y="120326"/>
                      <a:pt x="6327" y="120831"/>
                      <a:pt x="4955" y="1208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0" name="Google Shape;2100;p45"/>
              <p:cNvSpPr/>
              <p:nvPr/>
            </p:nvSpPr>
            <p:spPr>
              <a:xfrm>
                <a:off x="3171547" y="-1869980"/>
                <a:ext cx="659767" cy="96613"/>
              </a:xfrm>
              <a:custGeom>
                <a:rect b="b" l="l" r="r" t="t"/>
                <a:pathLst>
                  <a:path extrusionOk="0" h="96613" w="659767">
                    <a:moveTo>
                      <a:pt x="4861" y="96378"/>
                    </a:moveTo>
                    <a:cubicBezTo>
                      <a:pt x="1709" y="96321"/>
                      <a:pt x="-806" y="93711"/>
                      <a:pt x="-749" y="90558"/>
                    </a:cubicBezTo>
                    <a:cubicBezTo>
                      <a:pt x="-701" y="88406"/>
                      <a:pt x="546" y="86453"/>
                      <a:pt x="2480" y="85520"/>
                    </a:cubicBezTo>
                    <a:cubicBezTo>
                      <a:pt x="5623" y="84091"/>
                      <a:pt x="320711" y="-56784"/>
                      <a:pt x="654657" y="25607"/>
                    </a:cubicBezTo>
                    <a:cubicBezTo>
                      <a:pt x="657734" y="26370"/>
                      <a:pt x="659610" y="29484"/>
                      <a:pt x="658848" y="32561"/>
                    </a:cubicBezTo>
                    <a:cubicBezTo>
                      <a:pt x="658086" y="35637"/>
                      <a:pt x="654971" y="37514"/>
                      <a:pt x="651894" y="36752"/>
                    </a:cubicBezTo>
                    <a:cubicBezTo>
                      <a:pt x="321758" y="-44782"/>
                      <a:pt x="10386" y="94473"/>
                      <a:pt x="7243" y="95902"/>
                    </a:cubicBezTo>
                    <a:cubicBezTo>
                      <a:pt x="6500" y="96255"/>
                      <a:pt x="5680" y="96417"/>
                      <a:pt x="4861" y="963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1" name="Google Shape;2101;p45"/>
              <p:cNvSpPr/>
              <p:nvPr/>
            </p:nvSpPr>
            <p:spPr>
              <a:xfrm>
                <a:off x="3647834" y="-1736626"/>
                <a:ext cx="260027" cy="35549"/>
              </a:xfrm>
              <a:custGeom>
                <a:rect b="b" l="l" r="r" t="t"/>
                <a:pathLst>
                  <a:path extrusionOk="0" h="35549" w="260027">
                    <a:moveTo>
                      <a:pt x="4824" y="35320"/>
                    </a:moveTo>
                    <a:cubicBezTo>
                      <a:pt x="1671" y="35244"/>
                      <a:pt x="-824" y="32624"/>
                      <a:pt x="-748" y="29462"/>
                    </a:cubicBezTo>
                    <a:cubicBezTo>
                      <a:pt x="-691" y="27147"/>
                      <a:pt x="756" y="25100"/>
                      <a:pt x="2919" y="24271"/>
                    </a:cubicBezTo>
                    <a:cubicBezTo>
                      <a:pt x="4157" y="23794"/>
                      <a:pt x="129220" y="-18496"/>
                      <a:pt x="254760" y="9126"/>
                    </a:cubicBezTo>
                    <a:cubicBezTo>
                      <a:pt x="257865" y="9812"/>
                      <a:pt x="259827" y="12879"/>
                      <a:pt x="259141" y="15984"/>
                    </a:cubicBezTo>
                    <a:cubicBezTo>
                      <a:pt x="258455" y="19089"/>
                      <a:pt x="255389" y="21051"/>
                      <a:pt x="252284" y="20365"/>
                    </a:cubicBezTo>
                    <a:cubicBezTo>
                      <a:pt x="129982" y="-6590"/>
                      <a:pt x="7872" y="34653"/>
                      <a:pt x="6633" y="34653"/>
                    </a:cubicBezTo>
                    <a:cubicBezTo>
                      <a:pt x="6072" y="34967"/>
                      <a:pt x="5462" y="35196"/>
                      <a:pt x="4824" y="353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2" name="Google Shape;2102;p45"/>
              <p:cNvSpPr/>
              <p:nvPr/>
            </p:nvSpPr>
            <p:spPr>
              <a:xfrm>
                <a:off x="3717840" y="-1657899"/>
                <a:ext cx="260564" cy="35499"/>
              </a:xfrm>
              <a:custGeom>
                <a:rect b="b" l="l" r="r" t="t"/>
                <a:pathLst>
                  <a:path extrusionOk="0" h="35499" w="260564">
                    <a:moveTo>
                      <a:pt x="4922" y="35269"/>
                    </a:moveTo>
                    <a:cubicBezTo>
                      <a:pt x="2503" y="35308"/>
                      <a:pt x="341" y="33764"/>
                      <a:pt x="-412" y="31459"/>
                    </a:cubicBezTo>
                    <a:cubicBezTo>
                      <a:pt x="-1479" y="28488"/>
                      <a:pt x="65" y="25220"/>
                      <a:pt x="3036" y="24154"/>
                    </a:cubicBezTo>
                    <a:cubicBezTo>
                      <a:pt x="3065" y="24144"/>
                      <a:pt x="3084" y="24135"/>
                      <a:pt x="3113" y="24125"/>
                    </a:cubicBezTo>
                    <a:cubicBezTo>
                      <a:pt x="4351" y="24125"/>
                      <a:pt x="129414" y="-18547"/>
                      <a:pt x="254859" y="9076"/>
                    </a:cubicBezTo>
                    <a:cubicBezTo>
                      <a:pt x="257983" y="9495"/>
                      <a:pt x="260183" y="12371"/>
                      <a:pt x="259763" y="15496"/>
                    </a:cubicBezTo>
                    <a:cubicBezTo>
                      <a:pt x="259345" y="18629"/>
                      <a:pt x="256468" y="20820"/>
                      <a:pt x="253344" y="20401"/>
                    </a:cubicBezTo>
                    <a:cubicBezTo>
                      <a:pt x="253049" y="20363"/>
                      <a:pt x="252763" y="20306"/>
                      <a:pt x="252477" y="20220"/>
                    </a:cubicBezTo>
                    <a:cubicBezTo>
                      <a:pt x="129985" y="-6736"/>
                      <a:pt x="8065" y="34507"/>
                      <a:pt x="6827" y="34984"/>
                    </a:cubicBezTo>
                    <a:cubicBezTo>
                      <a:pt x="6208" y="35174"/>
                      <a:pt x="5570" y="35269"/>
                      <a:pt x="4922" y="352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3" name="Google Shape;2103;p45"/>
              <p:cNvSpPr/>
              <p:nvPr/>
            </p:nvSpPr>
            <p:spPr>
              <a:xfrm>
                <a:off x="3847503" y="-1472924"/>
                <a:ext cx="260436" cy="35499"/>
              </a:xfrm>
              <a:custGeom>
                <a:rect b="b" l="l" r="r" t="t"/>
                <a:pathLst>
                  <a:path extrusionOk="0" h="35499" w="260436">
                    <a:moveTo>
                      <a:pt x="4990" y="35269"/>
                    </a:moveTo>
                    <a:cubicBezTo>
                      <a:pt x="2561" y="35260"/>
                      <a:pt x="398" y="33736"/>
                      <a:pt x="-439" y="31459"/>
                    </a:cubicBezTo>
                    <a:cubicBezTo>
                      <a:pt x="-1458" y="28459"/>
                      <a:pt x="113" y="25201"/>
                      <a:pt x="3085" y="24125"/>
                    </a:cubicBezTo>
                    <a:cubicBezTo>
                      <a:pt x="4323" y="24125"/>
                      <a:pt x="129386" y="-18547"/>
                      <a:pt x="254926" y="9076"/>
                    </a:cubicBezTo>
                    <a:cubicBezTo>
                      <a:pt x="258069" y="9609"/>
                      <a:pt x="260164" y="12562"/>
                      <a:pt x="259593" y="15676"/>
                    </a:cubicBezTo>
                    <a:cubicBezTo>
                      <a:pt x="259022" y="18782"/>
                      <a:pt x="256069" y="20877"/>
                      <a:pt x="253021" y="20344"/>
                    </a:cubicBezTo>
                    <a:cubicBezTo>
                      <a:pt x="252830" y="20315"/>
                      <a:pt x="252640" y="20267"/>
                      <a:pt x="252449" y="20220"/>
                    </a:cubicBezTo>
                    <a:cubicBezTo>
                      <a:pt x="130053" y="-6736"/>
                      <a:pt x="8037" y="34507"/>
                      <a:pt x="6800" y="34984"/>
                    </a:cubicBezTo>
                    <a:cubicBezTo>
                      <a:pt x="6218" y="35174"/>
                      <a:pt x="5609" y="35269"/>
                      <a:pt x="4990" y="352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4" name="Google Shape;2104;p45"/>
              <p:cNvSpPr/>
              <p:nvPr/>
            </p:nvSpPr>
            <p:spPr>
              <a:xfrm>
                <a:off x="3768831" y="-1572841"/>
                <a:ext cx="260197" cy="35499"/>
              </a:xfrm>
              <a:custGeom>
                <a:rect b="b" l="l" r="r" t="t"/>
                <a:pathLst>
                  <a:path extrusionOk="0" h="35499" w="260197">
                    <a:moveTo>
                      <a:pt x="4985" y="35269"/>
                    </a:moveTo>
                    <a:cubicBezTo>
                      <a:pt x="2537" y="35241"/>
                      <a:pt x="356" y="33679"/>
                      <a:pt x="-444" y="31364"/>
                    </a:cubicBezTo>
                    <a:cubicBezTo>
                      <a:pt x="-1454" y="28392"/>
                      <a:pt x="118" y="25163"/>
                      <a:pt x="3080" y="24125"/>
                    </a:cubicBezTo>
                    <a:cubicBezTo>
                      <a:pt x="4319" y="24125"/>
                      <a:pt x="129382" y="-18547"/>
                      <a:pt x="254921" y="9076"/>
                    </a:cubicBezTo>
                    <a:cubicBezTo>
                      <a:pt x="258007" y="9733"/>
                      <a:pt x="259979" y="12771"/>
                      <a:pt x="259322" y="15857"/>
                    </a:cubicBezTo>
                    <a:cubicBezTo>
                      <a:pt x="259312" y="15886"/>
                      <a:pt x="259312" y="15905"/>
                      <a:pt x="259303" y="15934"/>
                    </a:cubicBezTo>
                    <a:cubicBezTo>
                      <a:pt x="258550" y="18982"/>
                      <a:pt x="255512" y="20877"/>
                      <a:pt x="252445" y="20220"/>
                    </a:cubicBezTo>
                    <a:cubicBezTo>
                      <a:pt x="130049" y="-6736"/>
                      <a:pt x="8033" y="34507"/>
                      <a:pt x="6795" y="34984"/>
                    </a:cubicBezTo>
                    <a:cubicBezTo>
                      <a:pt x="6214" y="35174"/>
                      <a:pt x="5605" y="35269"/>
                      <a:pt x="4985" y="352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05" name="Google Shape;2105;p45"/>
          <p:cNvGrpSpPr/>
          <p:nvPr/>
        </p:nvGrpSpPr>
        <p:grpSpPr>
          <a:xfrm>
            <a:off x="635691" y="580090"/>
            <a:ext cx="1641842" cy="3641465"/>
            <a:chOff x="635691" y="580090"/>
            <a:chExt cx="1641842" cy="3641465"/>
          </a:xfrm>
        </p:grpSpPr>
        <p:grpSp>
          <p:nvGrpSpPr>
            <p:cNvPr id="2106" name="Google Shape;2106;p45"/>
            <p:cNvGrpSpPr/>
            <p:nvPr/>
          </p:nvGrpSpPr>
          <p:grpSpPr>
            <a:xfrm rot="1637834">
              <a:off x="1457986" y="3513574"/>
              <a:ext cx="728809" cy="572746"/>
              <a:chOff x="2658113" y="8624674"/>
              <a:chExt cx="867696" cy="681821"/>
            </a:xfrm>
          </p:grpSpPr>
          <p:sp>
            <p:nvSpPr>
              <p:cNvPr id="2107" name="Google Shape;2107;p45"/>
              <p:cNvSpPr/>
              <p:nvPr/>
            </p:nvSpPr>
            <p:spPr>
              <a:xfrm>
                <a:off x="2658113" y="8624674"/>
                <a:ext cx="867696" cy="681821"/>
              </a:xfrm>
              <a:custGeom>
                <a:rect b="b" l="l" r="r" t="t"/>
                <a:pathLst>
                  <a:path extrusionOk="0" h="681821" w="867696">
                    <a:moveTo>
                      <a:pt x="68976" y="681695"/>
                    </a:moveTo>
                    <a:cubicBezTo>
                      <a:pt x="66128" y="681705"/>
                      <a:pt x="63547" y="680019"/>
                      <a:pt x="62404" y="677409"/>
                    </a:cubicBezTo>
                    <a:lnTo>
                      <a:pt x="396" y="532343"/>
                    </a:lnTo>
                    <a:cubicBezTo>
                      <a:pt x="-318" y="530572"/>
                      <a:pt x="-318" y="528590"/>
                      <a:pt x="396" y="526819"/>
                    </a:cubicBezTo>
                    <a:cubicBezTo>
                      <a:pt x="1111" y="525066"/>
                      <a:pt x="2473" y="523666"/>
                      <a:pt x="4206" y="522914"/>
                    </a:cubicBezTo>
                    <a:lnTo>
                      <a:pt x="70215" y="494339"/>
                    </a:lnTo>
                    <a:cubicBezTo>
                      <a:pt x="-4823" y="311097"/>
                      <a:pt x="82892" y="101728"/>
                      <a:pt x="266134" y="26699"/>
                    </a:cubicBezTo>
                    <a:cubicBezTo>
                      <a:pt x="445481" y="-46748"/>
                      <a:pt x="650725" y="35634"/>
                      <a:pt x="729535" y="212684"/>
                    </a:cubicBezTo>
                    <a:lnTo>
                      <a:pt x="795543" y="184109"/>
                    </a:lnTo>
                    <a:cubicBezTo>
                      <a:pt x="797315" y="183395"/>
                      <a:pt x="799296" y="183395"/>
                      <a:pt x="801068" y="184109"/>
                    </a:cubicBezTo>
                    <a:cubicBezTo>
                      <a:pt x="802792" y="184852"/>
                      <a:pt x="804183" y="186215"/>
                      <a:pt x="804973" y="187919"/>
                    </a:cubicBezTo>
                    <a:lnTo>
                      <a:pt x="866886" y="333080"/>
                    </a:lnTo>
                    <a:cubicBezTo>
                      <a:pt x="868543" y="336605"/>
                      <a:pt x="867028" y="340805"/>
                      <a:pt x="863504" y="342463"/>
                    </a:cubicBezTo>
                    <a:cubicBezTo>
                      <a:pt x="863400" y="342510"/>
                      <a:pt x="863285" y="342558"/>
                      <a:pt x="863171" y="342605"/>
                    </a:cubicBezTo>
                    <a:lnTo>
                      <a:pt x="71834" y="680648"/>
                    </a:lnTo>
                    <a:cubicBezTo>
                      <a:pt x="70958" y="681181"/>
                      <a:pt x="69986" y="681543"/>
                      <a:pt x="68976" y="681695"/>
                    </a:cubicBezTo>
                    <a:close/>
                    <a:moveTo>
                      <a:pt x="16398" y="533296"/>
                    </a:moveTo>
                    <a:lnTo>
                      <a:pt x="72786" y="665693"/>
                    </a:lnTo>
                    <a:lnTo>
                      <a:pt x="850693" y="332318"/>
                    </a:lnTo>
                    <a:lnTo>
                      <a:pt x="794305" y="200397"/>
                    </a:lnTo>
                    <a:lnTo>
                      <a:pt x="728297" y="228972"/>
                    </a:lnTo>
                    <a:cubicBezTo>
                      <a:pt x="726554" y="229687"/>
                      <a:pt x="724611" y="229687"/>
                      <a:pt x="722867" y="228972"/>
                    </a:cubicBezTo>
                    <a:cubicBezTo>
                      <a:pt x="721143" y="228229"/>
                      <a:pt x="719753" y="226867"/>
                      <a:pt x="718962" y="225162"/>
                    </a:cubicBezTo>
                    <a:cubicBezTo>
                      <a:pt x="643362" y="50721"/>
                      <a:pt x="440670" y="-29403"/>
                      <a:pt x="266239" y="46187"/>
                    </a:cubicBezTo>
                    <a:cubicBezTo>
                      <a:pt x="93094" y="121225"/>
                      <a:pt x="12636" y="321660"/>
                      <a:pt x="85836" y="495577"/>
                    </a:cubicBezTo>
                    <a:cubicBezTo>
                      <a:pt x="87417" y="499244"/>
                      <a:pt x="85721" y="503511"/>
                      <a:pt x="82054" y="505092"/>
                    </a:cubicBezTo>
                    <a:cubicBezTo>
                      <a:pt x="82045" y="505092"/>
                      <a:pt x="82035" y="505102"/>
                      <a:pt x="82025" y="505102"/>
                    </a:cubicBezTo>
                    <a:close/>
                    <a:moveTo>
                      <a:pt x="225948" y="443094"/>
                    </a:moveTo>
                    <a:cubicBezTo>
                      <a:pt x="223100" y="443104"/>
                      <a:pt x="220519" y="441418"/>
                      <a:pt x="219376" y="438808"/>
                    </a:cubicBezTo>
                    <a:cubicBezTo>
                      <a:pt x="175094" y="338005"/>
                      <a:pt x="220910" y="220390"/>
                      <a:pt x="321713" y="176099"/>
                    </a:cubicBezTo>
                    <a:cubicBezTo>
                      <a:pt x="422516" y="131817"/>
                      <a:pt x="540130" y="177632"/>
                      <a:pt x="584422" y="278435"/>
                    </a:cubicBezTo>
                    <a:cubicBezTo>
                      <a:pt x="584955" y="279664"/>
                      <a:pt x="585479" y="280883"/>
                      <a:pt x="585993" y="282122"/>
                    </a:cubicBezTo>
                    <a:cubicBezTo>
                      <a:pt x="587632" y="285656"/>
                      <a:pt x="586098" y="289846"/>
                      <a:pt x="582564" y="291485"/>
                    </a:cubicBezTo>
                    <a:cubicBezTo>
                      <a:pt x="582441" y="291542"/>
                      <a:pt x="582317" y="291599"/>
                      <a:pt x="582183" y="291647"/>
                    </a:cubicBezTo>
                    <a:lnTo>
                      <a:pt x="228711" y="442523"/>
                    </a:lnTo>
                    <a:cubicBezTo>
                      <a:pt x="227844" y="442904"/>
                      <a:pt x="226901" y="443094"/>
                      <a:pt x="225948" y="443094"/>
                    </a:cubicBezTo>
                    <a:close/>
                    <a:moveTo>
                      <a:pt x="402447" y="175442"/>
                    </a:moveTo>
                    <a:cubicBezTo>
                      <a:pt x="300291" y="175537"/>
                      <a:pt x="217547" y="258423"/>
                      <a:pt x="217642" y="360588"/>
                    </a:cubicBezTo>
                    <a:cubicBezTo>
                      <a:pt x="217662" y="383125"/>
                      <a:pt x="221795" y="405470"/>
                      <a:pt x="229854" y="426521"/>
                    </a:cubicBezTo>
                    <a:lnTo>
                      <a:pt x="569896" y="281265"/>
                    </a:lnTo>
                    <a:cubicBezTo>
                      <a:pt x="539207" y="216609"/>
                      <a:pt x="474018" y="175413"/>
                      <a:pt x="402447" y="1754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8" name="Google Shape;2108;p45"/>
              <p:cNvSpPr/>
              <p:nvPr/>
            </p:nvSpPr>
            <p:spPr>
              <a:xfrm>
                <a:off x="3372003" y="8915712"/>
                <a:ext cx="49459" cy="96271"/>
              </a:xfrm>
              <a:custGeom>
                <a:rect b="b" l="l" r="r" t="t"/>
                <a:pathLst>
                  <a:path extrusionOk="0" h="96271" w="49459">
                    <a:moveTo>
                      <a:pt x="42029" y="96144"/>
                    </a:moveTo>
                    <a:cubicBezTo>
                      <a:pt x="39181" y="96154"/>
                      <a:pt x="36600" y="94468"/>
                      <a:pt x="35456" y="91858"/>
                    </a:cubicBezTo>
                    <a:lnTo>
                      <a:pt x="500" y="10038"/>
                    </a:lnTo>
                    <a:cubicBezTo>
                      <a:pt x="-1129" y="6447"/>
                      <a:pt x="462" y="2209"/>
                      <a:pt x="4053" y="580"/>
                    </a:cubicBezTo>
                    <a:cubicBezTo>
                      <a:pt x="4110" y="561"/>
                      <a:pt x="4157" y="532"/>
                      <a:pt x="4214" y="513"/>
                    </a:cubicBezTo>
                    <a:cubicBezTo>
                      <a:pt x="7806" y="-1116"/>
                      <a:pt x="12044" y="475"/>
                      <a:pt x="13673" y="4066"/>
                    </a:cubicBezTo>
                    <a:cubicBezTo>
                      <a:pt x="13692" y="4123"/>
                      <a:pt x="13721" y="4171"/>
                      <a:pt x="13739" y="4228"/>
                    </a:cubicBezTo>
                    <a:lnTo>
                      <a:pt x="48696" y="86048"/>
                    </a:lnTo>
                    <a:cubicBezTo>
                      <a:pt x="50306" y="89648"/>
                      <a:pt x="48696" y="93877"/>
                      <a:pt x="45086" y="95487"/>
                    </a:cubicBezTo>
                    <a:cubicBezTo>
                      <a:pt x="45020" y="95516"/>
                      <a:pt x="44953" y="95544"/>
                      <a:pt x="44886" y="95573"/>
                    </a:cubicBezTo>
                    <a:cubicBezTo>
                      <a:pt x="43981" y="95963"/>
                      <a:pt x="43010" y="96163"/>
                      <a:pt x="42029" y="9614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9" name="Google Shape;2109;p45"/>
              <p:cNvSpPr/>
              <p:nvPr/>
            </p:nvSpPr>
            <p:spPr>
              <a:xfrm>
                <a:off x="2939012" y="9150090"/>
                <a:ext cx="31743" cy="54679"/>
              </a:xfrm>
              <a:custGeom>
                <a:rect b="b" l="l" r="r" t="t"/>
                <a:pathLst>
                  <a:path extrusionOk="0" h="54679" w="31743">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4" y="4032"/>
                      <a:pt x="13772" y="4146"/>
                      <a:pt x="13820" y="4261"/>
                    </a:cubicBezTo>
                    <a:lnTo>
                      <a:pt x="30965" y="44456"/>
                    </a:lnTo>
                    <a:cubicBezTo>
                      <a:pt x="32594" y="48047"/>
                      <a:pt x="31003" y="52286"/>
                      <a:pt x="27412" y="53914"/>
                    </a:cubicBezTo>
                    <a:cubicBezTo>
                      <a:pt x="27355" y="53933"/>
                      <a:pt x="27307" y="53962"/>
                      <a:pt x="27250" y="53981"/>
                    </a:cubicBezTo>
                    <a:cubicBezTo>
                      <a:pt x="26288" y="54381"/>
                      <a:pt x="25250" y="54572"/>
                      <a:pt x="24202" y="545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0" name="Google Shape;2110;p45"/>
              <p:cNvSpPr/>
              <p:nvPr/>
            </p:nvSpPr>
            <p:spPr>
              <a:xfrm>
                <a:off x="2873622" y="9178140"/>
                <a:ext cx="31459" cy="54444"/>
              </a:xfrm>
              <a:custGeom>
                <a:rect b="b" l="l" r="r" t="t"/>
                <a:pathLst>
                  <a:path extrusionOk="0" h="54444" w="31459">
                    <a:moveTo>
                      <a:pt x="24155" y="54315"/>
                    </a:moveTo>
                    <a:cubicBezTo>
                      <a:pt x="21279" y="54306"/>
                      <a:pt x="18698" y="52582"/>
                      <a:pt x="17583" y="49934"/>
                    </a:cubicBezTo>
                    <a:lnTo>
                      <a:pt x="438" y="9834"/>
                    </a:lnTo>
                    <a:cubicBezTo>
                      <a:pt x="-1114" y="6204"/>
                      <a:pt x="571" y="2004"/>
                      <a:pt x="4201" y="452"/>
                    </a:cubicBezTo>
                    <a:cubicBezTo>
                      <a:pt x="7829" y="-1101"/>
                      <a:pt x="12030" y="585"/>
                      <a:pt x="13583" y="4214"/>
                    </a:cubicBezTo>
                    <a:lnTo>
                      <a:pt x="30728" y="44314"/>
                    </a:lnTo>
                    <a:cubicBezTo>
                      <a:pt x="32309" y="47981"/>
                      <a:pt x="30614" y="52248"/>
                      <a:pt x="26946" y="53829"/>
                    </a:cubicBezTo>
                    <a:cubicBezTo>
                      <a:pt x="26937" y="53829"/>
                      <a:pt x="26927" y="53839"/>
                      <a:pt x="26918" y="53839"/>
                    </a:cubicBezTo>
                    <a:cubicBezTo>
                      <a:pt x="26041" y="54182"/>
                      <a:pt x="25098" y="54344"/>
                      <a:pt x="24155" y="5431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1" name="Google Shape;2111;p45"/>
              <p:cNvSpPr/>
              <p:nvPr/>
            </p:nvSpPr>
            <p:spPr>
              <a:xfrm>
                <a:off x="2788849" y="9165091"/>
                <a:ext cx="49302" cy="96082"/>
              </a:xfrm>
              <a:custGeom>
                <a:rect b="b" l="l" r="r" t="t"/>
                <a:pathLst>
                  <a:path extrusionOk="0" h="96082" w="49302">
                    <a:moveTo>
                      <a:pt x="41967" y="95940"/>
                    </a:moveTo>
                    <a:cubicBezTo>
                      <a:pt x="39119" y="95949"/>
                      <a:pt x="36538" y="94263"/>
                      <a:pt x="35395" y="91653"/>
                    </a:cubicBezTo>
                    <a:lnTo>
                      <a:pt x="438" y="9834"/>
                    </a:lnTo>
                    <a:cubicBezTo>
                      <a:pt x="-1114" y="6204"/>
                      <a:pt x="571" y="2004"/>
                      <a:pt x="4201" y="451"/>
                    </a:cubicBezTo>
                    <a:cubicBezTo>
                      <a:pt x="7829" y="-1101"/>
                      <a:pt x="12030" y="585"/>
                      <a:pt x="13583" y="4214"/>
                    </a:cubicBezTo>
                    <a:lnTo>
                      <a:pt x="48539" y="86034"/>
                    </a:lnTo>
                    <a:cubicBezTo>
                      <a:pt x="50149" y="89634"/>
                      <a:pt x="48539" y="93863"/>
                      <a:pt x="44930" y="95473"/>
                    </a:cubicBezTo>
                    <a:cubicBezTo>
                      <a:pt x="44863" y="95501"/>
                      <a:pt x="44796" y="95530"/>
                      <a:pt x="44729" y="95559"/>
                    </a:cubicBezTo>
                    <a:cubicBezTo>
                      <a:pt x="43844" y="95873"/>
                      <a:pt x="42901" y="96006"/>
                      <a:pt x="41967" y="9594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2" name="Google Shape;2112;p45"/>
              <p:cNvSpPr/>
              <p:nvPr/>
            </p:nvSpPr>
            <p:spPr>
              <a:xfrm>
                <a:off x="3123607" y="9071032"/>
                <a:ext cx="31776" cy="54680"/>
              </a:xfrm>
              <a:custGeom>
                <a:rect b="b" l="l" r="r" t="t"/>
                <a:pathLst>
                  <a:path extrusionOk="0" h="54680" w="31776">
                    <a:moveTo>
                      <a:pt x="24202" y="54553"/>
                    </a:moveTo>
                    <a:cubicBezTo>
                      <a:pt x="21335" y="54524"/>
                      <a:pt x="18763" y="52800"/>
                      <a:pt x="17630" y="50171"/>
                    </a:cubicBezTo>
                    <a:lnTo>
                      <a:pt x="485" y="10071"/>
                    </a:lnTo>
                    <a:cubicBezTo>
                      <a:pt x="-1125" y="6470"/>
                      <a:pt x="485" y="2241"/>
                      <a:pt x="4095" y="632"/>
                    </a:cubicBezTo>
                    <a:cubicBezTo>
                      <a:pt x="4161" y="603"/>
                      <a:pt x="4228" y="574"/>
                      <a:pt x="4295" y="546"/>
                    </a:cubicBezTo>
                    <a:cubicBezTo>
                      <a:pt x="7819" y="-1112"/>
                      <a:pt x="12020" y="403"/>
                      <a:pt x="13677" y="3927"/>
                    </a:cubicBezTo>
                    <a:cubicBezTo>
                      <a:pt x="13725" y="4032"/>
                      <a:pt x="13772" y="4146"/>
                      <a:pt x="13820" y="4261"/>
                    </a:cubicBezTo>
                    <a:lnTo>
                      <a:pt x="30965" y="44456"/>
                    </a:lnTo>
                    <a:cubicBezTo>
                      <a:pt x="32622" y="47980"/>
                      <a:pt x="31108" y="52181"/>
                      <a:pt x="27583" y="53838"/>
                    </a:cubicBezTo>
                    <a:cubicBezTo>
                      <a:pt x="27479" y="53886"/>
                      <a:pt x="27364" y="53934"/>
                      <a:pt x="27250" y="53981"/>
                    </a:cubicBezTo>
                    <a:cubicBezTo>
                      <a:pt x="26288" y="54381"/>
                      <a:pt x="25250" y="54572"/>
                      <a:pt x="24202" y="545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3" name="Google Shape;2113;p45"/>
              <p:cNvSpPr/>
              <p:nvPr/>
            </p:nvSpPr>
            <p:spPr>
              <a:xfrm>
                <a:off x="3058216" y="9099273"/>
                <a:ext cx="31475" cy="54444"/>
              </a:xfrm>
              <a:custGeom>
                <a:rect b="b" l="l" r="r" t="t"/>
                <a:pathLst>
                  <a:path extrusionOk="0" h="54444" w="31475">
                    <a:moveTo>
                      <a:pt x="24155" y="54316"/>
                    </a:moveTo>
                    <a:cubicBezTo>
                      <a:pt x="21279" y="54306"/>
                      <a:pt x="18698" y="52582"/>
                      <a:pt x="17583" y="49934"/>
                    </a:cubicBezTo>
                    <a:lnTo>
                      <a:pt x="438" y="9834"/>
                    </a:lnTo>
                    <a:cubicBezTo>
                      <a:pt x="-1114" y="6204"/>
                      <a:pt x="571" y="2004"/>
                      <a:pt x="4201" y="451"/>
                    </a:cubicBezTo>
                    <a:cubicBezTo>
                      <a:pt x="7829" y="-1101"/>
                      <a:pt x="12030" y="585"/>
                      <a:pt x="13583" y="4214"/>
                    </a:cubicBezTo>
                    <a:lnTo>
                      <a:pt x="30728" y="44314"/>
                    </a:lnTo>
                    <a:cubicBezTo>
                      <a:pt x="32328" y="47972"/>
                      <a:pt x="30661" y="52229"/>
                      <a:pt x="27013" y="53839"/>
                    </a:cubicBezTo>
                    <a:cubicBezTo>
                      <a:pt x="26098" y="54182"/>
                      <a:pt x="25127" y="54344"/>
                      <a:pt x="24155" y="5431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4" name="Google Shape;2114;p45"/>
              <p:cNvSpPr/>
              <p:nvPr/>
            </p:nvSpPr>
            <p:spPr>
              <a:xfrm>
                <a:off x="2973397" y="9085987"/>
                <a:ext cx="49540" cy="96305"/>
              </a:xfrm>
              <a:custGeom>
                <a:rect b="b" l="l" r="r" t="t"/>
                <a:pathLst>
                  <a:path extrusionOk="0" h="96305" w="49540">
                    <a:moveTo>
                      <a:pt x="42014" y="96177"/>
                    </a:moveTo>
                    <a:cubicBezTo>
                      <a:pt x="39166" y="96186"/>
                      <a:pt x="36585" y="94500"/>
                      <a:pt x="35442" y="91891"/>
                    </a:cubicBezTo>
                    <a:lnTo>
                      <a:pt x="485" y="10071"/>
                    </a:lnTo>
                    <a:cubicBezTo>
                      <a:pt x="-1125" y="6470"/>
                      <a:pt x="485" y="2241"/>
                      <a:pt x="4095" y="632"/>
                    </a:cubicBezTo>
                    <a:cubicBezTo>
                      <a:pt x="4162" y="603"/>
                      <a:pt x="4228" y="574"/>
                      <a:pt x="4295" y="546"/>
                    </a:cubicBezTo>
                    <a:cubicBezTo>
                      <a:pt x="7819" y="-1112"/>
                      <a:pt x="12020" y="403"/>
                      <a:pt x="13677" y="3927"/>
                    </a:cubicBezTo>
                    <a:cubicBezTo>
                      <a:pt x="13725" y="4032"/>
                      <a:pt x="13772" y="4146"/>
                      <a:pt x="13820" y="4260"/>
                    </a:cubicBezTo>
                    <a:lnTo>
                      <a:pt x="48777" y="86080"/>
                    </a:lnTo>
                    <a:cubicBezTo>
                      <a:pt x="50386" y="89681"/>
                      <a:pt x="48777" y="93910"/>
                      <a:pt x="45167" y="95520"/>
                    </a:cubicBezTo>
                    <a:cubicBezTo>
                      <a:pt x="45100" y="95548"/>
                      <a:pt x="45033" y="95577"/>
                      <a:pt x="44967" y="95605"/>
                    </a:cubicBezTo>
                    <a:cubicBezTo>
                      <a:pt x="44033" y="96015"/>
                      <a:pt x="43033" y="96205"/>
                      <a:pt x="42014" y="961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5" name="Google Shape;2115;p45"/>
              <p:cNvSpPr/>
              <p:nvPr/>
            </p:nvSpPr>
            <p:spPr>
              <a:xfrm>
                <a:off x="3315051" y="8988766"/>
                <a:ext cx="31832" cy="55059"/>
              </a:xfrm>
              <a:custGeom>
                <a:rect b="b" l="l" r="r" t="t"/>
                <a:pathLst>
                  <a:path extrusionOk="0" h="55059" w="31832">
                    <a:moveTo>
                      <a:pt x="24496" y="54904"/>
                    </a:moveTo>
                    <a:cubicBezTo>
                      <a:pt x="21639" y="54942"/>
                      <a:pt x="19048" y="53246"/>
                      <a:pt x="17924" y="50617"/>
                    </a:cubicBezTo>
                    <a:lnTo>
                      <a:pt x="779" y="10517"/>
                    </a:lnTo>
                    <a:cubicBezTo>
                      <a:pt x="-1155" y="7079"/>
                      <a:pt x="65" y="2726"/>
                      <a:pt x="3503" y="792"/>
                    </a:cubicBezTo>
                    <a:cubicBezTo>
                      <a:pt x="6942" y="-1141"/>
                      <a:pt x="11294" y="78"/>
                      <a:pt x="13228" y="3516"/>
                    </a:cubicBezTo>
                    <a:cubicBezTo>
                      <a:pt x="13476" y="3955"/>
                      <a:pt x="13676" y="4421"/>
                      <a:pt x="13828" y="4898"/>
                    </a:cubicBezTo>
                    <a:lnTo>
                      <a:pt x="31069" y="44998"/>
                    </a:lnTo>
                    <a:cubicBezTo>
                      <a:pt x="32678" y="48598"/>
                      <a:pt x="31069" y="52827"/>
                      <a:pt x="27458" y="54437"/>
                    </a:cubicBezTo>
                    <a:cubicBezTo>
                      <a:pt x="27392" y="54465"/>
                      <a:pt x="27325" y="54494"/>
                      <a:pt x="27258" y="54523"/>
                    </a:cubicBezTo>
                    <a:cubicBezTo>
                      <a:pt x="26382" y="54866"/>
                      <a:pt x="25430" y="54999"/>
                      <a:pt x="24496" y="549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6" name="Google Shape;2116;p45"/>
              <p:cNvSpPr/>
              <p:nvPr/>
            </p:nvSpPr>
            <p:spPr>
              <a:xfrm>
                <a:off x="3249813" y="9016740"/>
                <a:ext cx="31172" cy="54778"/>
              </a:xfrm>
              <a:custGeom>
                <a:rect b="b" l="l" r="r" t="t"/>
                <a:pathLst>
                  <a:path extrusionOk="0" h="54778" w="31172">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5" y="4032"/>
                      <a:pt x="13772" y="4146"/>
                      <a:pt x="13820" y="4261"/>
                    </a:cubicBezTo>
                    <a:lnTo>
                      <a:pt x="30393" y="45028"/>
                    </a:lnTo>
                    <a:cubicBezTo>
                      <a:pt x="32022" y="48619"/>
                      <a:pt x="30431" y="52857"/>
                      <a:pt x="26841" y="54486"/>
                    </a:cubicBezTo>
                    <a:cubicBezTo>
                      <a:pt x="26783" y="54505"/>
                      <a:pt x="26736" y="54533"/>
                      <a:pt x="26678" y="54553"/>
                    </a:cubicBezTo>
                    <a:cubicBezTo>
                      <a:pt x="25859" y="54686"/>
                      <a:pt x="25021" y="54686"/>
                      <a:pt x="24202" y="545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7" name="Google Shape;2117;p45"/>
              <p:cNvSpPr/>
              <p:nvPr/>
            </p:nvSpPr>
            <p:spPr>
              <a:xfrm>
                <a:off x="3165421" y="9004087"/>
                <a:ext cx="48841" cy="96384"/>
              </a:xfrm>
              <a:custGeom>
                <a:rect b="b" l="l" r="r" t="t"/>
                <a:pathLst>
                  <a:path extrusionOk="0" h="96384" w="48841">
                    <a:moveTo>
                      <a:pt x="41633" y="96256"/>
                    </a:moveTo>
                    <a:cubicBezTo>
                      <a:pt x="38756" y="96247"/>
                      <a:pt x="36175" y="94523"/>
                      <a:pt x="35061" y="91875"/>
                    </a:cubicBezTo>
                    <a:lnTo>
                      <a:pt x="485" y="10055"/>
                    </a:lnTo>
                    <a:cubicBezTo>
                      <a:pt x="-1125" y="6455"/>
                      <a:pt x="485" y="2226"/>
                      <a:pt x="4095" y="616"/>
                    </a:cubicBezTo>
                    <a:cubicBezTo>
                      <a:pt x="4161" y="588"/>
                      <a:pt x="4228" y="559"/>
                      <a:pt x="4295" y="530"/>
                    </a:cubicBezTo>
                    <a:cubicBezTo>
                      <a:pt x="7829" y="-1108"/>
                      <a:pt x="12020" y="426"/>
                      <a:pt x="13658" y="3959"/>
                    </a:cubicBezTo>
                    <a:cubicBezTo>
                      <a:pt x="13715" y="4083"/>
                      <a:pt x="13772" y="4207"/>
                      <a:pt x="13820" y="4340"/>
                    </a:cubicBezTo>
                    <a:lnTo>
                      <a:pt x="48110" y="86255"/>
                    </a:lnTo>
                    <a:cubicBezTo>
                      <a:pt x="49691" y="89923"/>
                      <a:pt x="47996" y="94190"/>
                      <a:pt x="44328" y="95771"/>
                    </a:cubicBezTo>
                    <a:cubicBezTo>
                      <a:pt x="44319" y="95771"/>
                      <a:pt x="44309" y="95780"/>
                      <a:pt x="44300" y="95780"/>
                    </a:cubicBezTo>
                    <a:cubicBezTo>
                      <a:pt x="43452" y="96114"/>
                      <a:pt x="42547" y="96276"/>
                      <a:pt x="41633" y="9625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8" name="Google Shape;2118;p45"/>
              <p:cNvSpPr/>
              <p:nvPr/>
            </p:nvSpPr>
            <p:spPr>
              <a:xfrm>
                <a:off x="2737372" y="8904057"/>
                <a:ext cx="25582" cy="207175"/>
              </a:xfrm>
              <a:custGeom>
                <a:rect b="b" l="l" r="r" t="t"/>
                <a:pathLst>
                  <a:path extrusionOk="0" h="207175" w="25582">
                    <a:moveTo>
                      <a:pt x="21911" y="207050"/>
                    </a:moveTo>
                    <a:cubicBezTo>
                      <a:pt x="20959" y="207050"/>
                      <a:pt x="20102" y="206488"/>
                      <a:pt x="19721" y="205621"/>
                    </a:cubicBezTo>
                    <a:cubicBezTo>
                      <a:pt x="-7149" y="140089"/>
                      <a:pt x="-6740" y="66537"/>
                      <a:pt x="20864" y="1310"/>
                    </a:cubicBezTo>
                    <a:cubicBezTo>
                      <a:pt x="21388" y="100"/>
                      <a:pt x="22797" y="-452"/>
                      <a:pt x="24007" y="72"/>
                    </a:cubicBezTo>
                    <a:cubicBezTo>
                      <a:pt x="25217" y="596"/>
                      <a:pt x="25769" y="2005"/>
                      <a:pt x="25245" y="3215"/>
                    </a:cubicBezTo>
                    <a:cubicBezTo>
                      <a:pt x="-1882" y="67213"/>
                      <a:pt x="-2291" y="139413"/>
                      <a:pt x="24102" y="203716"/>
                    </a:cubicBezTo>
                    <a:cubicBezTo>
                      <a:pt x="24655" y="204850"/>
                      <a:pt x="24188" y="206221"/>
                      <a:pt x="23054" y="206774"/>
                    </a:cubicBezTo>
                    <a:cubicBezTo>
                      <a:pt x="22997" y="206802"/>
                      <a:pt x="22931" y="206831"/>
                      <a:pt x="22864" y="2068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9" name="Google Shape;2119;p45"/>
              <p:cNvSpPr/>
              <p:nvPr/>
            </p:nvSpPr>
            <p:spPr>
              <a:xfrm>
                <a:off x="2758721" y="8972226"/>
                <a:ext cx="8473" cy="85667"/>
              </a:xfrm>
              <a:custGeom>
                <a:rect b="b" l="l" r="r" t="t"/>
                <a:pathLst>
                  <a:path extrusionOk="0" h="85667" w="8473">
                    <a:moveTo>
                      <a:pt x="5992" y="85541"/>
                    </a:moveTo>
                    <a:cubicBezTo>
                      <a:pt x="4840" y="85560"/>
                      <a:pt x="3839" y="84760"/>
                      <a:pt x="3611" y="83636"/>
                    </a:cubicBezTo>
                    <a:cubicBezTo>
                      <a:pt x="-1390" y="56594"/>
                      <a:pt x="-1390" y="28858"/>
                      <a:pt x="3611" y="1816"/>
                    </a:cubicBezTo>
                    <a:cubicBezTo>
                      <a:pt x="3849" y="530"/>
                      <a:pt x="5087" y="-317"/>
                      <a:pt x="6373" y="-89"/>
                    </a:cubicBezTo>
                    <a:cubicBezTo>
                      <a:pt x="7621" y="92"/>
                      <a:pt x="8488" y="1254"/>
                      <a:pt x="8307" y="2502"/>
                    </a:cubicBezTo>
                    <a:cubicBezTo>
                      <a:pt x="8297" y="2559"/>
                      <a:pt x="8288" y="2616"/>
                      <a:pt x="8278" y="2673"/>
                    </a:cubicBezTo>
                    <a:cubicBezTo>
                      <a:pt x="3373" y="29153"/>
                      <a:pt x="3373" y="56299"/>
                      <a:pt x="8278" y="82779"/>
                    </a:cubicBezTo>
                    <a:cubicBezTo>
                      <a:pt x="8554" y="84007"/>
                      <a:pt x="7783" y="85236"/>
                      <a:pt x="6545" y="85512"/>
                    </a:cubicBezTo>
                    <a:cubicBezTo>
                      <a:pt x="6488" y="85522"/>
                      <a:pt x="6430" y="85531"/>
                      <a:pt x="6373" y="8554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0" name="Google Shape;2120;p45"/>
              <p:cNvSpPr/>
              <p:nvPr/>
            </p:nvSpPr>
            <p:spPr>
              <a:xfrm>
                <a:off x="2800379" y="8994352"/>
                <a:ext cx="5337" cy="23822"/>
              </a:xfrm>
              <a:custGeom>
                <a:rect b="b" l="l" r="r" t="t"/>
                <a:pathLst>
                  <a:path extrusionOk="0" h="23822" w="5337">
                    <a:moveTo>
                      <a:pt x="2148" y="23696"/>
                    </a:moveTo>
                    <a:lnTo>
                      <a:pt x="2148" y="23696"/>
                    </a:lnTo>
                    <a:cubicBezTo>
                      <a:pt x="834" y="23648"/>
                      <a:pt x="-185" y="22534"/>
                      <a:pt x="-138" y="21219"/>
                    </a:cubicBezTo>
                    <a:cubicBezTo>
                      <a:pt x="-138" y="21219"/>
                      <a:pt x="-138" y="21219"/>
                      <a:pt x="-138" y="21219"/>
                    </a:cubicBezTo>
                    <a:lnTo>
                      <a:pt x="434" y="2169"/>
                    </a:lnTo>
                    <a:cubicBezTo>
                      <a:pt x="434" y="903"/>
                      <a:pt x="1453" y="-117"/>
                      <a:pt x="2710" y="-126"/>
                    </a:cubicBezTo>
                    <a:cubicBezTo>
                      <a:pt x="2777" y="-126"/>
                      <a:pt x="2844" y="-126"/>
                      <a:pt x="2910" y="-117"/>
                    </a:cubicBezTo>
                    <a:cubicBezTo>
                      <a:pt x="4225" y="-69"/>
                      <a:pt x="5244" y="1046"/>
                      <a:pt x="5196" y="2360"/>
                    </a:cubicBezTo>
                    <a:cubicBezTo>
                      <a:pt x="5196" y="2360"/>
                      <a:pt x="5196" y="2360"/>
                      <a:pt x="5196" y="2360"/>
                    </a:cubicBezTo>
                    <a:lnTo>
                      <a:pt x="4625" y="21410"/>
                    </a:lnTo>
                    <a:cubicBezTo>
                      <a:pt x="4530" y="22705"/>
                      <a:pt x="3444" y="23696"/>
                      <a:pt x="2148" y="2369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1" name="Google Shape;2121;p45"/>
              <p:cNvSpPr/>
              <p:nvPr/>
            </p:nvSpPr>
            <p:spPr>
              <a:xfrm>
                <a:off x="3448296" y="8855957"/>
                <a:ext cx="30229" cy="58585"/>
              </a:xfrm>
              <a:custGeom>
                <a:rect b="b" l="l" r="r" t="t"/>
                <a:pathLst>
                  <a:path extrusionOk="0" h="58585" w="30229">
                    <a:moveTo>
                      <a:pt x="27744" y="58459"/>
                    </a:moveTo>
                    <a:cubicBezTo>
                      <a:pt x="26744" y="58459"/>
                      <a:pt x="25839" y="57859"/>
                      <a:pt x="25458" y="56935"/>
                    </a:cubicBezTo>
                    <a:cubicBezTo>
                      <a:pt x="18353" y="38485"/>
                      <a:pt x="9885" y="20597"/>
                      <a:pt x="122" y="3404"/>
                    </a:cubicBezTo>
                    <a:cubicBezTo>
                      <a:pt x="-459" y="2242"/>
                      <a:pt x="-40" y="833"/>
                      <a:pt x="1074" y="166"/>
                    </a:cubicBezTo>
                    <a:cubicBezTo>
                      <a:pt x="2227" y="-463"/>
                      <a:pt x="3674" y="-44"/>
                      <a:pt x="4303" y="1109"/>
                    </a:cubicBezTo>
                    <a:cubicBezTo>
                      <a:pt x="4313" y="1109"/>
                      <a:pt x="4313" y="1118"/>
                      <a:pt x="4313" y="1118"/>
                    </a:cubicBezTo>
                    <a:cubicBezTo>
                      <a:pt x="14133" y="18521"/>
                      <a:pt x="22696" y="36599"/>
                      <a:pt x="29935" y="55220"/>
                    </a:cubicBezTo>
                    <a:cubicBezTo>
                      <a:pt x="30392" y="56430"/>
                      <a:pt x="29802" y="57783"/>
                      <a:pt x="28601" y="5826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2" name="Google Shape;2122;p45"/>
              <p:cNvSpPr/>
              <p:nvPr/>
            </p:nvSpPr>
            <p:spPr>
              <a:xfrm>
                <a:off x="3444357" y="8904963"/>
                <a:ext cx="8338" cy="13113"/>
              </a:xfrm>
              <a:custGeom>
                <a:rect b="b" l="l" r="r" t="t"/>
                <a:pathLst>
                  <a:path extrusionOk="0" h="13113" w="8338">
                    <a:moveTo>
                      <a:pt x="5775" y="12977"/>
                    </a:moveTo>
                    <a:cubicBezTo>
                      <a:pt x="4822" y="12977"/>
                      <a:pt x="3965" y="12415"/>
                      <a:pt x="3584" y="11548"/>
                    </a:cubicBezTo>
                    <a:lnTo>
                      <a:pt x="60" y="3166"/>
                    </a:lnTo>
                    <a:cubicBezTo>
                      <a:pt x="-464" y="1966"/>
                      <a:pt x="79" y="556"/>
                      <a:pt x="1289" y="32"/>
                    </a:cubicBezTo>
                    <a:cubicBezTo>
                      <a:pt x="1289" y="23"/>
                      <a:pt x="1298" y="23"/>
                      <a:pt x="1298" y="23"/>
                    </a:cubicBezTo>
                    <a:cubicBezTo>
                      <a:pt x="2508" y="-406"/>
                      <a:pt x="3851" y="118"/>
                      <a:pt x="4442" y="1261"/>
                    </a:cubicBezTo>
                    <a:lnTo>
                      <a:pt x="7966" y="9738"/>
                    </a:lnTo>
                    <a:cubicBezTo>
                      <a:pt x="8509" y="10824"/>
                      <a:pt x="8070" y="12138"/>
                      <a:pt x="6985" y="12681"/>
                    </a:cubicBezTo>
                    <a:cubicBezTo>
                      <a:pt x="6899" y="12719"/>
                      <a:pt x="6813" y="12758"/>
                      <a:pt x="6727" y="12786"/>
                    </a:cubicBezTo>
                    <a:cubicBezTo>
                      <a:pt x="6442" y="12948"/>
                      <a:pt x="6108" y="13015"/>
                      <a:pt x="5775" y="129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3" name="Google Shape;2123;p45"/>
              <p:cNvSpPr/>
              <p:nvPr/>
            </p:nvSpPr>
            <p:spPr>
              <a:xfrm>
                <a:off x="3158422" y="8785569"/>
                <a:ext cx="101603" cy="95351"/>
              </a:xfrm>
              <a:custGeom>
                <a:rect b="b" l="l" r="r" t="t"/>
                <a:pathLst>
                  <a:path extrusionOk="0" h="95351" w="101603">
                    <a:moveTo>
                      <a:pt x="99115" y="95223"/>
                    </a:moveTo>
                    <a:cubicBezTo>
                      <a:pt x="98315" y="95214"/>
                      <a:pt x="97572" y="94823"/>
                      <a:pt x="97115" y="94176"/>
                    </a:cubicBezTo>
                    <a:cubicBezTo>
                      <a:pt x="72912" y="56856"/>
                      <a:pt x="39946" y="26024"/>
                      <a:pt x="1103" y="4355"/>
                    </a:cubicBezTo>
                    <a:cubicBezTo>
                      <a:pt x="-50" y="3726"/>
                      <a:pt x="-478" y="2278"/>
                      <a:pt x="150" y="1116"/>
                    </a:cubicBezTo>
                    <a:cubicBezTo>
                      <a:pt x="779" y="-36"/>
                      <a:pt x="2236" y="-465"/>
                      <a:pt x="3389" y="164"/>
                    </a:cubicBezTo>
                    <a:cubicBezTo>
                      <a:pt x="42908" y="22205"/>
                      <a:pt x="76455" y="53561"/>
                      <a:pt x="101115" y="91508"/>
                    </a:cubicBezTo>
                    <a:cubicBezTo>
                      <a:pt x="101792" y="92642"/>
                      <a:pt x="101458" y="94109"/>
                      <a:pt x="100353" y="94842"/>
                    </a:cubicBezTo>
                    <a:cubicBezTo>
                      <a:pt x="100001" y="95109"/>
                      <a:pt x="99563" y="95242"/>
                      <a:pt x="99115" y="952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4" name="Google Shape;2124;p45"/>
              <p:cNvSpPr/>
              <p:nvPr/>
            </p:nvSpPr>
            <p:spPr>
              <a:xfrm>
                <a:off x="3245616" y="8806759"/>
                <a:ext cx="26865" cy="36535"/>
              </a:xfrm>
              <a:custGeom>
                <a:rect b="b" l="l" r="r" t="t"/>
                <a:pathLst>
                  <a:path extrusionOk="0" h="36535" w="26865">
                    <a:moveTo>
                      <a:pt x="24494" y="36409"/>
                    </a:moveTo>
                    <a:cubicBezTo>
                      <a:pt x="23646" y="36400"/>
                      <a:pt x="22884" y="35923"/>
                      <a:pt x="22494" y="35171"/>
                    </a:cubicBezTo>
                    <a:cubicBezTo>
                      <a:pt x="16321" y="24036"/>
                      <a:pt x="8978" y="13597"/>
                      <a:pt x="586" y="4024"/>
                    </a:cubicBezTo>
                    <a:cubicBezTo>
                      <a:pt x="-357" y="3110"/>
                      <a:pt x="-385" y="1605"/>
                      <a:pt x="529" y="662"/>
                    </a:cubicBezTo>
                    <a:cubicBezTo>
                      <a:pt x="548" y="633"/>
                      <a:pt x="567" y="614"/>
                      <a:pt x="586" y="595"/>
                    </a:cubicBezTo>
                    <a:cubicBezTo>
                      <a:pt x="1453" y="-329"/>
                      <a:pt x="2901" y="-367"/>
                      <a:pt x="3815" y="490"/>
                    </a:cubicBezTo>
                    <a:cubicBezTo>
                      <a:pt x="3853" y="529"/>
                      <a:pt x="3891" y="557"/>
                      <a:pt x="3920" y="595"/>
                    </a:cubicBezTo>
                    <a:cubicBezTo>
                      <a:pt x="12568" y="10406"/>
                      <a:pt x="20103" y="21141"/>
                      <a:pt x="26399" y="32599"/>
                    </a:cubicBezTo>
                    <a:cubicBezTo>
                      <a:pt x="27037" y="33628"/>
                      <a:pt x="26713" y="34981"/>
                      <a:pt x="25684" y="35619"/>
                    </a:cubicBezTo>
                    <a:cubicBezTo>
                      <a:pt x="25608" y="35666"/>
                      <a:pt x="25532" y="35705"/>
                      <a:pt x="25446" y="35743"/>
                    </a:cubicBezTo>
                    <a:cubicBezTo>
                      <a:pt x="25227" y="36076"/>
                      <a:pt x="24884" y="36314"/>
                      <a:pt x="24494" y="364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5" name="Google Shape;2125;p45"/>
              <p:cNvSpPr/>
              <p:nvPr/>
            </p:nvSpPr>
            <p:spPr>
              <a:xfrm>
                <a:off x="3304244" y="8847858"/>
                <a:ext cx="11957" cy="21545"/>
              </a:xfrm>
              <a:custGeom>
                <a:rect b="b" l="l" r="r" t="t"/>
                <a:pathLst>
                  <a:path extrusionOk="0" h="21545" w="11957">
                    <a:moveTo>
                      <a:pt x="9394" y="21409"/>
                    </a:moveTo>
                    <a:cubicBezTo>
                      <a:pt x="8442" y="21409"/>
                      <a:pt x="7585" y="20847"/>
                      <a:pt x="7204" y="19981"/>
                    </a:cubicBezTo>
                    <a:lnTo>
                      <a:pt x="60" y="3217"/>
                    </a:lnTo>
                    <a:cubicBezTo>
                      <a:pt x="-464" y="2016"/>
                      <a:pt x="79" y="607"/>
                      <a:pt x="1289" y="83"/>
                    </a:cubicBezTo>
                    <a:cubicBezTo>
                      <a:pt x="1289" y="73"/>
                      <a:pt x="1298" y="73"/>
                      <a:pt x="1298" y="73"/>
                    </a:cubicBezTo>
                    <a:cubicBezTo>
                      <a:pt x="2498" y="-451"/>
                      <a:pt x="3908" y="92"/>
                      <a:pt x="4432" y="1302"/>
                    </a:cubicBezTo>
                    <a:cubicBezTo>
                      <a:pt x="4441" y="1302"/>
                      <a:pt x="4441" y="1311"/>
                      <a:pt x="4441" y="1311"/>
                    </a:cubicBezTo>
                    <a:lnTo>
                      <a:pt x="11585" y="18171"/>
                    </a:lnTo>
                    <a:cubicBezTo>
                      <a:pt x="12128" y="19257"/>
                      <a:pt x="11690" y="20571"/>
                      <a:pt x="10604" y="21114"/>
                    </a:cubicBezTo>
                    <a:cubicBezTo>
                      <a:pt x="10518" y="21152"/>
                      <a:pt x="10432" y="21190"/>
                      <a:pt x="10347" y="21219"/>
                    </a:cubicBezTo>
                    <a:cubicBezTo>
                      <a:pt x="10061" y="21381"/>
                      <a:pt x="9728" y="21447"/>
                      <a:pt x="9394" y="214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26" name="Google Shape;2126;p45"/>
            <p:cNvSpPr/>
            <p:nvPr/>
          </p:nvSpPr>
          <p:spPr>
            <a:xfrm rot="5400000">
              <a:off x="1744073" y="211620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7" name="Google Shape;2127;p45"/>
            <p:cNvSpPr/>
            <p:nvPr/>
          </p:nvSpPr>
          <p:spPr>
            <a:xfrm>
              <a:off x="635691" y="2196991"/>
              <a:ext cx="357110" cy="357312"/>
            </a:xfrm>
            <a:custGeom>
              <a:rect b="b" l="l" r="r" t="t"/>
              <a:pathLst>
                <a:path extrusionOk="0" h="392650" w="392429">
                  <a:moveTo>
                    <a:pt x="301383" y="392358"/>
                  </a:moveTo>
                  <a:cubicBezTo>
                    <a:pt x="298716" y="392377"/>
                    <a:pt x="296239" y="391310"/>
                    <a:pt x="294430" y="389405"/>
                  </a:cubicBezTo>
                  <a:lnTo>
                    <a:pt x="195465" y="290535"/>
                  </a:lnTo>
                  <a:lnTo>
                    <a:pt x="96500" y="389405"/>
                  </a:lnTo>
                  <a:cubicBezTo>
                    <a:pt x="92881" y="393243"/>
                    <a:pt x="86880" y="393443"/>
                    <a:pt x="83070" y="389853"/>
                  </a:cubicBezTo>
                  <a:cubicBezTo>
                    <a:pt x="82880" y="389710"/>
                    <a:pt x="82785" y="389557"/>
                    <a:pt x="82594" y="389405"/>
                  </a:cubicBezTo>
                  <a:lnTo>
                    <a:pt x="2107" y="309014"/>
                  </a:lnTo>
                  <a:cubicBezTo>
                    <a:pt x="-1702" y="305128"/>
                    <a:pt x="-1702" y="298898"/>
                    <a:pt x="2107" y="295012"/>
                  </a:cubicBezTo>
                  <a:lnTo>
                    <a:pt x="101072" y="196143"/>
                  </a:lnTo>
                  <a:lnTo>
                    <a:pt x="2107" y="97178"/>
                  </a:lnTo>
                  <a:cubicBezTo>
                    <a:pt x="-1702" y="93292"/>
                    <a:pt x="-1702" y="87062"/>
                    <a:pt x="2107" y="83176"/>
                  </a:cubicBezTo>
                  <a:lnTo>
                    <a:pt x="82594" y="2785"/>
                  </a:lnTo>
                  <a:cubicBezTo>
                    <a:pt x="86214" y="-1053"/>
                    <a:pt x="92214" y="-1253"/>
                    <a:pt x="96025" y="2338"/>
                  </a:cubicBezTo>
                  <a:cubicBezTo>
                    <a:pt x="96214" y="2480"/>
                    <a:pt x="96309" y="2633"/>
                    <a:pt x="96500" y="2785"/>
                  </a:cubicBezTo>
                  <a:lnTo>
                    <a:pt x="195465" y="101750"/>
                  </a:lnTo>
                  <a:lnTo>
                    <a:pt x="294430" y="2785"/>
                  </a:lnTo>
                  <a:cubicBezTo>
                    <a:pt x="298049" y="-1053"/>
                    <a:pt x="304050" y="-1253"/>
                    <a:pt x="307860" y="2338"/>
                  </a:cubicBezTo>
                  <a:cubicBezTo>
                    <a:pt x="308050" y="2480"/>
                    <a:pt x="308145" y="2633"/>
                    <a:pt x="308336" y="2785"/>
                  </a:cubicBezTo>
                  <a:lnTo>
                    <a:pt x="388823" y="83176"/>
                  </a:lnTo>
                  <a:cubicBezTo>
                    <a:pt x="392632" y="87062"/>
                    <a:pt x="392632" y="93292"/>
                    <a:pt x="388823" y="97178"/>
                  </a:cubicBezTo>
                  <a:lnTo>
                    <a:pt x="289858" y="196143"/>
                  </a:lnTo>
                  <a:lnTo>
                    <a:pt x="388823" y="295012"/>
                  </a:lnTo>
                  <a:lnTo>
                    <a:pt x="388823" y="295012"/>
                  </a:lnTo>
                  <a:cubicBezTo>
                    <a:pt x="392632" y="298898"/>
                    <a:pt x="392632" y="305128"/>
                    <a:pt x="388823" y="309014"/>
                  </a:cubicBezTo>
                  <a:lnTo>
                    <a:pt x="308336" y="389405"/>
                  </a:lnTo>
                  <a:cubicBezTo>
                    <a:pt x="306527" y="391310"/>
                    <a:pt x="304050" y="392377"/>
                    <a:pt x="301383" y="392358"/>
                  </a:cubicBezTo>
                  <a:close/>
                  <a:moveTo>
                    <a:pt x="195465" y="276724"/>
                  </a:moveTo>
                  <a:lnTo>
                    <a:pt x="195465" y="276724"/>
                  </a:lnTo>
                  <a:cubicBezTo>
                    <a:pt x="196989" y="276705"/>
                    <a:pt x="198418" y="277296"/>
                    <a:pt x="199466" y="278343"/>
                  </a:cubicBezTo>
                  <a:lnTo>
                    <a:pt x="301383" y="380261"/>
                  </a:lnTo>
                  <a:lnTo>
                    <a:pt x="379583" y="302061"/>
                  </a:lnTo>
                  <a:lnTo>
                    <a:pt x="277761" y="200143"/>
                  </a:lnTo>
                  <a:cubicBezTo>
                    <a:pt x="276618" y="199115"/>
                    <a:pt x="276046" y="197657"/>
                    <a:pt x="276046" y="196143"/>
                  </a:cubicBezTo>
                  <a:cubicBezTo>
                    <a:pt x="276046" y="194600"/>
                    <a:pt x="276618" y="193114"/>
                    <a:pt x="277761" y="192047"/>
                  </a:cubicBezTo>
                  <a:lnTo>
                    <a:pt x="379583" y="90225"/>
                  </a:lnTo>
                  <a:lnTo>
                    <a:pt x="301383" y="11929"/>
                  </a:lnTo>
                  <a:lnTo>
                    <a:pt x="199466" y="113847"/>
                  </a:lnTo>
                  <a:cubicBezTo>
                    <a:pt x="197180" y="115933"/>
                    <a:pt x="193750" y="115933"/>
                    <a:pt x="191464" y="113847"/>
                  </a:cubicBezTo>
                  <a:lnTo>
                    <a:pt x="89547" y="11929"/>
                  </a:lnTo>
                  <a:lnTo>
                    <a:pt x="11347" y="90225"/>
                  </a:lnTo>
                  <a:lnTo>
                    <a:pt x="113169" y="192047"/>
                  </a:lnTo>
                  <a:cubicBezTo>
                    <a:pt x="114312" y="193114"/>
                    <a:pt x="114884" y="194600"/>
                    <a:pt x="114884" y="196143"/>
                  </a:cubicBezTo>
                  <a:cubicBezTo>
                    <a:pt x="114884" y="197657"/>
                    <a:pt x="114312" y="199115"/>
                    <a:pt x="113169" y="200143"/>
                  </a:cubicBezTo>
                  <a:lnTo>
                    <a:pt x="11347" y="302442"/>
                  </a:lnTo>
                  <a:lnTo>
                    <a:pt x="89547" y="380642"/>
                  </a:lnTo>
                  <a:lnTo>
                    <a:pt x="191464" y="278725"/>
                  </a:lnTo>
                  <a:cubicBezTo>
                    <a:pt x="192417" y="277534"/>
                    <a:pt x="193941" y="276810"/>
                    <a:pt x="195465" y="2767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28" name="Google Shape;2128;p45"/>
            <p:cNvGrpSpPr/>
            <p:nvPr/>
          </p:nvGrpSpPr>
          <p:grpSpPr>
            <a:xfrm>
              <a:off x="859007" y="580090"/>
              <a:ext cx="769429" cy="773042"/>
              <a:chOff x="5747607" y="9208490"/>
              <a:chExt cx="769429" cy="773042"/>
            </a:xfrm>
          </p:grpSpPr>
          <p:sp>
            <p:nvSpPr>
              <p:cNvPr id="2129" name="Google Shape;2129;p45"/>
              <p:cNvSpPr/>
              <p:nvPr/>
            </p:nvSpPr>
            <p:spPr>
              <a:xfrm>
                <a:off x="5747607" y="9212103"/>
                <a:ext cx="769429" cy="769429"/>
              </a:xfrm>
              <a:custGeom>
                <a:rect b="b" l="l" r="r" t="t"/>
                <a:pathLst>
                  <a:path extrusionOk="0" h="769429" w="769429">
                    <a:moveTo>
                      <a:pt x="384670" y="769303"/>
                    </a:moveTo>
                    <a:cubicBezTo>
                      <a:pt x="172196" y="769351"/>
                      <a:pt x="-82" y="597158"/>
                      <a:pt x="-139" y="384684"/>
                    </a:cubicBezTo>
                    <a:cubicBezTo>
                      <a:pt x="-197" y="172210"/>
                      <a:pt x="172006" y="-69"/>
                      <a:pt x="384480" y="-126"/>
                    </a:cubicBezTo>
                    <a:cubicBezTo>
                      <a:pt x="596954" y="-183"/>
                      <a:pt x="769233" y="172019"/>
                      <a:pt x="769290" y="384493"/>
                    </a:cubicBezTo>
                    <a:cubicBezTo>
                      <a:pt x="769290" y="384560"/>
                      <a:pt x="769290" y="384617"/>
                      <a:pt x="769290" y="384684"/>
                    </a:cubicBezTo>
                    <a:cubicBezTo>
                      <a:pt x="769023" y="596996"/>
                      <a:pt x="596982" y="769037"/>
                      <a:pt x="384670" y="769303"/>
                    </a:cubicBezTo>
                    <a:close/>
                    <a:moveTo>
                      <a:pt x="384670" y="14257"/>
                    </a:moveTo>
                    <a:cubicBezTo>
                      <a:pt x="180093" y="14199"/>
                      <a:pt x="14205" y="180011"/>
                      <a:pt x="14148" y="384589"/>
                    </a:cubicBezTo>
                    <a:cubicBezTo>
                      <a:pt x="14091" y="589167"/>
                      <a:pt x="179902" y="755064"/>
                      <a:pt x="384480" y="755111"/>
                    </a:cubicBezTo>
                    <a:cubicBezTo>
                      <a:pt x="589058" y="755159"/>
                      <a:pt x="754945" y="589357"/>
                      <a:pt x="755002" y="384779"/>
                    </a:cubicBezTo>
                    <a:cubicBezTo>
                      <a:pt x="755002" y="384751"/>
                      <a:pt x="755002" y="384713"/>
                      <a:pt x="755002" y="384684"/>
                    </a:cubicBezTo>
                    <a:cubicBezTo>
                      <a:pt x="754793" y="180230"/>
                      <a:pt x="589125" y="14524"/>
                      <a:pt x="384670" y="142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0" name="Google Shape;2130;p45"/>
              <p:cNvSpPr/>
              <p:nvPr/>
            </p:nvSpPr>
            <p:spPr>
              <a:xfrm>
                <a:off x="5902045" y="9277466"/>
                <a:ext cx="451348" cy="631220"/>
              </a:xfrm>
              <a:custGeom>
                <a:rect b="b" l="l" r="r" t="t"/>
                <a:pathLst>
                  <a:path extrusionOk="0" h="631220" w="451348">
                    <a:moveTo>
                      <a:pt x="7061" y="631074"/>
                    </a:moveTo>
                    <a:cubicBezTo>
                      <a:pt x="3118" y="631102"/>
                      <a:pt x="-111" y="627930"/>
                      <a:pt x="-139" y="623987"/>
                    </a:cubicBezTo>
                    <a:cubicBezTo>
                      <a:pt x="-158" y="621415"/>
                      <a:pt x="1213" y="619024"/>
                      <a:pt x="3442" y="617738"/>
                    </a:cubicBezTo>
                    <a:cubicBezTo>
                      <a:pt x="8109" y="614976"/>
                      <a:pt x="467786" y="340371"/>
                      <a:pt x="435306" y="8138"/>
                    </a:cubicBezTo>
                    <a:cubicBezTo>
                      <a:pt x="434687" y="4243"/>
                      <a:pt x="437344" y="585"/>
                      <a:pt x="441240" y="-34"/>
                    </a:cubicBezTo>
                    <a:cubicBezTo>
                      <a:pt x="445135" y="-663"/>
                      <a:pt x="448793" y="1995"/>
                      <a:pt x="449412" y="5891"/>
                    </a:cubicBezTo>
                    <a:cubicBezTo>
                      <a:pt x="449459" y="6167"/>
                      <a:pt x="449488" y="6434"/>
                      <a:pt x="449498" y="6710"/>
                    </a:cubicBezTo>
                    <a:cubicBezTo>
                      <a:pt x="482931" y="348467"/>
                      <a:pt x="15444" y="627644"/>
                      <a:pt x="10681" y="630407"/>
                    </a:cubicBezTo>
                    <a:cubicBezTo>
                      <a:pt x="9547" y="630940"/>
                      <a:pt x="8309" y="631168"/>
                      <a:pt x="7061" y="63107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1" name="Google Shape;2131;p45"/>
              <p:cNvSpPr/>
              <p:nvPr/>
            </p:nvSpPr>
            <p:spPr>
              <a:xfrm>
                <a:off x="5772560" y="9227145"/>
                <a:ext cx="485342" cy="512261"/>
              </a:xfrm>
              <a:custGeom>
                <a:rect b="b" l="l" r="r" t="t"/>
                <a:pathLst>
                  <a:path extrusionOk="0" h="512261" w="485342">
                    <a:moveTo>
                      <a:pt x="7006" y="511659"/>
                    </a:moveTo>
                    <a:cubicBezTo>
                      <a:pt x="3158" y="511612"/>
                      <a:pt x="15" y="508554"/>
                      <a:pt x="-137" y="504706"/>
                    </a:cubicBezTo>
                    <a:cubicBezTo>
                      <a:pt x="-137" y="503087"/>
                      <a:pt x="-2995" y="334589"/>
                      <a:pt x="200745" y="281440"/>
                    </a:cubicBezTo>
                    <a:cubicBezTo>
                      <a:pt x="328761" y="247912"/>
                      <a:pt x="434489" y="173141"/>
                      <a:pt x="463730" y="95417"/>
                    </a:cubicBezTo>
                    <a:cubicBezTo>
                      <a:pt x="475941" y="67775"/>
                      <a:pt x="473436" y="35847"/>
                      <a:pt x="457063" y="10454"/>
                    </a:cubicBezTo>
                    <a:cubicBezTo>
                      <a:pt x="455110" y="7272"/>
                      <a:pt x="455938" y="3119"/>
                      <a:pt x="458967" y="929"/>
                    </a:cubicBezTo>
                    <a:cubicBezTo>
                      <a:pt x="462149" y="-1024"/>
                      <a:pt x="466302" y="-195"/>
                      <a:pt x="468492" y="2834"/>
                    </a:cubicBezTo>
                    <a:cubicBezTo>
                      <a:pt x="487542" y="30932"/>
                      <a:pt x="490305" y="64841"/>
                      <a:pt x="476779" y="100846"/>
                    </a:cubicBezTo>
                    <a:cubicBezTo>
                      <a:pt x="445918" y="182856"/>
                      <a:pt x="336285" y="261152"/>
                      <a:pt x="203983" y="295727"/>
                    </a:cubicBezTo>
                    <a:cubicBezTo>
                      <a:pt x="11578" y="345924"/>
                      <a:pt x="13483" y="498324"/>
                      <a:pt x="13483" y="504801"/>
                    </a:cubicBezTo>
                    <a:cubicBezTo>
                      <a:pt x="13588" y="508744"/>
                      <a:pt x="10483" y="512031"/>
                      <a:pt x="6540" y="512135"/>
                    </a:cubicBezTo>
                    <a:cubicBezTo>
                      <a:pt x="6530" y="512135"/>
                      <a:pt x="6530" y="512135"/>
                      <a:pt x="6530" y="5121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2" name="Google Shape;2132;p45"/>
              <p:cNvSpPr/>
              <p:nvPr/>
            </p:nvSpPr>
            <p:spPr>
              <a:xfrm>
                <a:off x="6308257" y="9432755"/>
                <a:ext cx="175566" cy="501533"/>
              </a:xfrm>
              <a:custGeom>
                <a:rect b="b" l="l" r="r" t="t"/>
                <a:pathLst>
                  <a:path extrusionOk="0" h="501533" w="175566">
                    <a:moveTo>
                      <a:pt x="6995" y="501408"/>
                    </a:moveTo>
                    <a:cubicBezTo>
                      <a:pt x="5081" y="501388"/>
                      <a:pt x="3261" y="500598"/>
                      <a:pt x="1946" y="499216"/>
                    </a:cubicBezTo>
                    <a:cubicBezTo>
                      <a:pt x="-835" y="496426"/>
                      <a:pt x="-835" y="491911"/>
                      <a:pt x="1946" y="489120"/>
                    </a:cubicBezTo>
                    <a:cubicBezTo>
                      <a:pt x="67383" y="424826"/>
                      <a:pt x="66716" y="325576"/>
                      <a:pt x="66050" y="229564"/>
                    </a:cubicBezTo>
                    <a:cubicBezTo>
                      <a:pt x="65573" y="169842"/>
                      <a:pt x="65193" y="113359"/>
                      <a:pt x="80814" y="67639"/>
                    </a:cubicBezTo>
                    <a:cubicBezTo>
                      <a:pt x="91291" y="36873"/>
                      <a:pt x="107008" y="16204"/>
                      <a:pt x="127296" y="6203"/>
                    </a:cubicBezTo>
                    <a:cubicBezTo>
                      <a:pt x="140669" y="-465"/>
                      <a:pt x="156052" y="-1922"/>
                      <a:pt x="170444" y="2107"/>
                    </a:cubicBezTo>
                    <a:cubicBezTo>
                      <a:pt x="174244" y="3355"/>
                      <a:pt x="176311" y="7450"/>
                      <a:pt x="175063" y="11241"/>
                    </a:cubicBezTo>
                    <a:cubicBezTo>
                      <a:pt x="175016" y="11375"/>
                      <a:pt x="174968" y="11508"/>
                      <a:pt x="174921" y="11632"/>
                    </a:cubicBezTo>
                    <a:cubicBezTo>
                      <a:pt x="173673" y="15318"/>
                      <a:pt x="169672" y="17299"/>
                      <a:pt x="165986" y="16051"/>
                    </a:cubicBezTo>
                    <a:cubicBezTo>
                      <a:pt x="165948" y="16042"/>
                      <a:pt x="165910" y="16023"/>
                      <a:pt x="165872" y="16013"/>
                    </a:cubicBezTo>
                    <a:cubicBezTo>
                      <a:pt x="163871" y="15347"/>
                      <a:pt x="118247" y="1345"/>
                      <a:pt x="94339" y="72687"/>
                    </a:cubicBezTo>
                    <a:cubicBezTo>
                      <a:pt x="79480" y="115931"/>
                      <a:pt x="79861" y="171271"/>
                      <a:pt x="80338" y="229754"/>
                    </a:cubicBezTo>
                    <a:cubicBezTo>
                      <a:pt x="81004" y="328719"/>
                      <a:pt x="81766" y="431113"/>
                      <a:pt x="11948" y="499598"/>
                    </a:cubicBezTo>
                    <a:cubicBezTo>
                      <a:pt x="10567" y="500779"/>
                      <a:pt x="8814" y="501417"/>
                      <a:pt x="6995" y="5014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3" name="Google Shape;2133;p45"/>
              <p:cNvSpPr/>
              <p:nvPr/>
            </p:nvSpPr>
            <p:spPr>
              <a:xfrm>
                <a:off x="5848776" y="9308812"/>
                <a:ext cx="635303" cy="450216"/>
              </a:xfrm>
              <a:custGeom>
                <a:rect b="b" l="l" r="r" t="t"/>
                <a:pathLst>
                  <a:path extrusionOk="0" h="450216" w="635303">
                    <a:moveTo>
                      <a:pt x="627734" y="450091"/>
                    </a:moveTo>
                    <a:cubicBezTo>
                      <a:pt x="623829" y="450091"/>
                      <a:pt x="620648" y="446947"/>
                      <a:pt x="620591" y="443042"/>
                    </a:cubicBezTo>
                    <a:cubicBezTo>
                      <a:pt x="619924" y="281117"/>
                      <a:pt x="571727" y="163102"/>
                      <a:pt x="477716" y="92236"/>
                    </a:cubicBezTo>
                    <a:cubicBezTo>
                      <a:pt x="299027" y="-42161"/>
                      <a:pt x="11848" y="37182"/>
                      <a:pt x="8990" y="38039"/>
                    </a:cubicBezTo>
                    <a:cubicBezTo>
                      <a:pt x="5181" y="39115"/>
                      <a:pt x="1209" y="36896"/>
                      <a:pt x="132" y="33086"/>
                    </a:cubicBezTo>
                    <a:cubicBezTo>
                      <a:pt x="-944" y="29276"/>
                      <a:pt x="1275" y="25304"/>
                      <a:pt x="5085" y="24228"/>
                    </a:cubicBezTo>
                    <a:cubicBezTo>
                      <a:pt x="8038" y="23466"/>
                      <a:pt x="301979" y="-57783"/>
                      <a:pt x="486288" y="80806"/>
                    </a:cubicBezTo>
                    <a:cubicBezTo>
                      <a:pt x="584301" y="154530"/>
                      <a:pt x="634402" y="276450"/>
                      <a:pt x="635164" y="442756"/>
                    </a:cubicBezTo>
                    <a:cubicBezTo>
                      <a:pt x="635164" y="446699"/>
                      <a:pt x="631963" y="449900"/>
                      <a:pt x="628020" y="4499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4" name="Google Shape;2134;p45"/>
              <p:cNvSpPr/>
              <p:nvPr/>
            </p:nvSpPr>
            <p:spPr>
              <a:xfrm>
                <a:off x="5802842" y="9552714"/>
                <a:ext cx="207463" cy="188731"/>
              </a:xfrm>
              <a:custGeom>
                <a:rect b="b" l="l" r="r" t="t"/>
                <a:pathLst>
                  <a:path extrusionOk="0" h="188731" w="207463">
                    <a:moveTo>
                      <a:pt x="1965" y="188567"/>
                    </a:moveTo>
                    <a:lnTo>
                      <a:pt x="1965" y="188567"/>
                    </a:lnTo>
                    <a:cubicBezTo>
                      <a:pt x="689" y="188414"/>
                      <a:pt x="-244" y="187281"/>
                      <a:pt x="-130" y="185995"/>
                    </a:cubicBezTo>
                    <a:cubicBezTo>
                      <a:pt x="12319" y="81572"/>
                      <a:pt x="99711" y="2219"/>
                      <a:pt x="204848" y="-124"/>
                    </a:cubicBezTo>
                    <a:cubicBezTo>
                      <a:pt x="206162" y="-181"/>
                      <a:pt x="207267" y="848"/>
                      <a:pt x="207324" y="2162"/>
                    </a:cubicBezTo>
                    <a:cubicBezTo>
                      <a:pt x="207324" y="2162"/>
                      <a:pt x="207324" y="2162"/>
                      <a:pt x="207324" y="2162"/>
                    </a:cubicBezTo>
                    <a:cubicBezTo>
                      <a:pt x="207324" y="3496"/>
                      <a:pt x="206277" y="4591"/>
                      <a:pt x="204943" y="4639"/>
                    </a:cubicBezTo>
                    <a:cubicBezTo>
                      <a:pt x="102302" y="7096"/>
                      <a:pt x="17063" y="84611"/>
                      <a:pt x="4918" y="186566"/>
                    </a:cubicBezTo>
                    <a:cubicBezTo>
                      <a:pt x="4633" y="187918"/>
                      <a:pt x="3327" y="188804"/>
                      <a:pt x="1965" y="1885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5" name="Google Shape;2135;p45"/>
              <p:cNvSpPr/>
              <p:nvPr/>
            </p:nvSpPr>
            <p:spPr>
              <a:xfrm>
                <a:off x="5842888" y="9608152"/>
                <a:ext cx="122459" cy="98964"/>
              </a:xfrm>
              <a:custGeom>
                <a:rect b="b" l="l" r="r" t="t"/>
                <a:pathLst>
                  <a:path extrusionOk="0" h="98964" w="122459">
                    <a:moveTo>
                      <a:pt x="2305" y="98838"/>
                    </a:moveTo>
                    <a:lnTo>
                      <a:pt x="1734" y="98838"/>
                    </a:lnTo>
                    <a:cubicBezTo>
                      <a:pt x="448" y="98553"/>
                      <a:pt x="-362" y="97286"/>
                      <a:pt x="-85" y="96000"/>
                    </a:cubicBezTo>
                    <a:cubicBezTo>
                      <a:pt x="-76" y="95990"/>
                      <a:pt x="-76" y="95990"/>
                      <a:pt x="-76" y="95981"/>
                    </a:cubicBezTo>
                    <a:cubicBezTo>
                      <a:pt x="13068" y="40155"/>
                      <a:pt x="62589" y="493"/>
                      <a:pt x="119939" y="-126"/>
                    </a:cubicBezTo>
                    <a:cubicBezTo>
                      <a:pt x="121273" y="-126"/>
                      <a:pt x="122320" y="826"/>
                      <a:pt x="122320" y="2160"/>
                    </a:cubicBezTo>
                    <a:cubicBezTo>
                      <a:pt x="122320" y="3493"/>
                      <a:pt x="121273" y="4589"/>
                      <a:pt x="119939" y="4636"/>
                    </a:cubicBezTo>
                    <a:cubicBezTo>
                      <a:pt x="64771" y="5208"/>
                      <a:pt x="17146" y="43403"/>
                      <a:pt x="4592" y="97124"/>
                    </a:cubicBezTo>
                    <a:cubicBezTo>
                      <a:pt x="4296" y="98143"/>
                      <a:pt x="3363" y="98838"/>
                      <a:pt x="2305" y="988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6" name="Google Shape;2136;p45"/>
              <p:cNvSpPr/>
              <p:nvPr/>
            </p:nvSpPr>
            <p:spPr>
              <a:xfrm>
                <a:off x="6078302" y="9653663"/>
                <a:ext cx="177951" cy="180995"/>
              </a:xfrm>
              <a:custGeom>
                <a:rect b="b" l="l" r="r" t="t"/>
                <a:pathLst>
                  <a:path extrusionOk="0" h="180995" w="177951">
                    <a:moveTo>
                      <a:pt x="2254" y="180868"/>
                    </a:moveTo>
                    <a:cubicBezTo>
                      <a:pt x="1578" y="180896"/>
                      <a:pt x="930" y="180573"/>
                      <a:pt x="539" y="180010"/>
                    </a:cubicBezTo>
                    <a:cubicBezTo>
                      <a:pt x="-366" y="179087"/>
                      <a:pt x="-366" y="177601"/>
                      <a:pt x="539" y="176677"/>
                    </a:cubicBezTo>
                    <a:cubicBezTo>
                      <a:pt x="62823" y="122642"/>
                      <a:pt x="120726" y="63748"/>
                      <a:pt x="173704" y="560"/>
                    </a:cubicBezTo>
                    <a:cubicBezTo>
                      <a:pt x="174666" y="-355"/>
                      <a:pt x="176171" y="-355"/>
                      <a:pt x="177133" y="560"/>
                    </a:cubicBezTo>
                    <a:cubicBezTo>
                      <a:pt x="178038" y="1484"/>
                      <a:pt x="178038" y="2969"/>
                      <a:pt x="177133" y="3893"/>
                    </a:cubicBezTo>
                    <a:cubicBezTo>
                      <a:pt x="123926" y="67301"/>
                      <a:pt x="65776" y="126385"/>
                      <a:pt x="3206" y="180582"/>
                    </a:cubicBezTo>
                    <a:cubicBezTo>
                      <a:pt x="2911" y="180735"/>
                      <a:pt x="2587" y="180839"/>
                      <a:pt x="2254" y="1808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7" name="Google Shape;2137;p45"/>
              <p:cNvSpPr/>
              <p:nvPr/>
            </p:nvSpPr>
            <p:spPr>
              <a:xfrm>
                <a:off x="6156312" y="9744826"/>
                <a:ext cx="60838" cy="58493"/>
              </a:xfrm>
              <a:custGeom>
                <a:rect b="b" l="l" r="r" t="t"/>
                <a:pathLst>
                  <a:path extrusionOk="0" h="58493" w="60838">
                    <a:moveTo>
                      <a:pt x="2349" y="58367"/>
                    </a:moveTo>
                    <a:cubicBezTo>
                      <a:pt x="1673" y="58367"/>
                      <a:pt x="1016" y="58091"/>
                      <a:pt x="539" y="57605"/>
                    </a:cubicBezTo>
                    <a:cubicBezTo>
                      <a:pt x="-366" y="56681"/>
                      <a:pt x="-366" y="55196"/>
                      <a:pt x="539" y="54271"/>
                    </a:cubicBezTo>
                    <a:lnTo>
                      <a:pt x="56642" y="551"/>
                    </a:lnTo>
                    <a:cubicBezTo>
                      <a:pt x="57585" y="-374"/>
                      <a:pt x="59099" y="-345"/>
                      <a:pt x="60023" y="598"/>
                    </a:cubicBezTo>
                    <a:cubicBezTo>
                      <a:pt x="60947" y="1541"/>
                      <a:pt x="60918" y="3056"/>
                      <a:pt x="59975" y="3979"/>
                    </a:cubicBezTo>
                    <a:lnTo>
                      <a:pt x="3873" y="57701"/>
                    </a:lnTo>
                    <a:cubicBezTo>
                      <a:pt x="3473" y="58110"/>
                      <a:pt x="2921" y="58358"/>
                      <a:pt x="2349" y="583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8" name="Google Shape;2138;p45"/>
              <p:cNvSpPr/>
              <p:nvPr/>
            </p:nvSpPr>
            <p:spPr>
              <a:xfrm>
                <a:off x="6221177" y="9784424"/>
                <a:ext cx="22159" cy="21006"/>
              </a:xfrm>
              <a:custGeom>
                <a:rect b="b" l="l" r="r" t="t"/>
                <a:pathLst>
                  <a:path extrusionOk="0" h="21006" w="22159">
                    <a:moveTo>
                      <a:pt x="2254" y="20865"/>
                    </a:moveTo>
                    <a:cubicBezTo>
                      <a:pt x="1597" y="20884"/>
                      <a:pt x="968" y="20598"/>
                      <a:pt x="539" y="20103"/>
                    </a:cubicBezTo>
                    <a:cubicBezTo>
                      <a:pt x="-366" y="19179"/>
                      <a:pt x="-366" y="17693"/>
                      <a:pt x="539" y="16769"/>
                    </a:cubicBezTo>
                    <a:lnTo>
                      <a:pt x="17780" y="767"/>
                    </a:lnTo>
                    <a:cubicBezTo>
                      <a:pt x="18599" y="-262"/>
                      <a:pt x="20104" y="-424"/>
                      <a:pt x="21123" y="396"/>
                    </a:cubicBezTo>
                    <a:cubicBezTo>
                      <a:pt x="22151" y="1215"/>
                      <a:pt x="22323" y="2720"/>
                      <a:pt x="21495" y="3739"/>
                    </a:cubicBezTo>
                    <a:cubicBezTo>
                      <a:pt x="21361" y="3920"/>
                      <a:pt x="21199" y="4072"/>
                      <a:pt x="21018" y="4196"/>
                    </a:cubicBezTo>
                    <a:lnTo>
                      <a:pt x="4064" y="20293"/>
                    </a:lnTo>
                    <a:cubicBezTo>
                      <a:pt x="3568" y="20741"/>
                      <a:pt x="2911" y="20941"/>
                      <a:pt x="2254" y="208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9" name="Google Shape;2139;p45"/>
              <p:cNvSpPr/>
              <p:nvPr/>
            </p:nvSpPr>
            <p:spPr>
              <a:xfrm>
                <a:off x="6118121" y="9283148"/>
                <a:ext cx="81353" cy="13346"/>
              </a:xfrm>
              <a:custGeom>
                <a:rect b="b" l="l" r="r" t="t"/>
                <a:pathLst>
                  <a:path extrusionOk="0" h="13346" w="81353">
                    <a:moveTo>
                      <a:pt x="79212" y="13220"/>
                    </a:moveTo>
                    <a:lnTo>
                      <a:pt x="78545" y="13220"/>
                    </a:lnTo>
                    <a:cubicBezTo>
                      <a:pt x="53789" y="6219"/>
                      <a:pt x="28024" y="3448"/>
                      <a:pt x="2345" y="5029"/>
                    </a:cubicBezTo>
                    <a:cubicBezTo>
                      <a:pt x="1145" y="5191"/>
                      <a:pt x="49" y="4343"/>
                      <a:pt x="-113" y="3143"/>
                    </a:cubicBezTo>
                    <a:cubicBezTo>
                      <a:pt x="-122" y="3038"/>
                      <a:pt x="-132" y="2943"/>
                      <a:pt x="-132" y="2838"/>
                    </a:cubicBezTo>
                    <a:cubicBezTo>
                      <a:pt x="-236" y="1524"/>
                      <a:pt x="735" y="381"/>
                      <a:pt x="2040" y="266"/>
                    </a:cubicBezTo>
                    <a:cubicBezTo>
                      <a:pt x="2050" y="266"/>
                      <a:pt x="2050" y="266"/>
                      <a:pt x="2059" y="266"/>
                    </a:cubicBezTo>
                    <a:cubicBezTo>
                      <a:pt x="28158" y="-1239"/>
                      <a:pt x="54323" y="1590"/>
                      <a:pt x="79497" y="8648"/>
                    </a:cubicBezTo>
                    <a:cubicBezTo>
                      <a:pt x="80764" y="9020"/>
                      <a:pt x="81488" y="10334"/>
                      <a:pt x="81117" y="11601"/>
                    </a:cubicBezTo>
                    <a:cubicBezTo>
                      <a:pt x="80841" y="12458"/>
                      <a:pt x="80098" y="13087"/>
                      <a:pt x="79212" y="1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0" name="Google Shape;2140;p45"/>
              <p:cNvSpPr/>
              <p:nvPr/>
            </p:nvSpPr>
            <p:spPr>
              <a:xfrm>
                <a:off x="6182515" y="9255118"/>
                <a:ext cx="23156" cy="10517"/>
              </a:xfrm>
              <a:custGeom>
                <a:rect b="b" l="l" r="r" t="t"/>
                <a:pathLst>
                  <a:path extrusionOk="0" h="10517" w="23156">
                    <a:moveTo>
                      <a:pt x="20532" y="10294"/>
                    </a:moveTo>
                    <a:lnTo>
                      <a:pt x="19866" y="10294"/>
                    </a:lnTo>
                    <a:lnTo>
                      <a:pt x="1578" y="4579"/>
                    </a:lnTo>
                    <a:cubicBezTo>
                      <a:pt x="302" y="4169"/>
                      <a:pt x="-413" y="2817"/>
                      <a:pt x="-41" y="1531"/>
                    </a:cubicBezTo>
                    <a:cubicBezTo>
                      <a:pt x="359" y="274"/>
                      <a:pt x="1702" y="-412"/>
                      <a:pt x="2949" y="-12"/>
                    </a:cubicBezTo>
                    <a:cubicBezTo>
                      <a:pt x="2968" y="-3"/>
                      <a:pt x="2988" y="-3"/>
                      <a:pt x="3007" y="7"/>
                    </a:cubicBezTo>
                    <a:lnTo>
                      <a:pt x="21295" y="5722"/>
                    </a:lnTo>
                    <a:cubicBezTo>
                      <a:pt x="22561" y="6084"/>
                      <a:pt x="23285" y="7408"/>
                      <a:pt x="22924" y="8665"/>
                    </a:cubicBezTo>
                    <a:cubicBezTo>
                      <a:pt x="22618" y="9722"/>
                      <a:pt x="21628" y="10437"/>
                      <a:pt x="20532" y="103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1" name="Google Shape;2141;p45"/>
              <p:cNvSpPr/>
              <p:nvPr/>
            </p:nvSpPr>
            <p:spPr>
              <a:xfrm>
                <a:off x="6440367" y="9473096"/>
                <a:ext cx="34874" cy="84097"/>
              </a:xfrm>
              <a:custGeom>
                <a:rect b="b" l="l" r="r" t="t"/>
                <a:pathLst>
                  <a:path extrusionOk="0" h="84097" w="34874">
                    <a:moveTo>
                      <a:pt x="32333" y="83972"/>
                    </a:moveTo>
                    <a:cubicBezTo>
                      <a:pt x="31171" y="83952"/>
                      <a:pt x="30171" y="83114"/>
                      <a:pt x="29952" y="81971"/>
                    </a:cubicBezTo>
                    <a:cubicBezTo>
                      <a:pt x="25094" y="54196"/>
                      <a:pt x="15016" y="27593"/>
                      <a:pt x="234" y="3581"/>
                    </a:cubicBezTo>
                    <a:cubicBezTo>
                      <a:pt x="-481" y="2447"/>
                      <a:pt x="-138" y="961"/>
                      <a:pt x="996" y="247"/>
                    </a:cubicBezTo>
                    <a:cubicBezTo>
                      <a:pt x="2129" y="-467"/>
                      <a:pt x="3615" y="-125"/>
                      <a:pt x="4329" y="1009"/>
                    </a:cubicBezTo>
                    <a:cubicBezTo>
                      <a:pt x="19388" y="25603"/>
                      <a:pt x="29695" y="52806"/>
                      <a:pt x="34714" y="81209"/>
                    </a:cubicBezTo>
                    <a:cubicBezTo>
                      <a:pt x="34886" y="82514"/>
                      <a:pt x="34009" y="83734"/>
                      <a:pt x="32714" y="83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2" name="Google Shape;2142;p45"/>
              <p:cNvSpPr/>
              <p:nvPr/>
            </p:nvSpPr>
            <p:spPr>
              <a:xfrm>
                <a:off x="6468841" y="9483288"/>
                <a:ext cx="7084" cy="19041"/>
              </a:xfrm>
              <a:custGeom>
                <a:rect b="b" l="l" r="r" t="t"/>
                <a:pathLst>
                  <a:path extrusionOk="0" h="19041" w="7084">
                    <a:moveTo>
                      <a:pt x="4240" y="18916"/>
                    </a:moveTo>
                    <a:cubicBezTo>
                      <a:pt x="3126" y="18697"/>
                      <a:pt x="2307" y="17763"/>
                      <a:pt x="2240" y="16630"/>
                    </a:cubicBezTo>
                    <a:lnTo>
                      <a:pt x="-46" y="2914"/>
                    </a:lnTo>
                    <a:cubicBezTo>
                      <a:pt x="-408" y="1647"/>
                      <a:pt x="315" y="332"/>
                      <a:pt x="1583" y="-30"/>
                    </a:cubicBezTo>
                    <a:cubicBezTo>
                      <a:pt x="2850" y="-401"/>
                      <a:pt x="4164" y="332"/>
                      <a:pt x="4526" y="1599"/>
                    </a:cubicBezTo>
                    <a:cubicBezTo>
                      <a:pt x="4583" y="1780"/>
                      <a:pt x="4612" y="1961"/>
                      <a:pt x="4621" y="2152"/>
                    </a:cubicBezTo>
                    <a:lnTo>
                      <a:pt x="6907" y="15868"/>
                    </a:lnTo>
                    <a:cubicBezTo>
                      <a:pt x="7135" y="17106"/>
                      <a:pt x="6307" y="18296"/>
                      <a:pt x="5069" y="18525"/>
                    </a:cubicBezTo>
                    <a:cubicBezTo>
                      <a:pt x="5040" y="18525"/>
                      <a:pt x="5021" y="18535"/>
                      <a:pt x="5002" y="185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3" name="Google Shape;2143;p45"/>
              <p:cNvSpPr/>
              <p:nvPr/>
            </p:nvSpPr>
            <p:spPr>
              <a:xfrm>
                <a:off x="6394377" y="9386384"/>
                <a:ext cx="16123" cy="14148"/>
              </a:xfrm>
              <a:custGeom>
                <a:rect b="b" l="l" r="r" t="t"/>
                <a:pathLst>
                  <a:path extrusionOk="0" h="14148" w="16123">
                    <a:moveTo>
                      <a:pt x="13458" y="13997"/>
                    </a:moveTo>
                    <a:cubicBezTo>
                      <a:pt x="12905" y="13978"/>
                      <a:pt x="12362" y="13778"/>
                      <a:pt x="11934" y="13425"/>
                    </a:cubicBezTo>
                    <a:lnTo>
                      <a:pt x="504" y="3900"/>
                    </a:lnTo>
                    <a:cubicBezTo>
                      <a:pt x="-354" y="2957"/>
                      <a:pt x="-354" y="1510"/>
                      <a:pt x="504" y="567"/>
                    </a:cubicBezTo>
                    <a:cubicBezTo>
                      <a:pt x="1466" y="-357"/>
                      <a:pt x="2970" y="-357"/>
                      <a:pt x="3933" y="567"/>
                    </a:cubicBezTo>
                    <a:lnTo>
                      <a:pt x="15363" y="10092"/>
                    </a:lnTo>
                    <a:cubicBezTo>
                      <a:pt x="16191" y="11082"/>
                      <a:pt x="16191" y="12530"/>
                      <a:pt x="15363" y="13521"/>
                    </a:cubicBezTo>
                    <a:cubicBezTo>
                      <a:pt x="14820" y="13921"/>
                      <a:pt x="14134" y="14092"/>
                      <a:pt x="13458" y="13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4" name="Google Shape;2144;p45"/>
              <p:cNvSpPr/>
              <p:nvPr/>
            </p:nvSpPr>
            <p:spPr>
              <a:xfrm>
                <a:off x="6383297" y="9354086"/>
                <a:ext cx="13968" cy="12607"/>
              </a:xfrm>
              <a:custGeom>
                <a:rect b="b" l="l" r="r" t="t"/>
                <a:pathLst>
                  <a:path extrusionOk="0" h="12607" w="13968">
                    <a:moveTo>
                      <a:pt x="11584" y="12482"/>
                    </a:moveTo>
                    <a:cubicBezTo>
                      <a:pt x="10974" y="12491"/>
                      <a:pt x="10384" y="12253"/>
                      <a:pt x="9965" y="11815"/>
                    </a:cubicBezTo>
                    <a:lnTo>
                      <a:pt x="440" y="3814"/>
                    </a:lnTo>
                    <a:cubicBezTo>
                      <a:pt x="-418" y="2823"/>
                      <a:pt x="-313" y="1318"/>
                      <a:pt x="687" y="451"/>
                    </a:cubicBezTo>
                    <a:cubicBezTo>
                      <a:pt x="1507" y="-253"/>
                      <a:pt x="2687" y="-320"/>
                      <a:pt x="3583" y="290"/>
                    </a:cubicBezTo>
                    <a:lnTo>
                      <a:pt x="13108" y="8291"/>
                    </a:lnTo>
                    <a:cubicBezTo>
                      <a:pt x="14032" y="9157"/>
                      <a:pt x="14070" y="10605"/>
                      <a:pt x="13213" y="11519"/>
                    </a:cubicBezTo>
                    <a:cubicBezTo>
                      <a:pt x="13174" y="11558"/>
                      <a:pt x="13146" y="11596"/>
                      <a:pt x="13108" y="11624"/>
                    </a:cubicBezTo>
                    <a:cubicBezTo>
                      <a:pt x="12727" y="12091"/>
                      <a:pt x="12184" y="12396"/>
                      <a:pt x="11584" y="124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5" name="Google Shape;2145;p45"/>
              <p:cNvSpPr/>
              <p:nvPr/>
            </p:nvSpPr>
            <p:spPr>
              <a:xfrm>
                <a:off x="6291189" y="9317144"/>
                <a:ext cx="14330" cy="5734"/>
              </a:xfrm>
              <a:custGeom>
                <a:rect b="b" l="l" r="r" t="t"/>
                <a:pathLst>
                  <a:path extrusionOk="0" h="5734" w="14330">
                    <a:moveTo>
                      <a:pt x="2251" y="5608"/>
                    </a:moveTo>
                    <a:cubicBezTo>
                      <a:pt x="1051" y="5580"/>
                      <a:pt x="51" y="4694"/>
                      <a:pt x="-130" y="3513"/>
                    </a:cubicBezTo>
                    <a:cubicBezTo>
                      <a:pt x="-244" y="2179"/>
                      <a:pt x="727" y="998"/>
                      <a:pt x="2061" y="846"/>
                    </a:cubicBezTo>
                    <a:lnTo>
                      <a:pt x="11586" y="-107"/>
                    </a:lnTo>
                    <a:cubicBezTo>
                      <a:pt x="12833" y="-269"/>
                      <a:pt x="13986" y="617"/>
                      <a:pt x="14148" y="1865"/>
                    </a:cubicBezTo>
                    <a:cubicBezTo>
                      <a:pt x="14148" y="1912"/>
                      <a:pt x="14157" y="1950"/>
                      <a:pt x="14157" y="1988"/>
                    </a:cubicBezTo>
                    <a:cubicBezTo>
                      <a:pt x="14367" y="3179"/>
                      <a:pt x="13576" y="4313"/>
                      <a:pt x="12386" y="4532"/>
                    </a:cubicBezTo>
                    <a:cubicBezTo>
                      <a:pt x="12281" y="4551"/>
                      <a:pt x="12167" y="4560"/>
                      <a:pt x="12062" y="4560"/>
                    </a:cubicBezTo>
                    <a:lnTo>
                      <a:pt x="2537" y="560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6" name="Google Shape;2146;p45"/>
              <p:cNvSpPr/>
              <p:nvPr/>
            </p:nvSpPr>
            <p:spPr>
              <a:xfrm>
                <a:off x="6249848" y="9450645"/>
                <a:ext cx="43317" cy="61972"/>
              </a:xfrm>
              <a:custGeom>
                <a:rect b="b" l="l" r="r" t="t"/>
                <a:pathLst>
                  <a:path extrusionOk="0" h="61972" w="43317">
                    <a:moveTo>
                      <a:pt x="2159" y="61846"/>
                    </a:moveTo>
                    <a:cubicBezTo>
                      <a:pt x="1559" y="61808"/>
                      <a:pt x="987" y="61579"/>
                      <a:pt x="539" y="61179"/>
                    </a:cubicBezTo>
                    <a:cubicBezTo>
                      <a:pt x="-366" y="60255"/>
                      <a:pt x="-366" y="58769"/>
                      <a:pt x="539" y="57845"/>
                    </a:cubicBezTo>
                    <a:cubicBezTo>
                      <a:pt x="15855" y="40891"/>
                      <a:pt x="28685" y="21841"/>
                      <a:pt x="38639" y="1267"/>
                    </a:cubicBezTo>
                    <a:cubicBezTo>
                      <a:pt x="39135" y="105"/>
                      <a:pt x="40478" y="-438"/>
                      <a:pt x="41640" y="57"/>
                    </a:cubicBezTo>
                    <a:cubicBezTo>
                      <a:pt x="41688" y="76"/>
                      <a:pt x="41735" y="95"/>
                      <a:pt x="41782" y="124"/>
                    </a:cubicBezTo>
                    <a:cubicBezTo>
                      <a:pt x="42983" y="667"/>
                      <a:pt x="43507" y="2077"/>
                      <a:pt x="42964" y="3277"/>
                    </a:cubicBezTo>
                    <a:cubicBezTo>
                      <a:pt x="42954" y="3305"/>
                      <a:pt x="42944" y="3334"/>
                      <a:pt x="42926" y="3362"/>
                    </a:cubicBezTo>
                    <a:cubicBezTo>
                      <a:pt x="32629" y="24346"/>
                      <a:pt x="19380" y="43758"/>
                      <a:pt x="3588" y="60989"/>
                    </a:cubicBezTo>
                    <a:cubicBezTo>
                      <a:pt x="3225" y="61436"/>
                      <a:pt x="2721" y="61741"/>
                      <a:pt x="2159" y="618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7" name="Google Shape;2147;p45"/>
              <p:cNvSpPr/>
              <p:nvPr/>
            </p:nvSpPr>
            <p:spPr>
              <a:xfrm>
                <a:off x="6245414" y="9436162"/>
                <a:ext cx="21935" cy="28452"/>
              </a:xfrm>
              <a:custGeom>
                <a:rect b="b" l="l" r="r" t="t"/>
                <a:pathLst>
                  <a:path extrusionOk="0" h="28452" w="21935">
                    <a:moveTo>
                      <a:pt x="2306" y="28227"/>
                    </a:moveTo>
                    <a:cubicBezTo>
                      <a:pt x="1839" y="28360"/>
                      <a:pt x="1343" y="28360"/>
                      <a:pt x="877" y="28227"/>
                    </a:cubicBezTo>
                    <a:cubicBezTo>
                      <a:pt x="-200" y="27474"/>
                      <a:pt x="-466" y="25989"/>
                      <a:pt x="296" y="24912"/>
                    </a:cubicBezTo>
                    <a:cubicBezTo>
                      <a:pt x="296" y="24903"/>
                      <a:pt x="306" y="24903"/>
                      <a:pt x="306" y="24893"/>
                    </a:cubicBezTo>
                    <a:lnTo>
                      <a:pt x="17451" y="890"/>
                    </a:lnTo>
                    <a:cubicBezTo>
                      <a:pt x="18203" y="-186"/>
                      <a:pt x="19689" y="-453"/>
                      <a:pt x="20765" y="309"/>
                    </a:cubicBezTo>
                    <a:cubicBezTo>
                      <a:pt x="20775" y="309"/>
                      <a:pt x="20775" y="319"/>
                      <a:pt x="20784" y="319"/>
                    </a:cubicBezTo>
                    <a:cubicBezTo>
                      <a:pt x="21861" y="1071"/>
                      <a:pt x="22118" y="2557"/>
                      <a:pt x="21365" y="3633"/>
                    </a:cubicBezTo>
                    <a:cubicBezTo>
                      <a:pt x="21365" y="3643"/>
                      <a:pt x="21356" y="3643"/>
                      <a:pt x="21356" y="3652"/>
                    </a:cubicBezTo>
                    <a:lnTo>
                      <a:pt x="4211" y="27655"/>
                    </a:lnTo>
                    <a:cubicBezTo>
                      <a:pt x="3687" y="28113"/>
                      <a:pt x="2992" y="28322"/>
                      <a:pt x="2306" y="282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8" name="Google Shape;2148;p45"/>
              <p:cNvSpPr/>
              <p:nvPr/>
            </p:nvSpPr>
            <p:spPr>
              <a:xfrm>
                <a:off x="6373108" y="9208490"/>
                <a:ext cx="125541" cy="140010"/>
              </a:xfrm>
              <a:custGeom>
                <a:rect b="b" l="l" r="r" t="t"/>
                <a:pathLst>
                  <a:path extrusionOk="0" h="140010" w="125541">
                    <a:moveTo>
                      <a:pt x="120738" y="139885"/>
                    </a:moveTo>
                    <a:cubicBezTo>
                      <a:pt x="118890" y="139894"/>
                      <a:pt x="117204" y="138808"/>
                      <a:pt x="116452" y="137122"/>
                    </a:cubicBezTo>
                    <a:cubicBezTo>
                      <a:pt x="91039" y="84497"/>
                      <a:pt x="51453" y="40006"/>
                      <a:pt x="2152" y="8630"/>
                    </a:cubicBezTo>
                    <a:cubicBezTo>
                      <a:pt x="-68" y="7316"/>
                      <a:pt x="-801" y="4449"/>
                      <a:pt x="513" y="2239"/>
                    </a:cubicBezTo>
                    <a:cubicBezTo>
                      <a:pt x="551" y="2172"/>
                      <a:pt x="589" y="2115"/>
                      <a:pt x="628" y="2058"/>
                    </a:cubicBezTo>
                    <a:cubicBezTo>
                      <a:pt x="2047" y="-152"/>
                      <a:pt x="4990" y="-790"/>
                      <a:pt x="7200" y="629"/>
                    </a:cubicBezTo>
                    <a:cubicBezTo>
                      <a:pt x="58006" y="32938"/>
                      <a:pt x="98783" y="78791"/>
                      <a:pt x="124929" y="133027"/>
                    </a:cubicBezTo>
                    <a:cubicBezTo>
                      <a:pt x="126072" y="135398"/>
                      <a:pt x="125071" y="138247"/>
                      <a:pt x="122700" y="139380"/>
                    </a:cubicBezTo>
                    <a:cubicBezTo>
                      <a:pt x="122681" y="139389"/>
                      <a:pt x="122662" y="139399"/>
                      <a:pt x="122643" y="139409"/>
                    </a:cubicBezTo>
                    <a:cubicBezTo>
                      <a:pt x="122043" y="139685"/>
                      <a:pt x="121395" y="139847"/>
                      <a:pt x="120738" y="1398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9" name="Google Shape;2149;p45"/>
              <p:cNvSpPr/>
              <p:nvPr/>
            </p:nvSpPr>
            <p:spPr>
              <a:xfrm>
                <a:off x="6484885" y="9242475"/>
                <a:ext cx="22386" cy="33159"/>
              </a:xfrm>
              <a:custGeom>
                <a:rect b="b" l="l" r="r" t="t"/>
                <a:pathLst>
                  <a:path extrusionOk="0" h="33159" w="22386">
                    <a:moveTo>
                      <a:pt x="17533" y="33033"/>
                    </a:moveTo>
                    <a:cubicBezTo>
                      <a:pt x="15771" y="33023"/>
                      <a:pt x="14151" y="32033"/>
                      <a:pt x="13342" y="30461"/>
                    </a:cubicBezTo>
                    <a:lnTo>
                      <a:pt x="483" y="6935"/>
                    </a:lnTo>
                    <a:cubicBezTo>
                      <a:pt x="-803" y="4696"/>
                      <a:pt x="-31" y="1848"/>
                      <a:pt x="2198" y="562"/>
                    </a:cubicBezTo>
                    <a:cubicBezTo>
                      <a:pt x="2264" y="524"/>
                      <a:pt x="2321" y="486"/>
                      <a:pt x="2388" y="457"/>
                    </a:cubicBezTo>
                    <a:cubicBezTo>
                      <a:pt x="4646" y="-790"/>
                      <a:pt x="7484" y="29"/>
                      <a:pt x="8732" y="2286"/>
                    </a:cubicBezTo>
                    <a:cubicBezTo>
                      <a:pt x="8741" y="2315"/>
                      <a:pt x="8760" y="2334"/>
                      <a:pt x="8770" y="2362"/>
                    </a:cubicBezTo>
                    <a:lnTo>
                      <a:pt x="21628" y="25985"/>
                    </a:lnTo>
                    <a:cubicBezTo>
                      <a:pt x="22896" y="28166"/>
                      <a:pt x="22153" y="30966"/>
                      <a:pt x="19971" y="32233"/>
                    </a:cubicBezTo>
                    <a:cubicBezTo>
                      <a:pt x="19885" y="32280"/>
                      <a:pt x="19809" y="32328"/>
                      <a:pt x="19724" y="32366"/>
                    </a:cubicBezTo>
                    <a:cubicBezTo>
                      <a:pt x="19085" y="32814"/>
                      <a:pt x="18314" y="33043"/>
                      <a:pt x="17533" y="330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sp>
        <p:nvSpPr>
          <p:cNvPr id="498" name="Google Shape;498;p28"/>
          <p:cNvSpPr txBox="1"/>
          <p:nvPr>
            <p:ph idx="1" type="body"/>
          </p:nvPr>
        </p:nvSpPr>
        <p:spPr>
          <a:xfrm>
            <a:off x="720000" y="1076275"/>
            <a:ext cx="7704000" cy="3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a:p>
            <a:pPr indent="0" lvl="0" marL="0" rtl="0" algn="l">
              <a:spcBef>
                <a:spcPts val="0"/>
              </a:spcBef>
              <a:spcAft>
                <a:spcPts val="0"/>
              </a:spcAft>
              <a:buNone/>
            </a:pPr>
            <a:r>
              <a:t/>
            </a:r>
            <a:endParaRPr/>
          </a:p>
        </p:txBody>
      </p:sp>
      <p:sp>
        <p:nvSpPr>
          <p:cNvPr id="499" name="Google Shape;499;p28"/>
          <p:cNvSpPr txBox="1"/>
          <p:nvPr/>
        </p:nvSpPr>
        <p:spPr>
          <a:xfrm>
            <a:off x="1448130" y="4080675"/>
            <a:ext cx="2502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lt1"/>
                </a:solidFill>
                <a:latin typeface="Nanum Pen Script"/>
                <a:ea typeface="Nanum Pen Script"/>
                <a:cs typeface="Nanum Pen Script"/>
                <a:sym typeface="Nanum Pen Script"/>
              </a:rPr>
              <a:t>For more info:</a:t>
            </a:r>
            <a:br>
              <a:rPr lang="en" sz="1100">
                <a:solidFill>
                  <a:schemeClr val="lt1"/>
                </a:solidFill>
                <a:latin typeface="Figtree"/>
                <a:ea typeface="Figtree"/>
                <a:cs typeface="Figtree"/>
                <a:sym typeface="Figtree"/>
              </a:rPr>
            </a:br>
            <a:r>
              <a:rPr lang="en" sz="1100" u="sng">
                <a:solidFill>
                  <a:schemeClr val="lt1"/>
                </a:solidFill>
                <a:latin typeface="Figtree"/>
                <a:ea typeface="Figtree"/>
                <a:cs typeface="Figtree"/>
                <a:sym typeface="Figtree"/>
                <a:hlinkClick r:id="rId3">
                  <a:extLst>
                    <a:ext uri="{A12FA001-AC4F-418D-AE19-62706E023703}">
                      <ahyp:hlinkClr val="tx"/>
                    </a:ext>
                  </a:extLst>
                </a:hlinkClick>
              </a:rPr>
              <a:t>Slidesgo</a:t>
            </a:r>
            <a:r>
              <a:rPr lang="en" sz="1100">
                <a:solidFill>
                  <a:schemeClr val="lt1"/>
                </a:solidFill>
                <a:uFill>
                  <a:noFill/>
                </a:uFill>
                <a:latin typeface="Figtree"/>
                <a:ea typeface="Figtree"/>
                <a:cs typeface="Figtree"/>
                <a:sym typeface="Figtree"/>
                <a:hlinkClick r:id="rId4">
                  <a:extLst>
                    <a:ext uri="{A12FA001-AC4F-418D-AE19-62706E023703}">
                      <ahyp:hlinkClr val="tx"/>
                    </a:ext>
                  </a:extLst>
                </a:hlinkClick>
              </a:rPr>
              <a:t> </a:t>
            </a:r>
            <a:r>
              <a:rPr lang="en" sz="1100">
                <a:solidFill>
                  <a:schemeClr val="lt1"/>
                </a:solidFill>
                <a:latin typeface="Figtree"/>
                <a:ea typeface="Figtree"/>
                <a:cs typeface="Figtree"/>
                <a:sym typeface="Figtree"/>
              </a:rPr>
              <a:t>| </a:t>
            </a:r>
            <a:r>
              <a:rPr lang="en" sz="1100" u="sng">
                <a:solidFill>
                  <a:schemeClr val="lt1"/>
                </a:solidFill>
                <a:latin typeface="Figtree"/>
                <a:ea typeface="Figtree"/>
                <a:cs typeface="Figtree"/>
                <a:sym typeface="Figtree"/>
                <a:hlinkClick r:id="rId5">
                  <a:extLst>
                    <a:ext uri="{A12FA001-AC4F-418D-AE19-62706E023703}">
                      <ahyp:hlinkClr val="tx"/>
                    </a:ext>
                  </a:extLst>
                </a:hlinkClick>
              </a:rPr>
              <a:t>Blog</a:t>
            </a:r>
            <a:r>
              <a:rPr lang="en" sz="1100">
                <a:solidFill>
                  <a:schemeClr val="lt1"/>
                </a:solidFill>
                <a:latin typeface="Figtree"/>
                <a:ea typeface="Figtree"/>
                <a:cs typeface="Figtree"/>
                <a:sym typeface="Figtree"/>
              </a:rPr>
              <a:t> | </a:t>
            </a:r>
            <a:r>
              <a:rPr lang="en" sz="1100" u="sng">
                <a:solidFill>
                  <a:schemeClr val="lt1"/>
                </a:solidFill>
                <a:latin typeface="Figtree"/>
                <a:ea typeface="Figtree"/>
                <a:cs typeface="Figtree"/>
                <a:sym typeface="Figtree"/>
                <a:hlinkClick r:id="rId6">
                  <a:extLst>
                    <a:ext uri="{A12FA001-AC4F-418D-AE19-62706E023703}">
                      <ahyp:hlinkClr val="tx"/>
                    </a:ext>
                  </a:extLst>
                </a:hlinkClick>
              </a:rPr>
              <a:t>Faq</a:t>
            </a:r>
            <a:r>
              <a:rPr lang="en" sz="1100" u="sng">
                <a:solidFill>
                  <a:schemeClr val="lt1"/>
                </a:solidFill>
                <a:latin typeface="Figtree"/>
                <a:ea typeface="Figtree"/>
                <a:cs typeface="Figtree"/>
                <a:sym typeface="Figtree"/>
              </a:rPr>
              <a:t>s</a:t>
            </a:r>
            <a:endParaRPr sz="1100" u="sng">
              <a:solidFill>
                <a:schemeClr val="lt1"/>
              </a:solidFill>
              <a:latin typeface="Figtree"/>
              <a:ea typeface="Figtree"/>
              <a:cs typeface="Figtree"/>
              <a:sym typeface="Figtree"/>
            </a:endParaRPr>
          </a:p>
        </p:txBody>
      </p:sp>
      <p:sp>
        <p:nvSpPr>
          <p:cNvPr id="500" name="Google Shape;500;p28"/>
          <p:cNvSpPr txBox="1"/>
          <p:nvPr/>
        </p:nvSpPr>
        <p:spPr>
          <a:xfrm>
            <a:off x="4354170" y="4080675"/>
            <a:ext cx="33417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lt1"/>
                </a:solidFill>
                <a:latin typeface="Nanum Pen Script"/>
                <a:ea typeface="Nanum Pen Script"/>
                <a:cs typeface="Nanum Pen Script"/>
                <a:sym typeface="Nanum Pen Script"/>
              </a:rPr>
              <a:t>You can visit our sister </a:t>
            </a:r>
            <a:r>
              <a:rPr lang="en" sz="1300">
                <a:solidFill>
                  <a:schemeClr val="lt1"/>
                </a:solidFill>
                <a:latin typeface="Nanum Pen Script"/>
                <a:ea typeface="Nanum Pen Script"/>
                <a:cs typeface="Nanum Pen Script"/>
                <a:sym typeface="Nanum Pen Script"/>
              </a:rPr>
              <a:t>projects</a:t>
            </a:r>
            <a:r>
              <a:rPr lang="en" sz="1300">
                <a:solidFill>
                  <a:schemeClr val="lt1"/>
                </a:solidFill>
                <a:latin typeface="Nanum Pen Script"/>
                <a:ea typeface="Nanum Pen Script"/>
                <a:cs typeface="Nanum Pen Script"/>
                <a:sym typeface="Nanum Pen Script"/>
              </a:rPr>
              <a:t>:</a:t>
            </a:r>
            <a:br>
              <a:rPr lang="en" sz="1100">
                <a:solidFill>
                  <a:schemeClr val="lt1"/>
                </a:solidFill>
                <a:latin typeface="Figtree"/>
                <a:ea typeface="Figtree"/>
                <a:cs typeface="Figtree"/>
                <a:sym typeface="Figtree"/>
              </a:rPr>
            </a:br>
            <a:r>
              <a:rPr lang="en" sz="1100" u="sng">
                <a:solidFill>
                  <a:schemeClr val="lt1"/>
                </a:solidFill>
                <a:latin typeface="Figtree"/>
                <a:ea typeface="Figtree"/>
                <a:cs typeface="Figtree"/>
                <a:sym typeface="Figtree"/>
                <a:hlinkClick r:id="rId7">
                  <a:extLst>
                    <a:ext uri="{A12FA001-AC4F-418D-AE19-62706E023703}">
                      <ahyp:hlinkClr val="tx"/>
                    </a:ext>
                  </a:extLst>
                </a:hlinkClick>
              </a:rPr>
              <a:t>Freepik</a:t>
            </a:r>
            <a:r>
              <a:rPr lang="en" sz="1100" u="sng">
                <a:solidFill>
                  <a:schemeClr val="lt1"/>
                </a:solidFill>
                <a:latin typeface="Figtree"/>
                <a:ea typeface="Figtree"/>
                <a:cs typeface="Figtree"/>
                <a:sym typeface="Figtree"/>
              </a:rPr>
              <a:t> </a:t>
            </a:r>
            <a:r>
              <a:rPr lang="en" sz="1100">
                <a:solidFill>
                  <a:schemeClr val="lt1"/>
                </a:solidFill>
                <a:latin typeface="Figtree"/>
                <a:ea typeface="Figtree"/>
                <a:cs typeface="Figtree"/>
                <a:sym typeface="Figtree"/>
              </a:rPr>
              <a:t>| </a:t>
            </a:r>
            <a:r>
              <a:rPr lang="en" sz="1100" u="sng">
                <a:solidFill>
                  <a:schemeClr val="lt1"/>
                </a:solidFill>
                <a:latin typeface="Figtree"/>
                <a:ea typeface="Figtree"/>
                <a:cs typeface="Figtree"/>
                <a:sym typeface="Figtree"/>
                <a:hlinkClick r:id="rId8">
                  <a:extLst>
                    <a:ext uri="{A12FA001-AC4F-418D-AE19-62706E023703}">
                      <ahyp:hlinkClr val="tx"/>
                    </a:ext>
                  </a:extLst>
                </a:hlinkClick>
              </a:rPr>
              <a:t>Flaticon</a:t>
            </a:r>
            <a:r>
              <a:rPr lang="en" sz="1100">
                <a:solidFill>
                  <a:schemeClr val="lt1"/>
                </a:solidFill>
                <a:latin typeface="Figtree"/>
                <a:ea typeface="Figtree"/>
                <a:cs typeface="Figtree"/>
                <a:sym typeface="Figtree"/>
              </a:rPr>
              <a:t> | </a:t>
            </a:r>
            <a:r>
              <a:rPr lang="en" sz="1100" u="sng">
                <a:solidFill>
                  <a:schemeClr val="lt1"/>
                </a:solidFill>
                <a:latin typeface="Figtree"/>
                <a:ea typeface="Figtree"/>
                <a:cs typeface="Figtree"/>
                <a:sym typeface="Figtree"/>
                <a:hlinkClick r:id="rId9">
                  <a:extLst>
                    <a:ext uri="{A12FA001-AC4F-418D-AE19-62706E023703}">
                      <ahyp:hlinkClr val="tx"/>
                    </a:ext>
                  </a:extLst>
                </a:hlinkClick>
              </a:rPr>
              <a:t>Storyset</a:t>
            </a:r>
            <a:r>
              <a:rPr lang="en" sz="1100">
                <a:solidFill>
                  <a:schemeClr val="lt1"/>
                </a:solidFill>
                <a:latin typeface="Figtree"/>
                <a:ea typeface="Figtree"/>
                <a:cs typeface="Figtree"/>
                <a:sym typeface="Figtree"/>
              </a:rPr>
              <a:t> | </a:t>
            </a:r>
            <a:r>
              <a:rPr lang="en" sz="1100" u="sng">
                <a:solidFill>
                  <a:schemeClr val="lt1"/>
                </a:solidFill>
                <a:latin typeface="Figtree"/>
                <a:ea typeface="Figtree"/>
                <a:cs typeface="Figtree"/>
                <a:sym typeface="Figtree"/>
                <a:hlinkClick r:id="rId10">
                  <a:extLst>
                    <a:ext uri="{A12FA001-AC4F-418D-AE19-62706E023703}">
                      <ahyp:hlinkClr val="tx"/>
                    </a:ext>
                  </a:extLst>
                </a:hlinkClick>
              </a:rPr>
              <a:t>Wepik</a:t>
            </a:r>
            <a:r>
              <a:rPr lang="en" sz="1100">
                <a:solidFill>
                  <a:schemeClr val="lt1"/>
                </a:solidFill>
                <a:uFill>
                  <a:noFill/>
                </a:uFill>
                <a:latin typeface="Figtree"/>
                <a:ea typeface="Figtree"/>
                <a:cs typeface="Figtree"/>
                <a:sym typeface="Figtree"/>
                <a:hlinkClick r:id="rId11">
                  <a:extLst>
                    <a:ext uri="{A12FA001-AC4F-418D-AE19-62706E023703}">
                      <ahyp:hlinkClr val="tx"/>
                    </a:ext>
                  </a:extLst>
                </a:hlinkClick>
              </a:rPr>
              <a:t> </a:t>
            </a:r>
            <a:r>
              <a:rPr lang="en" sz="1100">
                <a:solidFill>
                  <a:schemeClr val="lt1"/>
                </a:solidFill>
                <a:latin typeface="Figtree"/>
                <a:ea typeface="Figtree"/>
                <a:cs typeface="Figtree"/>
                <a:sym typeface="Figtree"/>
              </a:rPr>
              <a:t>| </a:t>
            </a:r>
            <a:r>
              <a:rPr lang="en" sz="1100" u="sng">
                <a:solidFill>
                  <a:schemeClr val="lt1"/>
                </a:solidFill>
                <a:latin typeface="Figtree"/>
                <a:ea typeface="Figtree"/>
                <a:cs typeface="Figtree"/>
                <a:sym typeface="Figtree"/>
                <a:hlinkClick r:id="rId12">
                  <a:extLst>
                    <a:ext uri="{A12FA001-AC4F-418D-AE19-62706E023703}">
                      <ahyp:hlinkClr val="tx"/>
                    </a:ext>
                  </a:extLst>
                </a:hlinkClick>
              </a:rPr>
              <a:t>Vidfy</a:t>
            </a:r>
            <a:endParaRPr sz="1100" u="sng">
              <a:solidFill>
                <a:schemeClr val="lt1"/>
              </a:solidFill>
              <a:latin typeface="Figtree"/>
              <a:ea typeface="Figtree"/>
              <a:cs typeface="Figtree"/>
              <a:sym typeface="Figtree"/>
            </a:endParaRPr>
          </a:p>
        </p:txBody>
      </p:sp>
      <p:grpSp>
        <p:nvGrpSpPr>
          <p:cNvPr id="501" name="Google Shape;501;p28"/>
          <p:cNvGrpSpPr/>
          <p:nvPr/>
        </p:nvGrpSpPr>
        <p:grpSpPr>
          <a:xfrm>
            <a:off x="8099913" y="4205074"/>
            <a:ext cx="867696" cy="681821"/>
            <a:chOff x="2658113" y="8624674"/>
            <a:chExt cx="867696" cy="681821"/>
          </a:xfrm>
        </p:grpSpPr>
        <p:sp>
          <p:nvSpPr>
            <p:cNvPr id="502" name="Google Shape;502;p28"/>
            <p:cNvSpPr/>
            <p:nvPr/>
          </p:nvSpPr>
          <p:spPr>
            <a:xfrm>
              <a:off x="2658113" y="8624674"/>
              <a:ext cx="867696" cy="681821"/>
            </a:xfrm>
            <a:custGeom>
              <a:rect b="b" l="l" r="r" t="t"/>
              <a:pathLst>
                <a:path extrusionOk="0" h="681821" w="867696">
                  <a:moveTo>
                    <a:pt x="68976" y="681695"/>
                  </a:moveTo>
                  <a:cubicBezTo>
                    <a:pt x="66128" y="681705"/>
                    <a:pt x="63547" y="680019"/>
                    <a:pt x="62404" y="677409"/>
                  </a:cubicBezTo>
                  <a:lnTo>
                    <a:pt x="396" y="532343"/>
                  </a:lnTo>
                  <a:cubicBezTo>
                    <a:pt x="-318" y="530572"/>
                    <a:pt x="-318" y="528590"/>
                    <a:pt x="396" y="526819"/>
                  </a:cubicBezTo>
                  <a:cubicBezTo>
                    <a:pt x="1111" y="525066"/>
                    <a:pt x="2473" y="523666"/>
                    <a:pt x="4206" y="522914"/>
                  </a:cubicBezTo>
                  <a:lnTo>
                    <a:pt x="70215" y="494339"/>
                  </a:lnTo>
                  <a:cubicBezTo>
                    <a:pt x="-4823" y="311097"/>
                    <a:pt x="82892" y="101728"/>
                    <a:pt x="266134" y="26699"/>
                  </a:cubicBezTo>
                  <a:cubicBezTo>
                    <a:pt x="445481" y="-46748"/>
                    <a:pt x="650725" y="35634"/>
                    <a:pt x="729535" y="212684"/>
                  </a:cubicBezTo>
                  <a:lnTo>
                    <a:pt x="795543" y="184109"/>
                  </a:lnTo>
                  <a:cubicBezTo>
                    <a:pt x="797315" y="183395"/>
                    <a:pt x="799296" y="183395"/>
                    <a:pt x="801068" y="184109"/>
                  </a:cubicBezTo>
                  <a:cubicBezTo>
                    <a:pt x="802792" y="184852"/>
                    <a:pt x="804183" y="186215"/>
                    <a:pt x="804973" y="187919"/>
                  </a:cubicBezTo>
                  <a:lnTo>
                    <a:pt x="866886" y="333080"/>
                  </a:lnTo>
                  <a:cubicBezTo>
                    <a:pt x="868543" y="336605"/>
                    <a:pt x="867028" y="340805"/>
                    <a:pt x="863504" y="342463"/>
                  </a:cubicBezTo>
                  <a:cubicBezTo>
                    <a:pt x="863400" y="342510"/>
                    <a:pt x="863285" y="342558"/>
                    <a:pt x="863171" y="342605"/>
                  </a:cubicBezTo>
                  <a:lnTo>
                    <a:pt x="71834" y="680648"/>
                  </a:lnTo>
                  <a:cubicBezTo>
                    <a:pt x="70958" y="681181"/>
                    <a:pt x="69986" y="681543"/>
                    <a:pt x="68976" y="681695"/>
                  </a:cubicBezTo>
                  <a:close/>
                  <a:moveTo>
                    <a:pt x="16398" y="533296"/>
                  </a:moveTo>
                  <a:lnTo>
                    <a:pt x="72786" y="665693"/>
                  </a:lnTo>
                  <a:lnTo>
                    <a:pt x="850693" y="332318"/>
                  </a:lnTo>
                  <a:lnTo>
                    <a:pt x="794305" y="200397"/>
                  </a:lnTo>
                  <a:lnTo>
                    <a:pt x="728297" y="228972"/>
                  </a:lnTo>
                  <a:cubicBezTo>
                    <a:pt x="726554" y="229687"/>
                    <a:pt x="724611" y="229687"/>
                    <a:pt x="722867" y="228972"/>
                  </a:cubicBezTo>
                  <a:cubicBezTo>
                    <a:pt x="721143" y="228229"/>
                    <a:pt x="719753" y="226867"/>
                    <a:pt x="718962" y="225162"/>
                  </a:cubicBezTo>
                  <a:cubicBezTo>
                    <a:pt x="643362" y="50721"/>
                    <a:pt x="440670" y="-29403"/>
                    <a:pt x="266239" y="46187"/>
                  </a:cubicBezTo>
                  <a:cubicBezTo>
                    <a:pt x="93094" y="121225"/>
                    <a:pt x="12636" y="321660"/>
                    <a:pt x="85836" y="495577"/>
                  </a:cubicBezTo>
                  <a:cubicBezTo>
                    <a:pt x="87417" y="499244"/>
                    <a:pt x="85721" y="503511"/>
                    <a:pt x="82054" y="505092"/>
                  </a:cubicBezTo>
                  <a:cubicBezTo>
                    <a:pt x="82045" y="505092"/>
                    <a:pt x="82035" y="505102"/>
                    <a:pt x="82025" y="505102"/>
                  </a:cubicBezTo>
                  <a:close/>
                  <a:moveTo>
                    <a:pt x="225948" y="443094"/>
                  </a:moveTo>
                  <a:cubicBezTo>
                    <a:pt x="223100" y="443104"/>
                    <a:pt x="220519" y="441418"/>
                    <a:pt x="219376" y="438808"/>
                  </a:cubicBezTo>
                  <a:cubicBezTo>
                    <a:pt x="175094" y="338005"/>
                    <a:pt x="220910" y="220390"/>
                    <a:pt x="321713" y="176099"/>
                  </a:cubicBezTo>
                  <a:cubicBezTo>
                    <a:pt x="422516" y="131817"/>
                    <a:pt x="540130" y="177632"/>
                    <a:pt x="584422" y="278435"/>
                  </a:cubicBezTo>
                  <a:cubicBezTo>
                    <a:pt x="584955" y="279664"/>
                    <a:pt x="585479" y="280883"/>
                    <a:pt x="585993" y="282122"/>
                  </a:cubicBezTo>
                  <a:cubicBezTo>
                    <a:pt x="587632" y="285656"/>
                    <a:pt x="586098" y="289846"/>
                    <a:pt x="582564" y="291485"/>
                  </a:cubicBezTo>
                  <a:cubicBezTo>
                    <a:pt x="582441" y="291542"/>
                    <a:pt x="582317" y="291599"/>
                    <a:pt x="582183" y="291647"/>
                  </a:cubicBezTo>
                  <a:lnTo>
                    <a:pt x="228711" y="442523"/>
                  </a:lnTo>
                  <a:cubicBezTo>
                    <a:pt x="227844" y="442904"/>
                    <a:pt x="226901" y="443094"/>
                    <a:pt x="225948" y="443094"/>
                  </a:cubicBezTo>
                  <a:close/>
                  <a:moveTo>
                    <a:pt x="402447" y="175442"/>
                  </a:moveTo>
                  <a:cubicBezTo>
                    <a:pt x="300291" y="175537"/>
                    <a:pt x="217547" y="258423"/>
                    <a:pt x="217642" y="360588"/>
                  </a:cubicBezTo>
                  <a:cubicBezTo>
                    <a:pt x="217662" y="383125"/>
                    <a:pt x="221795" y="405470"/>
                    <a:pt x="229854" y="426521"/>
                  </a:cubicBezTo>
                  <a:lnTo>
                    <a:pt x="569896" y="281265"/>
                  </a:lnTo>
                  <a:cubicBezTo>
                    <a:pt x="539207" y="216609"/>
                    <a:pt x="474018" y="175413"/>
                    <a:pt x="402447" y="1754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28"/>
            <p:cNvSpPr/>
            <p:nvPr/>
          </p:nvSpPr>
          <p:spPr>
            <a:xfrm>
              <a:off x="3372003" y="8915712"/>
              <a:ext cx="49459" cy="96271"/>
            </a:xfrm>
            <a:custGeom>
              <a:rect b="b" l="l" r="r" t="t"/>
              <a:pathLst>
                <a:path extrusionOk="0" h="96271" w="49459">
                  <a:moveTo>
                    <a:pt x="42029" y="96144"/>
                  </a:moveTo>
                  <a:cubicBezTo>
                    <a:pt x="39181" y="96154"/>
                    <a:pt x="36600" y="94468"/>
                    <a:pt x="35456" y="91858"/>
                  </a:cubicBezTo>
                  <a:lnTo>
                    <a:pt x="500" y="10038"/>
                  </a:lnTo>
                  <a:cubicBezTo>
                    <a:pt x="-1129" y="6447"/>
                    <a:pt x="462" y="2209"/>
                    <a:pt x="4053" y="580"/>
                  </a:cubicBezTo>
                  <a:cubicBezTo>
                    <a:pt x="4110" y="561"/>
                    <a:pt x="4157" y="532"/>
                    <a:pt x="4214" y="513"/>
                  </a:cubicBezTo>
                  <a:cubicBezTo>
                    <a:pt x="7806" y="-1116"/>
                    <a:pt x="12044" y="475"/>
                    <a:pt x="13673" y="4066"/>
                  </a:cubicBezTo>
                  <a:cubicBezTo>
                    <a:pt x="13692" y="4123"/>
                    <a:pt x="13721" y="4171"/>
                    <a:pt x="13739" y="4228"/>
                  </a:cubicBezTo>
                  <a:lnTo>
                    <a:pt x="48696" y="86048"/>
                  </a:lnTo>
                  <a:cubicBezTo>
                    <a:pt x="50306" y="89648"/>
                    <a:pt x="48696" y="93877"/>
                    <a:pt x="45086" y="95487"/>
                  </a:cubicBezTo>
                  <a:cubicBezTo>
                    <a:pt x="45020" y="95516"/>
                    <a:pt x="44953" y="95544"/>
                    <a:pt x="44886" y="95573"/>
                  </a:cubicBezTo>
                  <a:cubicBezTo>
                    <a:pt x="43981" y="95963"/>
                    <a:pt x="43010" y="96163"/>
                    <a:pt x="42029" y="9614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28"/>
            <p:cNvSpPr/>
            <p:nvPr/>
          </p:nvSpPr>
          <p:spPr>
            <a:xfrm>
              <a:off x="2939012" y="9150090"/>
              <a:ext cx="31743" cy="54679"/>
            </a:xfrm>
            <a:custGeom>
              <a:rect b="b" l="l" r="r" t="t"/>
              <a:pathLst>
                <a:path extrusionOk="0" h="54679" w="31743">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4" y="4032"/>
                    <a:pt x="13772" y="4146"/>
                    <a:pt x="13820" y="4261"/>
                  </a:cubicBezTo>
                  <a:lnTo>
                    <a:pt x="30965" y="44456"/>
                  </a:lnTo>
                  <a:cubicBezTo>
                    <a:pt x="32594" y="48047"/>
                    <a:pt x="31003" y="52286"/>
                    <a:pt x="27412" y="53914"/>
                  </a:cubicBezTo>
                  <a:cubicBezTo>
                    <a:pt x="27355" y="53933"/>
                    <a:pt x="27307" y="53962"/>
                    <a:pt x="27250" y="53981"/>
                  </a:cubicBezTo>
                  <a:cubicBezTo>
                    <a:pt x="26288" y="54381"/>
                    <a:pt x="25250" y="54572"/>
                    <a:pt x="24202" y="545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28"/>
            <p:cNvSpPr/>
            <p:nvPr/>
          </p:nvSpPr>
          <p:spPr>
            <a:xfrm>
              <a:off x="2873622" y="9178140"/>
              <a:ext cx="31459" cy="54444"/>
            </a:xfrm>
            <a:custGeom>
              <a:rect b="b" l="l" r="r" t="t"/>
              <a:pathLst>
                <a:path extrusionOk="0" h="54444" w="31459">
                  <a:moveTo>
                    <a:pt x="24155" y="54315"/>
                  </a:moveTo>
                  <a:cubicBezTo>
                    <a:pt x="21279" y="54306"/>
                    <a:pt x="18698" y="52582"/>
                    <a:pt x="17583" y="49934"/>
                  </a:cubicBezTo>
                  <a:lnTo>
                    <a:pt x="438" y="9834"/>
                  </a:lnTo>
                  <a:cubicBezTo>
                    <a:pt x="-1114" y="6204"/>
                    <a:pt x="571" y="2004"/>
                    <a:pt x="4201" y="452"/>
                  </a:cubicBezTo>
                  <a:cubicBezTo>
                    <a:pt x="7829" y="-1101"/>
                    <a:pt x="12030" y="585"/>
                    <a:pt x="13583" y="4214"/>
                  </a:cubicBezTo>
                  <a:lnTo>
                    <a:pt x="30728" y="44314"/>
                  </a:lnTo>
                  <a:cubicBezTo>
                    <a:pt x="32309" y="47981"/>
                    <a:pt x="30614" y="52248"/>
                    <a:pt x="26946" y="53829"/>
                  </a:cubicBezTo>
                  <a:cubicBezTo>
                    <a:pt x="26937" y="53829"/>
                    <a:pt x="26927" y="53839"/>
                    <a:pt x="26918" y="53839"/>
                  </a:cubicBezTo>
                  <a:cubicBezTo>
                    <a:pt x="26041" y="54182"/>
                    <a:pt x="25098" y="54344"/>
                    <a:pt x="24155" y="5431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28"/>
            <p:cNvSpPr/>
            <p:nvPr/>
          </p:nvSpPr>
          <p:spPr>
            <a:xfrm>
              <a:off x="2788849" y="9165091"/>
              <a:ext cx="49302" cy="96082"/>
            </a:xfrm>
            <a:custGeom>
              <a:rect b="b" l="l" r="r" t="t"/>
              <a:pathLst>
                <a:path extrusionOk="0" h="96082" w="49302">
                  <a:moveTo>
                    <a:pt x="41967" y="95940"/>
                  </a:moveTo>
                  <a:cubicBezTo>
                    <a:pt x="39119" y="95949"/>
                    <a:pt x="36538" y="94263"/>
                    <a:pt x="35395" y="91653"/>
                  </a:cubicBezTo>
                  <a:lnTo>
                    <a:pt x="438" y="9834"/>
                  </a:lnTo>
                  <a:cubicBezTo>
                    <a:pt x="-1114" y="6204"/>
                    <a:pt x="571" y="2004"/>
                    <a:pt x="4201" y="451"/>
                  </a:cubicBezTo>
                  <a:cubicBezTo>
                    <a:pt x="7829" y="-1101"/>
                    <a:pt x="12030" y="585"/>
                    <a:pt x="13583" y="4214"/>
                  </a:cubicBezTo>
                  <a:lnTo>
                    <a:pt x="48539" y="86034"/>
                  </a:lnTo>
                  <a:cubicBezTo>
                    <a:pt x="50149" y="89634"/>
                    <a:pt x="48539" y="93863"/>
                    <a:pt x="44930" y="95473"/>
                  </a:cubicBezTo>
                  <a:cubicBezTo>
                    <a:pt x="44863" y="95501"/>
                    <a:pt x="44796" y="95530"/>
                    <a:pt x="44729" y="95559"/>
                  </a:cubicBezTo>
                  <a:cubicBezTo>
                    <a:pt x="43844" y="95873"/>
                    <a:pt x="42901" y="96006"/>
                    <a:pt x="41967" y="9594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28"/>
            <p:cNvSpPr/>
            <p:nvPr/>
          </p:nvSpPr>
          <p:spPr>
            <a:xfrm>
              <a:off x="3123607" y="9071032"/>
              <a:ext cx="31776" cy="54680"/>
            </a:xfrm>
            <a:custGeom>
              <a:rect b="b" l="l" r="r" t="t"/>
              <a:pathLst>
                <a:path extrusionOk="0" h="54680" w="31776">
                  <a:moveTo>
                    <a:pt x="24202" y="54553"/>
                  </a:moveTo>
                  <a:cubicBezTo>
                    <a:pt x="21335" y="54524"/>
                    <a:pt x="18763" y="52800"/>
                    <a:pt x="17630" y="50171"/>
                  </a:cubicBezTo>
                  <a:lnTo>
                    <a:pt x="485" y="10071"/>
                  </a:lnTo>
                  <a:cubicBezTo>
                    <a:pt x="-1125" y="6470"/>
                    <a:pt x="485" y="2241"/>
                    <a:pt x="4095" y="632"/>
                  </a:cubicBezTo>
                  <a:cubicBezTo>
                    <a:pt x="4161" y="603"/>
                    <a:pt x="4228" y="574"/>
                    <a:pt x="4295" y="546"/>
                  </a:cubicBezTo>
                  <a:cubicBezTo>
                    <a:pt x="7819" y="-1112"/>
                    <a:pt x="12020" y="403"/>
                    <a:pt x="13677" y="3927"/>
                  </a:cubicBezTo>
                  <a:cubicBezTo>
                    <a:pt x="13725" y="4032"/>
                    <a:pt x="13772" y="4146"/>
                    <a:pt x="13820" y="4261"/>
                  </a:cubicBezTo>
                  <a:lnTo>
                    <a:pt x="30965" y="44456"/>
                  </a:lnTo>
                  <a:cubicBezTo>
                    <a:pt x="32622" y="47980"/>
                    <a:pt x="31108" y="52181"/>
                    <a:pt x="27583" y="53838"/>
                  </a:cubicBezTo>
                  <a:cubicBezTo>
                    <a:pt x="27479" y="53886"/>
                    <a:pt x="27364" y="53934"/>
                    <a:pt x="27250" y="53981"/>
                  </a:cubicBezTo>
                  <a:cubicBezTo>
                    <a:pt x="26288" y="54381"/>
                    <a:pt x="25250" y="54572"/>
                    <a:pt x="24202" y="545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28"/>
            <p:cNvSpPr/>
            <p:nvPr/>
          </p:nvSpPr>
          <p:spPr>
            <a:xfrm>
              <a:off x="3058216" y="9099273"/>
              <a:ext cx="31475" cy="54444"/>
            </a:xfrm>
            <a:custGeom>
              <a:rect b="b" l="l" r="r" t="t"/>
              <a:pathLst>
                <a:path extrusionOk="0" h="54444" w="31475">
                  <a:moveTo>
                    <a:pt x="24155" y="54316"/>
                  </a:moveTo>
                  <a:cubicBezTo>
                    <a:pt x="21279" y="54306"/>
                    <a:pt x="18698" y="52582"/>
                    <a:pt x="17583" y="49934"/>
                  </a:cubicBezTo>
                  <a:lnTo>
                    <a:pt x="438" y="9834"/>
                  </a:lnTo>
                  <a:cubicBezTo>
                    <a:pt x="-1114" y="6204"/>
                    <a:pt x="571" y="2004"/>
                    <a:pt x="4201" y="451"/>
                  </a:cubicBezTo>
                  <a:cubicBezTo>
                    <a:pt x="7829" y="-1101"/>
                    <a:pt x="12030" y="585"/>
                    <a:pt x="13583" y="4214"/>
                  </a:cubicBezTo>
                  <a:lnTo>
                    <a:pt x="30728" y="44314"/>
                  </a:lnTo>
                  <a:cubicBezTo>
                    <a:pt x="32328" y="47972"/>
                    <a:pt x="30661" y="52229"/>
                    <a:pt x="27013" y="53839"/>
                  </a:cubicBezTo>
                  <a:cubicBezTo>
                    <a:pt x="26098" y="54182"/>
                    <a:pt x="25127" y="54344"/>
                    <a:pt x="24155" y="5431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28"/>
            <p:cNvSpPr/>
            <p:nvPr/>
          </p:nvSpPr>
          <p:spPr>
            <a:xfrm>
              <a:off x="2973397" y="9085987"/>
              <a:ext cx="49540" cy="96305"/>
            </a:xfrm>
            <a:custGeom>
              <a:rect b="b" l="l" r="r" t="t"/>
              <a:pathLst>
                <a:path extrusionOk="0" h="96305" w="49540">
                  <a:moveTo>
                    <a:pt x="42014" y="96177"/>
                  </a:moveTo>
                  <a:cubicBezTo>
                    <a:pt x="39166" y="96186"/>
                    <a:pt x="36585" y="94500"/>
                    <a:pt x="35442" y="91891"/>
                  </a:cubicBezTo>
                  <a:lnTo>
                    <a:pt x="485" y="10071"/>
                  </a:lnTo>
                  <a:cubicBezTo>
                    <a:pt x="-1125" y="6470"/>
                    <a:pt x="485" y="2241"/>
                    <a:pt x="4095" y="632"/>
                  </a:cubicBezTo>
                  <a:cubicBezTo>
                    <a:pt x="4162" y="603"/>
                    <a:pt x="4228" y="574"/>
                    <a:pt x="4295" y="546"/>
                  </a:cubicBezTo>
                  <a:cubicBezTo>
                    <a:pt x="7819" y="-1112"/>
                    <a:pt x="12020" y="403"/>
                    <a:pt x="13677" y="3927"/>
                  </a:cubicBezTo>
                  <a:cubicBezTo>
                    <a:pt x="13725" y="4032"/>
                    <a:pt x="13772" y="4146"/>
                    <a:pt x="13820" y="4260"/>
                  </a:cubicBezTo>
                  <a:lnTo>
                    <a:pt x="48777" y="86080"/>
                  </a:lnTo>
                  <a:cubicBezTo>
                    <a:pt x="50386" y="89681"/>
                    <a:pt x="48777" y="93910"/>
                    <a:pt x="45167" y="95520"/>
                  </a:cubicBezTo>
                  <a:cubicBezTo>
                    <a:pt x="45100" y="95548"/>
                    <a:pt x="45033" y="95577"/>
                    <a:pt x="44967" y="95605"/>
                  </a:cubicBezTo>
                  <a:cubicBezTo>
                    <a:pt x="44033" y="96015"/>
                    <a:pt x="43033" y="96205"/>
                    <a:pt x="42014" y="961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28"/>
            <p:cNvSpPr/>
            <p:nvPr/>
          </p:nvSpPr>
          <p:spPr>
            <a:xfrm>
              <a:off x="3315051" y="8988766"/>
              <a:ext cx="31832" cy="55059"/>
            </a:xfrm>
            <a:custGeom>
              <a:rect b="b" l="l" r="r" t="t"/>
              <a:pathLst>
                <a:path extrusionOk="0" h="55059" w="31832">
                  <a:moveTo>
                    <a:pt x="24496" y="54904"/>
                  </a:moveTo>
                  <a:cubicBezTo>
                    <a:pt x="21639" y="54942"/>
                    <a:pt x="19048" y="53246"/>
                    <a:pt x="17924" y="50617"/>
                  </a:cubicBezTo>
                  <a:lnTo>
                    <a:pt x="779" y="10517"/>
                  </a:lnTo>
                  <a:cubicBezTo>
                    <a:pt x="-1155" y="7079"/>
                    <a:pt x="65" y="2726"/>
                    <a:pt x="3503" y="792"/>
                  </a:cubicBezTo>
                  <a:cubicBezTo>
                    <a:pt x="6942" y="-1141"/>
                    <a:pt x="11294" y="78"/>
                    <a:pt x="13228" y="3516"/>
                  </a:cubicBezTo>
                  <a:cubicBezTo>
                    <a:pt x="13476" y="3955"/>
                    <a:pt x="13676" y="4421"/>
                    <a:pt x="13828" y="4898"/>
                  </a:cubicBezTo>
                  <a:lnTo>
                    <a:pt x="31069" y="44998"/>
                  </a:lnTo>
                  <a:cubicBezTo>
                    <a:pt x="32678" y="48598"/>
                    <a:pt x="31069" y="52827"/>
                    <a:pt x="27458" y="54437"/>
                  </a:cubicBezTo>
                  <a:cubicBezTo>
                    <a:pt x="27392" y="54465"/>
                    <a:pt x="27325" y="54494"/>
                    <a:pt x="27258" y="54523"/>
                  </a:cubicBezTo>
                  <a:cubicBezTo>
                    <a:pt x="26382" y="54866"/>
                    <a:pt x="25430" y="54999"/>
                    <a:pt x="24496" y="5490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28"/>
            <p:cNvSpPr/>
            <p:nvPr/>
          </p:nvSpPr>
          <p:spPr>
            <a:xfrm>
              <a:off x="3249813" y="9016740"/>
              <a:ext cx="31172" cy="54778"/>
            </a:xfrm>
            <a:custGeom>
              <a:rect b="b" l="l" r="r" t="t"/>
              <a:pathLst>
                <a:path extrusionOk="0" h="54778" w="31172">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5" y="4032"/>
                    <a:pt x="13772" y="4146"/>
                    <a:pt x="13820" y="4261"/>
                  </a:cubicBezTo>
                  <a:lnTo>
                    <a:pt x="30393" y="45028"/>
                  </a:lnTo>
                  <a:cubicBezTo>
                    <a:pt x="32022" y="48619"/>
                    <a:pt x="30431" y="52857"/>
                    <a:pt x="26841" y="54486"/>
                  </a:cubicBezTo>
                  <a:cubicBezTo>
                    <a:pt x="26783" y="54505"/>
                    <a:pt x="26736" y="54533"/>
                    <a:pt x="26678" y="54553"/>
                  </a:cubicBezTo>
                  <a:cubicBezTo>
                    <a:pt x="25859" y="54686"/>
                    <a:pt x="25021" y="54686"/>
                    <a:pt x="24202" y="5455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28"/>
            <p:cNvSpPr/>
            <p:nvPr/>
          </p:nvSpPr>
          <p:spPr>
            <a:xfrm>
              <a:off x="3165421" y="9004087"/>
              <a:ext cx="48841" cy="96384"/>
            </a:xfrm>
            <a:custGeom>
              <a:rect b="b" l="l" r="r" t="t"/>
              <a:pathLst>
                <a:path extrusionOk="0" h="96384" w="48841">
                  <a:moveTo>
                    <a:pt x="41633" y="96256"/>
                  </a:moveTo>
                  <a:cubicBezTo>
                    <a:pt x="38756" y="96247"/>
                    <a:pt x="36175" y="94523"/>
                    <a:pt x="35061" y="91875"/>
                  </a:cubicBezTo>
                  <a:lnTo>
                    <a:pt x="485" y="10055"/>
                  </a:lnTo>
                  <a:cubicBezTo>
                    <a:pt x="-1125" y="6455"/>
                    <a:pt x="485" y="2226"/>
                    <a:pt x="4095" y="616"/>
                  </a:cubicBezTo>
                  <a:cubicBezTo>
                    <a:pt x="4161" y="588"/>
                    <a:pt x="4228" y="559"/>
                    <a:pt x="4295" y="530"/>
                  </a:cubicBezTo>
                  <a:cubicBezTo>
                    <a:pt x="7829" y="-1108"/>
                    <a:pt x="12020" y="426"/>
                    <a:pt x="13658" y="3959"/>
                  </a:cubicBezTo>
                  <a:cubicBezTo>
                    <a:pt x="13715" y="4083"/>
                    <a:pt x="13772" y="4207"/>
                    <a:pt x="13820" y="4340"/>
                  </a:cubicBezTo>
                  <a:lnTo>
                    <a:pt x="48110" y="86255"/>
                  </a:lnTo>
                  <a:cubicBezTo>
                    <a:pt x="49691" y="89923"/>
                    <a:pt x="47996" y="94190"/>
                    <a:pt x="44328" y="95771"/>
                  </a:cubicBezTo>
                  <a:cubicBezTo>
                    <a:pt x="44319" y="95771"/>
                    <a:pt x="44309" y="95780"/>
                    <a:pt x="44300" y="95780"/>
                  </a:cubicBezTo>
                  <a:cubicBezTo>
                    <a:pt x="43452" y="96114"/>
                    <a:pt x="42547" y="96276"/>
                    <a:pt x="41633" y="9625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28"/>
            <p:cNvSpPr/>
            <p:nvPr/>
          </p:nvSpPr>
          <p:spPr>
            <a:xfrm>
              <a:off x="2737372" y="8904057"/>
              <a:ext cx="25582" cy="207175"/>
            </a:xfrm>
            <a:custGeom>
              <a:rect b="b" l="l" r="r" t="t"/>
              <a:pathLst>
                <a:path extrusionOk="0" h="207175" w="25582">
                  <a:moveTo>
                    <a:pt x="21911" y="207050"/>
                  </a:moveTo>
                  <a:cubicBezTo>
                    <a:pt x="20959" y="207050"/>
                    <a:pt x="20102" y="206488"/>
                    <a:pt x="19721" y="205621"/>
                  </a:cubicBezTo>
                  <a:cubicBezTo>
                    <a:pt x="-7149" y="140089"/>
                    <a:pt x="-6740" y="66537"/>
                    <a:pt x="20864" y="1310"/>
                  </a:cubicBezTo>
                  <a:cubicBezTo>
                    <a:pt x="21388" y="100"/>
                    <a:pt x="22797" y="-452"/>
                    <a:pt x="24007" y="72"/>
                  </a:cubicBezTo>
                  <a:cubicBezTo>
                    <a:pt x="25217" y="596"/>
                    <a:pt x="25769" y="2005"/>
                    <a:pt x="25245" y="3215"/>
                  </a:cubicBezTo>
                  <a:cubicBezTo>
                    <a:pt x="-1882" y="67213"/>
                    <a:pt x="-2291" y="139413"/>
                    <a:pt x="24102" y="203716"/>
                  </a:cubicBezTo>
                  <a:cubicBezTo>
                    <a:pt x="24655" y="204850"/>
                    <a:pt x="24188" y="206221"/>
                    <a:pt x="23054" y="206774"/>
                  </a:cubicBezTo>
                  <a:cubicBezTo>
                    <a:pt x="22997" y="206802"/>
                    <a:pt x="22931" y="206831"/>
                    <a:pt x="22864" y="2068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28"/>
            <p:cNvSpPr/>
            <p:nvPr/>
          </p:nvSpPr>
          <p:spPr>
            <a:xfrm>
              <a:off x="2758721" y="8972226"/>
              <a:ext cx="8473" cy="85667"/>
            </a:xfrm>
            <a:custGeom>
              <a:rect b="b" l="l" r="r" t="t"/>
              <a:pathLst>
                <a:path extrusionOk="0" h="85667" w="8473">
                  <a:moveTo>
                    <a:pt x="5992" y="85541"/>
                  </a:moveTo>
                  <a:cubicBezTo>
                    <a:pt x="4840" y="85560"/>
                    <a:pt x="3839" y="84760"/>
                    <a:pt x="3611" y="83636"/>
                  </a:cubicBezTo>
                  <a:cubicBezTo>
                    <a:pt x="-1390" y="56594"/>
                    <a:pt x="-1390" y="28858"/>
                    <a:pt x="3611" y="1816"/>
                  </a:cubicBezTo>
                  <a:cubicBezTo>
                    <a:pt x="3849" y="530"/>
                    <a:pt x="5087" y="-317"/>
                    <a:pt x="6373" y="-89"/>
                  </a:cubicBezTo>
                  <a:cubicBezTo>
                    <a:pt x="7621" y="92"/>
                    <a:pt x="8488" y="1254"/>
                    <a:pt x="8307" y="2502"/>
                  </a:cubicBezTo>
                  <a:cubicBezTo>
                    <a:pt x="8297" y="2559"/>
                    <a:pt x="8288" y="2616"/>
                    <a:pt x="8278" y="2673"/>
                  </a:cubicBezTo>
                  <a:cubicBezTo>
                    <a:pt x="3373" y="29153"/>
                    <a:pt x="3373" y="56299"/>
                    <a:pt x="8278" y="82779"/>
                  </a:cubicBezTo>
                  <a:cubicBezTo>
                    <a:pt x="8554" y="84007"/>
                    <a:pt x="7783" y="85236"/>
                    <a:pt x="6545" y="85512"/>
                  </a:cubicBezTo>
                  <a:cubicBezTo>
                    <a:pt x="6488" y="85522"/>
                    <a:pt x="6430" y="85531"/>
                    <a:pt x="6373" y="8554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28"/>
            <p:cNvSpPr/>
            <p:nvPr/>
          </p:nvSpPr>
          <p:spPr>
            <a:xfrm>
              <a:off x="2800379" y="8994352"/>
              <a:ext cx="5337" cy="23822"/>
            </a:xfrm>
            <a:custGeom>
              <a:rect b="b" l="l" r="r" t="t"/>
              <a:pathLst>
                <a:path extrusionOk="0" h="23822" w="5337">
                  <a:moveTo>
                    <a:pt x="2148" y="23696"/>
                  </a:moveTo>
                  <a:lnTo>
                    <a:pt x="2148" y="23696"/>
                  </a:lnTo>
                  <a:cubicBezTo>
                    <a:pt x="834" y="23648"/>
                    <a:pt x="-185" y="22534"/>
                    <a:pt x="-138" y="21219"/>
                  </a:cubicBezTo>
                  <a:cubicBezTo>
                    <a:pt x="-138" y="21219"/>
                    <a:pt x="-138" y="21219"/>
                    <a:pt x="-138" y="21219"/>
                  </a:cubicBezTo>
                  <a:lnTo>
                    <a:pt x="434" y="2169"/>
                  </a:lnTo>
                  <a:cubicBezTo>
                    <a:pt x="434" y="903"/>
                    <a:pt x="1453" y="-117"/>
                    <a:pt x="2710" y="-126"/>
                  </a:cubicBezTo>
                  <a:cubicBezTo>
                    <a:pt x="2777" y="-126"/>
                    <a:pt x="2844" y="-126"/>
                    <a:pt x="2910" y="-117"/>
                  </a:cubicBezTo>
                  <a:cubicBezTo>
                    <a:pt x="4225" y="-69"/>
                    <a:pt x="5244" y="1046"/>
                    <a:pt x="5196" y="2360"/>
                  </a:cubicBezTo>
                  <a:cubicBezTo>
                    <a:pt x="5196" y="2360"/>
                    <a:pt x="5196" y="2360"/>
                    <a:pt x="5196" y="2360"/>
                  </a:cubicBezTo>
                  <a:lnTo>
                    <a:pt x="4625" y="21410"/>
                  </a:lnTo>
                  <a:cubicBezTo>
                    <a:pt x="4530" y="22705"/>
                    <a:pt x="3444" y="23696"/>
                    <a:pt x="2148" y="2369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28"/>
            <p:cNvSpPr/>
            <p:nvPr/>
          </p:nvSpPr>
          <p:spPr>
            <a:xfrm>
              <a:off x="3448296" y="8855957"/>
              <a:ext cx="30229" cy="58585"/>
            </a:xfrm>
            <a:custGeom>
              <a:rect b="b" l="l" r="r" t="t"/>
              <a:pathLst>
                <a:path extrusionOk="0" h="58585" w="30229">
                  <a:moveTo>
                    <a:pt x="27744" y="58459"/>
                  </a:moveTo>
                  <a:cubicBezTo>
                    <a:pt x="26744" y="58459"/>
                    <a:pt x="25839" y="57859"/>
                    <a:pt x="25458" y="56935"/>
                  </a:cubicBezTo>
                  <a:cubicBezTo>
                    <a:pt x="18353" y="38485"/>
                    <a:pt x="9885" y="20597"/>
                    <a:pt x="122" y="3404"/>
                  </a:cubicBezTo>
                  <a:cubicBezTo>
                    <a:pt x="-459" y="2242"/>
                    <a:pt x="-40" y="833"/>
                    <a:pt x="1074" y="166"/>
                  </a:cubicBezTo>
                  <a:cubicBezTo>
                    <a:pt x="2227" y="-463"/>
                    <a:pt x="3674" y="-44"/>
                    <a:pt x="4303" y="1109"/>
                  </a:cubicBezTo>
                  <a:cubicBezTo>
                    <a:pt x="4313" y="1109"/>
                    <a:pt x="4313" y="1118"/>
                    <a:pt x="4313" y="1118"/>
                  </a:cubicBezTo>
                  <a:cubicBezTo>
                    <a:pt x="14133" y="18521"/>
                    <a:pt x="22696" y="36599"/>
                    <a:pt x="29935" y="55220"/>
                  </a:cubicBezTo>
                  <a:cubicBezTo>
                    <a:pt x="30392" y="56430"/>
                    <a:pt x="29802" y="57783"/>
                    <a:pt x="28601" y="5826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28"/>
            <p:cNvSpPr/>
            <p:nvPr/>
          </p:nvSpPr>
          <p:spPr>
            <a:xfrm>
              <a:off x="3444357" y="8904963"/>
              <a:ext cx="8338" cy="13113"/>
            </a:xfrm>
            <a:custGeom>
              <a:rect b="b" l="l" r="r" t="t"/>
              <a:pathLst>
                <a:path extrusionOk="0" h="13113" w="8338">
                  <a:moveTo>
                    <a:pt x="5775" y="12977"/>
                  </a:moveTo>
                  <a:cubicBezTo>
                    <a:pt x="4822" y="12977"/>
                    <a:pt x="3965" y="12415"/>
                    <a:pt x="3584" y="11548"/>
                  </a:cubicBezTo>
                  <a:lnTo>
                    <a:pt x="60" y="3166"/>
                  </a:lnTo>
                  <a:cubicBezTo>
                    <a:pt x="-464" y="1966"/>
                    <a:pt x="79" y="556"/>
                    <a:pt x="1289" y="32"/>
                  </a:cubicBezTo>
                  <a:cubicBezTo>
                    <a:pt x="1289" y="23"/>
                    <a:pt x="1298" y="23"/>
                    <a:pt x="1298" y="23"/>
                  </a:cubicBezTo>
                  <a:cubicBezTo>
                    <a:pt x="2508" y="-406"/>
                    <a:pt x="3851" y="118"/>
                    <a:pt x="4442" y="1261"/>
                  </a:cubicBezTo>
                  <a:lnTo>
                    <a:pt x="7966" y="9738"/>
                  </a:lnTo>
                  <a:cubicBezTo>
                    <a:pt x="8509" y="10824"/>
                    <a:pt x="8070" y="12138"/>
                    <a:pt x="6985" y="12681"/>
                  </a:cubicBezTo>
                  <a:cubicBezTo>
                    <a:pt x="6899" y="12719"/>
                    <a:pt x="6813" y="12758"/>
                    <a:pt x="6727" y="12786"/>
                  </a:cubicBezTo>
                  <a:cubicBezTo>
                    <a:pt x="6442" y="12948"/>
                    <a:pt x="6108" y="13015"/>
                    <a:pt x="5775" y="129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28"/>
            <p:cNvSpPr/>
            <p:nvPr/>
          </p:nvSpPr>
          <p:spPr>
            <a:xfrm>
              <a:off x="3158422" y="8785569"/>
              <a:ext cx="101603" cy="95351"/>
            </a:xfrm>
            <a:custGeom>
              <a:rect b="b" l="l" r="r" t="t"/>
              <a:pathLst>
                <a:path extrusionOk="0" h="95351" w="101603">
                  <a:moveTo>
                    <a:pt x="99115" y="95223"/>
                  </a:moveTo>
                  <a:cubicBezTo>
                    <a:pt x="98315" y="95214"/>
                    <a:pt x="97572" y="94823"/>
                    <a:pt x="97115" y="94176"/>
                  </a:cubicBezTo>
                  <a:cubicBezTo>
                    <a:pt x="72912" y="56856"/>
                    <a:pt x="39946" y="26024"/>
                    <a:pt x="1103" y="4355"/>
                  </a:cubicBezTo>
                  <a:cubicBezTo>
                    <a:pt x="-50" y="3726"/>
                    <a:pt x="-478" y="2278"/>
                    <a:pt x="150" y="1116"/>
                  </a:cubicBezTo>
                  <a:cubicBezTo>
                    <a:pt x="779" y="-36"/>
                    <a:pt x="2236" y="-465"/>
                    <a:pt x="3389" y="164"/>
                  </a:cubicBezTo>
                  <a:cubicBezTo>
                    <a:pt x="42908" y="22205"/>
                    <a:pt x="76455" y="53561"/>
                    <a:pt x="101115" y="91508"/>
                  </a:cubicBezTo>
                  <a:cubicBezTo>
                    <a:pt x="101792" y="92642"/>
                    <a:pt x="101458" y="94109"/>
                    <a:pt x="100353" y="94842"/>
                  </a:cubicBezTo>
                  <a:cubicBezTo>
                    <a:pt x="100001" y="95109"/>
                    <a:pt x="99563" y="95242"/>
                    <a:pt x="99115" y="9522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28"/>
            <p:cNvSpPr/>
            <p:nvPr/>
          </p:nvSpPr>
          <p:spPr>
            <a:xfrm>
              <a:off x="3245616" y="8806759"/>
              <a:ext cx="26865" cy="36535"/>
            </a:xfrm>
            <a:custGeom>
              <a:rect b="b" l="l" r="r" t="t"/>
              <a:pathLst>
                <a:path extrusionOk="0" h="36535" w="26865">
                  <a:moveTo>
                    <a:pt x="24494" y="36409"/>
                  </a:moveTo>
                  <a:cubicBezTo>
                    <a:pt x="23646" y="36400"/>
                    <a:pt x="22884" y="35923"/>
                    <a:pt x="22494" y="35171"/>
                  </a:cubicBezTo>
                  <a:cubicBezTo>
                    <a:pt x="16321" y="24036"/>
                    <a:pt x="8978" y="13597"/>
                    <a:pt x="586" y="4024"/>
                  </a:cubicBezTo>
                  <a:cubicBezTo>
                    <a:pt x="-357" y="3110"/>
                    <a:pt x="-385" y="1605"/>
                    <a:pt x="529" y="662"/>
                  </a:cubicBezTo>
                  <a:cubicBezTo>
                    <a:pt x="548" y="633"/>
                    <a:pt x="567" y="614"/>
                    <a:pt x="586" y="595"/>
                  </a:cubicBezTo>
                  <a:cubicBezTo>
                    <a:pt x="1453" y="-329"/>
                    <a:pt x="2901" y="-367"/>
                    <a:pt x="3815" y="490"/>
                  </a:cubicBezTo>
                  <a:cubicBezTo>
                    <a:pt x="3853" y="529"/>
                    <a:pt x="3891" y="557"/>
                    <a:pt x="3920" y="595"/>
                  </a:cubicBezTo>
                  <a:cubicBezTo>
                    <a:pt x="12568" y="10406"/>
                    <a:pt x="20103" y="21141"/>
                    <a:pt x="26399" y="32599"/>
                  </a:cubicBezTo>
                  <a:cubicBezTo>
                    <a:pt x="27037" y="33628"/>
                    <a:pt x="26713" y="34981"/>
                    <a:pt x="25684" y="35619"/>
                  </a:cubicBezTo>
                  <a:cubicBezTo>
                    <a:pt x="25608" y="35666"/>
                    <a:pt x="25532" y="35705"/>
                    <a:pt x="25446" y="35743"/>
                  </a:cubicBezTo>
                  <a:cubicBezTo>
                    <a:pt x="25227" y="36076"/>
                    <a:pt x="24884" y="36314"/>
                    <a:pt x="24494" y="364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8"/>
            <p:cNvSpPr/>
            <p:nvPr/>
          </p:nvSpPr>
          <p:spPr>
            <a:xfrm>
              <a:off x="3304244" y="8847858"/>
              <a:ext cx="11957" cy="21545"/>
            </a:xfrm>
            <a:custGeom>
              <a:rect b="b" l="l" r="r" t="t"/>
              <a:pathLst>
                <a:path extrusionOk="0" h="21545" w="11957">
                  <a:moveTo>
                    <a:pt x="9394" y="21409"/>
                  </a:moveTo>
                  <a:cubicBezTo>
                    <a:pt x="8442" y="21409"/>
                    <a:pt x="7585" y="20847"/>
                    <a:pt x="7204" y="19981"/>
                  </a:cubicBezTo>
                  <a:lnTo>
                    <a:pt x="60" y="3217"/>
                  </a:lnTo>
                  <a:cubicBezTo>
                    <a:pt x="-464" y="2016"/>
                    <a:pt x="79" y="607"/>
                    <a:pt x="1289" y="83"/>
                  </a:cubicBezTo>
                  <a:cubicBezTo>
                    <a:pt x="1289" y="73"/>
                    <a:pt x="1298" y="73"/>
                    <a:pt x="1298" y="73"/>
                  </a:cubicBezTo>
                  <a:cubicBezTo>
                    <a:pt x="2498" y="-451"/>
                    <a:pt x="3908" y="92"/>
                    <a:pt x="4432" y="1302"/>
                  </a:cubicBezTo>
                  <a:cubicBezTo>
                    <a:pt x="4441" y="1302"/>
                    <a:pt x="4441" y="1311"/>
                    <a:pt x="4441" y="1311"/>
                  </a:cubicBezTo>
                  <a:lnTo>
                    <a:pt x="11585" y="18171"/>
                  </a:lnTo>
                  <a:cubicBezTo>
                    <a:pt x="12128" y="19257"/>
                    <a:pt x="11690" y="20571"/>
                    <a:pt x="10604" y="21114"/>
                  </a:cubicBezTo>
                  <a:cubicBezTo>
                    <a:pt x="10518" y="21152"/>
                    <a:pt x="10432" y="21190"/>
                    <a:pt x="10347" y="21219"/>
                  </a:cubicBezTo>
                  <a:cubicBezTo>
                    <a:pt x="10061" y="21381"/>
                    <a:pt x="9728" y="21447"/>
                    <a:pt x="9394" y="2140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1" name="Google Shape;521;p28"/>
          <p:cNvGrpSpPr/>
          <p:nvPr/>
        </p:nvGrpSpPr>
        <p:grpSpPr>
          <a:xfrm>
            <a:off x="296912" y="327209"/>
            <a:ext cx="947890" cy="947329"/>
            <a:chOff x="7059662" y="384359"/>
            <a:chExt cx="947890" cy="947329"/>
          </a:xfrm>
        </p:grpSpPr>
        <p:sp>
          <p:nvSpPr>
            <p:cNvPr id="522" name="Google Shape;522;p28"/>
            <p:cNvSpPr/>
            <p:nvPr/>
          </p:nvSpPr>
          <p:spPr>
            <a:xfrm>
              <a:off x="7299026" y="622743"/>
              <a:ext cx="467868" cy="467868"/>
            </a:xfrm>
            <a:custGeom>
              <a:rect b="b" l="l" r="r" t="t"/>
              <a:pathLst>
                <a:path extrusionOk="0" h="467868" w="467868">
                  <a:moveTo>
                    <a:pt x="233966" y="467742"/>
                  </a:moveTo>
                  <a:cubicBezTo>
                    <a:pt x="104769" y="467837"/>
                    <a:pt x="-44" y="363176"/>
                    <a:pt x="-139" y="233979"/>
                  </a:cubicBezTo>
                  <a:cubicBezTo>
                    <a:pt x="-235" y="104782"/>
                    <a:pt x="104426" y="-31"/>
                    <a:pt x="233623" y="-126"/>
                  </a:cubicBezTo>
                  <a:cubicBezTo>
                    <a:pt x="362820" y="-221"/>
                    <a:pt x="467633" y="104439"/>
                    <a:pt x="467729" y="233637"/>
                  </a:cubicBezTo>
                  <a:cubicBezTo>
                    <a:pt x="467814" y="349299"/>
                    <a:pt x="383356" y="447663"/>
                    <a:pt x="269018" y="465075"/>
                  </a:cubicBezTo>
                  <a:cubicBezTo>
                    <a:pt x="257416" y="466856"/>
                    <a:pt x="245701" y="467742"/>
                    <a:pt x="233966" y="467742"/>
                  </a:cubicBezTo>
                  <a:close/>
                  <a:moveTo>
                    <a:pt x="234918" y="16352"/>
                  </a:moveTo>
                  <a:cubicBezTo>
                    <a:pt x="223889" y="16324"/>
                    <a:pt x="212868" y="17152"/>
                    <a:pt x="201962" y="18829"/>
                  </a:cubicBezTo>
                  <a:cubicBezTo>
                    <a:pt x="83128" y="36907"/>
                    <a:pt x="1451" y="147902"/>
                    <a:pt x="19530" y="266736"/>
                  </a:cubicBezTo>
                  <a:cubicBezTo>
                    <a:pt x="37618" y="385570"/>
                    <a:pt x="148603" y="467247"/>
                    <a:pt x="267447" y="449168"/>
                  </a:cubicBezTo>
                  <a:cubicBezTo>
                    <a:pt x="386280" y="431090"/>
                    <a:pt x="467957" y="320095"/>
                    <a:pt x="449869" y="201261"/>
                  </a:cubicBezTo>
                  <a:cubicBezTo>
                    <a:pt x="433705" y="95000"/>
                    <a:pt x="342398" y="16457"/>
                    <a:pt x="234918" y="163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28"/>
            <p:cNvSpPr/>
            <p:nvPr/>
          </p:nvSpPr>
          <p:spPr>
            <a:xfrm>
              <a:off x="7801278" y="780700"/>
              <a:ext cx="206274" cy="42925"/>
            </a:xfrm>
            <a:custGeom>
              <a:rect b="b" l="l" r="r" t="t"/>
              <a:pathLst>
                <a:path extrusionOk="0" h="42925" w="206274">
                  <a:moveTo>
                    <a:pt x="6986" y="42799"/>
                  </a:moveTo>
                  <a:cubicBezTo>
                    <a:pt x="3433" y="42828"/>
                    <a:pt x="414" y="40218"/>
                    <a:pt x="-62" y="36703"/>
                  </a:cubicBezTo>
                  <a:cubicBezTo>
                    <a:pt x="-634" y="32789"/>
                    <a:pt x="2033" y="29150"/>
                    <a:pt x="5938" y="28512"/>
                  </a:cubicBezTo>
                  <a:lnTo>
                    <a:pt x="197867" y="-63"/>
                  </a:lnTo>
                  <a:cubicBezTo>
                    <a:pt x="201792" y="-578"/>
                    <a:pt x="205420" y="2118"/>
                    <a:pt x="206059" y="6033"/>
                  </a:cubicBezTo>
                  <a:cubicBezTo>
                    <a:pt x="206630" y="9919"/>
                    <a:pt x="203944" y="13539"/>
                    <a:pt x="200058" y="14129"/>
                  </a:cubicBezTo>
                  <a:lnTo>
                    <a:pt x="8034" y="4270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28"/>
            <p:cNvSpPr/>
            <p:nvPr/>
          </p:nvSpPr>
          <p:spPr>
            <a:xfrm>
              <a:off x="7059662" y="892224"/>
              <a:ext cx="206274" cy="42844"/>
            </a:xfrm>
            <a:custGeom>
              <a:rect b="b" l="l" r="r" t="t"/>
              <a:pathLst>
                <a:path extrusionOk="0" h="42844" w="206274">
                  <a:moveTo>
                    <a:pt x="6986" y="42718"/>
                  </a:moveTo>
                  <a:cubicBezTo>
                    <a:pt x="3471" y="42671"/>
                    <a:pt x="489" y="40099"/>
                    <a:pt x="-63" y="36622"/>
                  </a:cubicBezTo>
                  <a:cubicBezTo>
                    <a:pt x="-634" y="32736"/>
                    <a:pt x="2052" y="29116"/>
                    <a:pt x="5938" y="28526"/>
                  </a:cubicBezTo>
                  <a:lnTo>
                    <a:pt x="197867" y="-49"/>
                  </a:lnTo>
                  <a:cubicBezTo>
                    <a:pt x="201781" y="-621"/>
                    <a:pt x="205420" y="2046"/>
                    <a:pt x="206058" y="5952"/>
                  </a:cubicBezTo>
                  <a:cubicBezTo>
                    <a:pt x="206630" y="9838"/>
                    <a:pt x="203944" y="13457"/>
                    <a:pt x="200058" y="14048"/>
                  </a:cubicBezTo>
                  <a:lnTo>
                    <a:pt x="8033" y="4262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28"/>
            <p:cNvSpPr/>
            <p:nvPr/>
          </p:nvSpPr>
          <p:spPr>
            <a:xfrm>
              <a:off x="7224844" y="627828"/>
              <a:ext cx="92393" cy="71972"/>
            </a:xfrm>
            <a:custGeom>
              <a:rect b="b" l="l" r="r" t="t"/>
              <a:pathLst>
                <a:path extrusionOk="0" h="71972" w="92393">
                  <a:moveTo>
                    <a:pt x="85073" y="71846"/>
                  </a:moveTo>
                  <a:cubicBezTo>
                    <a:pt x="83529" y="71837"/>
                    <a:pt x="82025" y="71341"/>
                    <a:pt x="80786" y="70417"/>
                  </a:cubicBezTo>
                  <a:lnTo>
                    <a:pt x="2777" y="12791"/>
                  </a:lnTo>
                  <a:cubicBezTo>
                    <a:pt x="-405" y="10448"/>
                    <a:pt x="-1091" y="5971"/>
                    <a:pt x="1252" y="2790"/>
                  </a:cubicBezTo>
                  <a:cubicBezTo>
                    <a:pt x="3596" y="-391"/>
                    <a:pt x="8072" y="-1077"/>
                    <a:pt x="11254" y="1266"/>
                  </a:cubicBezTo>
                  <a:lnTo>
                    <a:pt x="89264" y="58416"/>
                  </a:lnTo>
                  <a:cubicBezTo>
                    <a:pt x="92473" y="60711"/>
                    <a:pt x="93216" y="65169"/>
                    <a:pt x="90921" y="68379"/>
                  </a:cubicBezTo>
                  <a:cubicBezTo>
                    <a:pt x="89568" y="70265"/>
                    <a:pt x="87387" y="71379"/>
                    <a:pt x="85073" y="7137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28"/>
            <p:cNvSpPr/>
            <p:nvPr/>
          </p:nvSpPr>
          <p:spPr>
            <a:xfrm>
              <a:off x="7749988" y="1015962"/>
              <a:ext cx="91845" cy="71697"/>
            </a:xfrm>
            <a:custGeom>
              <a:rect b="b" l="l" r="r" t="t"/>
              <a:pathLst>
                <a:path extrusionOk="0" h="71697" w="91845">
                  <a:moveTo>
                    <a:pt x="85041" y="71570"/>
                  </a:moveTo>
                  <a:cubicBezTo>
                    <a:pt x="83536" y="71599"/>
                    <a:pt x="82060" y="71132"/>
                    <a:pt x="80850" y="70237"/>
                  </a:cubicBezTo>
                  <a:lnTo>
                    <a:pt x="2745" y="12516"/>
                  </a:lnTo>
                  <a:cubicBezTo>
                    <a:pt x="-398" y="10153"/>
                    <a:pt x="-1074" y="5705"/>
                    <a:pt x="1221" y="2514"/>
                  </a:cubicBezTo>
                  <a:cubicBezTo>
                    <a:pt x="3545" y="-353"/>
                    <a:pt x="7679" y="-972"/>
                    <a:pt x="10746" y="1086"/>
                  </a:cubicBezTo>
                  <a:lnTo>
                    <a:pt x="88851" y="58712"/>
                  </a:lnTo>
                  <a:cubicBezTo>
                    <a:pt x="92004" y="61083"/>
                    <a:pt x="92642" y="65560"/>
                    <a:pt x="90280" y="68713"/>
                  </a:cubicBezTo>
                  <a:cubicBezTo>
                    <a:pt x="88927" y="70513"/>
                    <a:pt x="86813" y="71570"/>
                    <a:pt x="84565" y="7157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28"/>
            <p:cNvSpPr/>
            <p:nvPr/>
          </p:nvSpPr>
          <p:spPr>
            <a:xfrm>
              <a:off x="7691527" y="549495"/>
              <a:ext cx="71352" cy="92299"/>
            </a:xfrm>
            <a:custGeom>
              <a:rect b="b" l="l" r="r" t="t"/>
              <a:pathLst>
                <a:path extrusionOk="0" h="92299" w="71352">
                  <a:moveTo>
                    <a:pt x="7009" y="92172"/>
                  </a:moveTo>
                  <a:cubicBezTo>
                    <a:pt x="5504" y="92201"/>
                    <a:pt x="4028" y="91734"/>
                    <a:pt x="2818" y="90839"/>
                  </a:cubicBezTo>
                  <a:cubicBezTo>
                    <a:pt x="-354" y="88582"/>
                    <a:pt x="-1088" y="84181"/>
                    <a:pt x="1170" y="81009"/>
                  </a:cubicBezTo>
                  <a:cubicBezTo>
                    <a:pt x="1208" y="80952"/>
                    <a:pt x="1256" y="80895"/>
                    <a:pt x="1294" y="80838"/>
                  </a:cubicBezTo>
                  <a:lnTo>
                    <a:pt x="58444" y="2733"/>
                  </a:lnTo>
                  <a:cubicBezTo>
                    <a:pt x="60815" y="-420"/>
                    <a:pt x="65292" y="-1068"/>
                    <a:pt x="68445" y="1304"/>
                  </a:cubicBezTo>
                  <a:cubicBezTo>
                    <a:pt x="71426" y="3552"/>
                    <a:pt x="72103" y="7762"/>
                    <a:pt x="69969" y="10829"/>
                  </a:cubicBezTo>
                  <a:lnTo>
                    <a:pt x="12343" y="88934"/>
                  </a:lnTo>
                  <a:cubicBezTo>
                    <a:pt x="11142" y="90763"/>
                    <a:pt x="9180" y="91953"/>
                    <a:pt x="7009" y="9217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28"/>
            <p:cNvSpPr/>
            <p:nvPr/>
          </p:nvSpPr>
          <p:spPr>
            <a:xfrm>
              <a:off x="7303673" y="1074129"/>
              <a:ext cx="71941" cy="92396"/>
            </a:xfrm>
            <a:custGeom>
              <a:rect b="b" l="l" r="r" t="t"/>
              <a:pathLst>
                <a:path extrusionOk="0" h="92396" w="71941">
                  <a:moveTo>
                    <a:pt x="7005" y="92271"/>
                  </a:moveTo>
                  <a:cubicBezTo>
                    <a:pt x="3005" y="92223"/>
                    <a:pt x="-196" y="88937"/>
                    <a:pt x="-139" y="84937"/>
                  </a:cubicBezTo>
                  <a:cubicBezTo>
                    <a:pt x="-120" y="83470"/>
                    <a:pt x="347" y="82041"/>
                    <a:pt x="1195" y="80841"/>
                  </a:cubicBezTo>
                  <a:lnTo>
                    <a:pt x="58916" y="2831"/>
                  </a:lnTo>
                  <a:cubicBezTo>
                    <a:pt x="61174" y="-341"/>
                    <a:pt x="65575" y="-1074"/>
                    <a:pt x="68746" y="1183"/>
                  </a:cubicBezTo>
                  <a:cubicBezTo>
                    <a:pt x="68804" y="1221"/>
                    <a:pt x="68861" y="1269"/>
                    <a:pt x="68918" y="1307"/>
                  </a:cubicBezTo>
                  <a:cubicBezTo>
                    <a:pt x="72061" y="3669"/>
                    <a:pt x="72737" y="8117"/>
                    <a:pt x="70442" y="11308"/>
                  </a:cubicBezTo>
                  <a:lnTo>
                    <a:pt x="12720" y="89318"/>
                  </a:lnTo>
                  <a:cubicBezTo>
                    <a:pt x="11387" y="91156"/>
                    <a:pt x="9272" y="92252"/>
                    <a:pt x="7005" y="9227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28"/>
            <p:cNvSpPr/>
            <p:nvPr/>
          </p:nvSpPr>
          <p:spPr>
            <a:xfrm>
              <a:off x="7456623" y="384359"/>
              <a:ext cx="42770" cy="205714"/>
            </a:xfrm>
            <a:custGeom>
              <a:rect b="b" l="l" r="r" t="t"/>
              <a:pathLst>
                <a:path extrusionOk="0" h="205714" w="42770">
                  <a:moveTo>
                    <a:pt x="35506" y="205588"/>
                  </a:moveTo>
                  <a:cubicBezTo>
                    <a:pt x="31953" y="205617"/>
                    <a:pt x="28934" y="203007"/>
                    <a:pt x="28457" y="199492"/>
                  </a:cubicBezTo>
                  <a:lnTo>
                    <a:pt x="-118" y="7563"/>
                  </a:lnTo>
                  <a:cubicBezTo>
                    <a:pt x="-422" y="3630"/>
                    <a:pt x="2521" y="191"/>
                    <a:pt x="6455" y="-104"/>
                  </a:cubicBezTo>
                  <a:cubicBezTo>
                    <a:pt x="9998" y="-381"/>
                    <a:pt x="13208" y="1991"/>
                    <a:pt x="13980" y="5468"/>
                  </a:cubicBezTo>
                  <a:lnTo>
                    <a:pt x="42555" y="197397"/>
                  </a:lnTo>
                  <a:cubicBezTo>
                    <a:pt x="43126" y="201283"/>
                    <a:pt x="40440" y="204902"/>
                    <a:pt x="36554" y="20549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28"/>
            <p:cNvSpPr/>
            <p:nvPr/>
          </p:nvSpPr>
          <p:spPr>
            <a:xfrm>
              <a:off x="7568009" y="1125442"/>
              <a:ext cx="42922" cy="206246"/>
            </a:xfrm>
            <a:custGeom>
              <a:rect b="b" l="l" r="r" t="t"/>
              <a:pathLst>
                <a:path extrusionOk="0" h="206246" w="42922">
                  <a:moveTo>
                    <a:pt x="35562" y="206121"/>
                  </a:moveTo>
                  <a:cubicBezTo>
                    <a:pt x="32048" y="206073"/>
                    <a:pt x="29066" y="203501"/>
                    <a:pt x="28514" y="200025"/>
                  </a:cubicBezTo>
                  <a:lnTo>
                    <a:pt x="-61" y="8096"/>
                  </a:lnTo>
                  <a:cubicBezTo>
                    <a:pt x="-642" y="4181"/>
                    <a:pt x="2072" y="533"/>
                    <a:pt x="5987" y="-48"/>
                  </a:cubicBezTo>
                  <a:cubicBezTo>
                    <a:pt x="9902" y="-629"/>
                    <a:pt x="13550" y="2086"/>
                    <a:pt x="14131" y="6001"/>
                  </a:cubicBezTo>
                  <a:lnTo>
                    <a:pt x="42706" y="197929"/>
                  </a:lnTo>
                  <a:cubicBezTo>
                    <a:pt x="43277" y="201815"/>
                    <a:pt x="40592" y="205435"/>
                    <a:pt x="36705" y="20602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28"/>
            <p:cNvSpPr/>
            <p:nvPr/>
          </p:nvSpPr>
          <p:spPr>
            <a:xfrm>
              <a:off x="7346727" y="860011"/>
              <a:ext cx="136500" cy="186595"/>
            </a:xfrm>
            <a:custGeom>
              <a:rect b="b" l="l" r="r" t="t"/>
              <a:pathLst>
                <a:path extrusionOk="0" h="186595" w="136500">
                  <a:moveTo>
                    <a:pt x="133973" y="186469"/>
                  </a:moveTo>
                  <a:lnTo>
                    <a:pt x="133211" y="186469"/>
                  </a:lnTo>
                  <a:cubicBezTo>
                    <a:pt x="53658" y="160275"/>
                    <a:pt x="-101" y="86008"/>
                    <a:pt x="-139" y="2255"/>
                  </a:cubicBezTo>
                  <a:cubicBezTo>
                    <a:pt x="-139" y="941"/>
                    <a:pt x="927" y="-126"/>
                    <a:pt x="2242" y="-126"/>
                  </a:cubicBezTo>
                  <a:cubicBezTo>
                    <a:pt x="3556" y="-126"/>
                    <a:pt x="4623" y="941"/>
                    <a:pt x="4623" y="2255"/>
                  </a:cubicBezTo>
                  <a:cubicBezTo>
                    <a:pt x="4795" y="83856"/>
                    <a:pt x="57230" y="156170"/>
                    <a:pt x="134734" y="181706"/>
                  </a:cubicBezTo>
                  <a:cubicBezTo>
                    <a:pt x="135963" y="182116"/>
                    <a:pt x="136630" y="183421"/>
                    <a:pt x="136259" y="184659"/>
                  </a:cubicBezTo>
                  <a:cubicBezTo>
                    <a:pt x="136030" y="185735"/>
                    <a:pt x="135068" y="186497"/>
                    <a:pt x="133973" y="1864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28"/>
            <p:cNvSpPr/>
            <p:nvPr/>
          </p:nvSpPr>
          <p:spPr>
            <a:xfrm>
              <a:off x="7389144" y="910715"/>
              <a:ext cx="58706" cy="75121"/>
            </a:xfrm>
            <a:custGeom>
              <a:rect b="b" l="l" r="r" t="t"/>
              <a:pathLst>
                <a:path extrusionOk="0" h="75121" w="58706">
                  <a:moveTo>
                    <a:pt x="56218" y="74995"/>
                  </a:moveTo>
                  <a:cubicBezTo>
                    <a:pt x="55703" y="74986"/>
                    <a:pt x="55208" y="74814"/>
                    <a:pt x="54789" y="74519"/>
                  </a:cubicBezTo>
                  <a:cubicBezTo>
                    <a:pt x="30157" y="56383"/>
                    <a:pt x="11174" y="31657"/>
                    <a:pt x="20" y="3177"/>
                  </a:cubicBezTo>
                  <a:cubicBezTo>
                    <a:pt x="-446" y="1938"/>
                    <a:pt x="144" y="557"/>
                    <a:pt x="1354" y="33"/>
                  </a:cubicBezTo>
                  <a:cubicBezTo>
                    <a:pt x="2592" y="-433"/>
                    <a:pt x="3973" y="157"/>
                    <a:pt x="4497" y="1367"/>
                  </a:cubicBezTo>
                  <a:cubicBezTo>
                    <a:pt x="15250" y="29018"/>
                    <a:pt x="33653" y="53031"/>
                    <a:pt x="57551" y="70614"/>
                  </a:cubicBezTo>
                  <a:cubicBezTo>
                    <a:pt x="58627" y="71366"/>
                    <a:pt x="58894" y="72852"/>
                    <a:pt x="58132" y="73928"/>
                  </a:cubicBezTo>
                  <a:cubicBezTo>
                    <a:pt x="58132" y="73938"/>
                    <a:pt x="58123" y="73938"/>
                    <a:pt x="58123" y="73947"/>
                  </a:cubicBezTo>
                  <a:cubicBezTo>
                    <a:pt x="57684" y="74576"/>
                    <a:pt x="56980" y="74957"/>
                    <a:pt x="56218" y="7499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28"/>
            <p:cNvSpPr/>
            <p:nvPr/>
          </p:nvSpPr>
          <p:spPr>
            <a:xfrm>
              <a:off x="7574791" y="671654"/>
              <a:ext cx="131636" cy="155591"/>
            </a:xfrm>
            <a:custGeom>
              <a:rect b="b" l="l" r="r" t="t"/>
              <a:pathLst>
                <a:path extrusionOk="0" h="155591" w="131636">
                  <a:moveTo>
                    <a:pt x="129079" y="155465"/>
                  </a:moveTo>
                  <a:cubicBezTo>
                    <a:pt x="127964" y="155446"/>
                    <a:pt x="127012" y="154655"/>
                    <a:pt x="126793" y="153560"/>
                  </a:cubicBezTo>
                  <a:cubicBezTo>
                    <a:pt x="113382" y="85609"/>
                    <a:pt x="66004" y="29316"/>
                    <a:pt x="1348" y="4494"/>
                  </a:cubicBezTo>
                  <a:cubicBezTo>
                    <a:pt x="148" y="4008"/>
                    <a:pt x="-442" y="2655"/>
                    <a:pt x="15" y="1446"/>
                  </a:cubicBezTo>
                  <a:cubicBezTo>
                    <a:pt x="463" y="207"/>
                    <a:pt x="1825" y="-431"/>
                    <a:pt x="3063" y="17"/>
                  </a:cubicBezTo>
                  <a:cubicBezTo>
                    <a:pt x="69195" y="25391"/>
                    <a:pt x="117677" y="82932"/>
                    <a:pt x="131460" y="152417"/>
                  </a:cubicBezTo>
                  <a:cubicBezTo>
                    <a:pt x="131689" y="153703"/>
                    <a:pt x="130841" y="154941"/>
                    <a:pt x="129555" y="15517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28"/>
            <p:cNvSpPr/>
            <p:nvPr/>
          </p:nvSpPr>
          <p:spPr>
            <a:xfrm>
              <a:off x="7622992" y="752938"/>
              <a:ext cx="36787" cy="55161"/>
            </a:xfrm>
            <a:custGeom>
              <a:rect b="b" l="l" r="r" t="t"/>
              <a:pathLst>
                <a:path extrusionOk="0" h="55161" w="36787">
                  <a:moveTo>
                    <a:pt x="33920" y="54750"/>
                  </a:moveTo>
                  <a:cubicBezTo>
                    <a:pt x="32815" y="54750"/>
                    <a:pt x="31834" y="54007"/>
                    <a:pt x="31538" y="52940"/>
                  </a:cubicBezTo>
                  <a:cubicBezTo>
                    <a:pt x="26995" y="33585"/>
                    <a:pt x="16098" y="16316"/>
                    <a:pt x="582" y="3886"/>
                  </a:cubicBezTo>
                  <a:cubicBezTo>
                    <a:pt x="-342" y="3019"/>
                    <a:pt x="-380" y="1572"/>
                    <a:pt x="477" y="657"/>
                  </a:cubicBezTo>
                  <a:cubicBezTo>
                    <a:pt x="515" y="619"/>
                    <a:pt x="544" y="581"/>
                    <a:pt x="582" y="553"/>
                  </a:cubicBezTo>
                  <a:cubicBezTo>
                    <a:pt x="1506" y="-352"/>
                    <a:pt x="2992" y="-352"/>
                    <a:pt x="3916" y="553"/>
                  </a:cubicBezTo>
                  <a:cubicBezTo>
                    <a:pt x="20270" y="13621"/>
                    <a:pt x="31776" y="31804"/>
                    <a:pt x="36586" y="52178"/>
                  </a:cubicBezTo>
                  <a:cubicBezTo>
                    <a:pt x="36882" y="53464"/>
                    <a:pt x="36082" y="54740"/>
                    <a:pt x="34796" y="55036"/>
                  </a:cubicBezTo>
                  <a:cubicBezTo>
                    <a:pt x="34787" y="55036"/>
                    <a:pt x="34787" y="55036"/>
                    <a:pt x="34777" y="550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35" name="Google Shape;535;p28"/>
          <p:cNvSpPr/>
          <p:nvPr/>
        </p:nvSpPr>
        <p:spPr>
          <a:xfrm rot="5400000">
            <a:off x="8096758" y="459019"/>
            <a:ext cx="23946" cy="23346"/>
          </a:xfrm>
          <a:custGeom>
            <a:rect b="b" l="l" r="r" t="t"/>
            <a:pathLst>
              <a:path extrusionOk="0" h="23346" w="23946">
                <a:moveTo>
                  <a:pt x="9654" y="23220"/>
                </a:moveTo>
                <a:cubicBezTo>
                  <a:pt x="13559" y="23182"/>
                  <a:pt x="17283" y="21611"/>
                  <a:pt x="20036" y="18839"/>
                </a:cubicBezTo>
                <a:cubicBezTo>
                  <a:pt x="21846" y="17153"/>
                  <a:pt x="23103" y="14962"/>
                  <a:pt x="23656" y="12552"/>
                </a:cubicBezTo>
                <a:cubicBezTo>
                  <a:pt x="24504" y="7533"/>
                  <a:pt x="21722" y="2608"/>
                  <a:pt x="16989" y="742"/>
                </a:cubicBezTo>
                <a:cubicBezTo>
                  <a:pt x="320" y="-5355"/>
                  <a:pt x="-7872" y="22649"/>
                  <a:pt x="9654" y="2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aphicFrame>
        <p:nvGraphicFramePr>
          <p:cNvPr id="536" name="Google Shape;536;p28"/>
          <p:cNvGraphicFramePr/>
          <p:nvPr/>
        </p:nvGraphicFramePr>
        <p:xfrm>
          <a:off x="826388" y="1618313"/>
          <a:ext cx="3000000" cy="3000000"/>
        </p:xfrm>
        <a:graphic>
          <a:graphicData uri="http://schemas.openxmlformats.org/drawingml/2006/table">
            <a:tbl>
              <a:tblPr>
                <a:noFill/>
                <a:tableStyleId>{B6117186-6734-42F3-B9A0-CE016A6AEAA7}</a:tableStyleId>
              </a:tblPr>
              <a:tblGrid>
                <a:gridCol w="2259250"/>
                <a:gridCol w="5231975"/>
              </a:tblGrid>
              <a:tr h="350500">
                <a:tc>
                  <a:txBody>
                    <a:bodyPr/>
                    <a:lstStyle/>
                    <a:p>
                      <a:pPr indent="0" lvl="0" marL="0" rtl="0" algn="l">
                        <a:spcBef>
                          <a:spcPts val="0"/>
                        </a:spcBef>
                        <a:spcAft>
                          <a:spcPts val="0"/>
                        </a:spcAft>
                        <a:buNone/>
                      </a:pPr>
                      <a:r>
                        <a:rPr lang="en" sz="1300" u="sng">
                          <a:solidFill>
                            <a:schemeClr val="lt1"/>
                          </a:solidFill>
                          <a:latin typeface="Nanum Pen Script"/>
                          <a:ea typeface="Nanum Pen Script"/>
                          <a:cs typeface="Nanum Pen Script"/>
                          <a:sym typeface="Nanum Pen Script"/>
                        </a:rPr>
                        <a:t>F</a:t>
                      </a:r>
                      <a:r>
                        <a:rPr lang="en" sz="1300" u="sng">
                          <a:solidFill>
                            <a:schemeClr val="lt1"/>
                          </a:solidFill>
                          <a:latin typeface="Nanum Pen Script"/>
                          <a:ea typeface="Nanum Pen Script"/>
                          <a:cs typeface="Nanum Pen Script"/>
                          <a:sym typeface="Nanum Pen Script"/>
                          <a:hlinkClick action="ppaction://hlinksldjump" r:id="rId13">
                            <a:extLst>
                              <a:ext uri="{A12FA001-AC4F-418D-AE19-62706E023703}">
                                <ahyp:hlinkClr val="tx"/>
                              </a:ext>
                            </a:extLst>
                          </a:hlinkClick>
                        </a:rPr>
                        <a:t>onts</a:t>
                      </a:r>
                      <a:endParaRPr sz="1300" u="sng">
                        <a:solidFill>
                          <a:schemeClr val="lt1"/>
                        </a:solidFill>
                        <a:latin typeface="Nanum Pen Script"/>
                        <a:ea typeface="Nanum Pen Script"/>
                        <a:cs typeface="Nanum Pen Script"/>
                        <a:sym typeface="Nanum Pen Scrip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Figtree"/>
                          <a:ea typeface="Figtree"/>
                          <a:cs typeface="Figtree"/>
                          <a:sym typeface="Figtree"/>
                        </a:rPr>
                        <a:t>To view this template correctly in PowerPoint, download and install the fonts we used</a:t>
                      </a:r>
                      <a:endParaRPr sz="1000">
                        <a:solidFill>
                          <a:schemeClr val="lt1"/>
                        </a:solidFill>
                        <a:latin typeface="Figtree"/>
                        <a:ea typeface="Figtree"/>
                        <a:cs typeface="Figtree"/>
                        <a:sym typeface="Figtree"/>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300" u="sng">
                          <a:solidFill>
                            <a:schemeClr val="lt1"/>
                          </a:solidFill>
                          <a:latin typeface="Nanum Pen Script"/>
                          <a:ea typeface="Nanum Pen Script"/>
                          <a:cs typeface="Nanum Pen Script"/>
                          <a:sym typeface="Nanum Pen Script"/>
                        </a:rPr>
                        <a:t>U</a:t>
                      </a:r>
                      <a:r>
                        <a:rPr lang="en" sz="1300" u="sng">
                          <a:solidFill>
                            <a:schemeClr val="lt1"/>
                          </a:solidFill>
                          <a:latin typeface="Nanum Pen Script"/>
                          <a:ea typeface="Nanum Pen Script"/>
                          <a:cs typeface="Nanum Pen Script"/>
                          <a:sym typeface="Nanum Pen Script"/>
                          <a:hlinkClick action="ppaction://hlinksldjump" r:id="rId14">
                            <a:extLst>
                              <a:ext uri="{A12FA001-AC4F-418D-AE19-62706E023703}">
                                <ahyp:hlinkClr val="tx"/>
                              </a:ext>
                            </a:extLst>
                          </a:hlinkClick>
                        </a:rPr>
                        <a:t>sed</a:t>
                      </a:r>
                      <a:r>
                        <a:rPr lang="en" sz="1300">
                          <a:solidFill>
                            <a:schemeClr val="lt1"/>
                          </a:solidFill>
                          <a:uFill>
                            <a:noFill/>
                          </a:uFill>
                          <a:latin typeface="Nanum Pen Script"/>
                          <a:ea typeface="Nanum Pen Script"/>
                          <a:cs typeface="Nanum Pen Script"/>
                          <a:sym typeface="Nanum Pen Script"/>
                          <a:hlinkClick action="ppaction://hlinksldjump" r:id="rId15">
                            <a:extLst>
                              <a:ext uri="{A12FA001-AC4F-418D-AE19-62706E023703}">
                                <ahyp:hlinkClr val="tx"/>
                              </a:ext>
                            </a:extLst>
                          </a:hlinkClick>
                        </a:rPr>
                        <a:t> </a:t>
                      </a:r>
                      <a:r>
                        <a:rPr lang="en" sz="1300">
                          <a:solidFill>
                            <a:schemeClr val="lt1"/>
                          </a:solidFill>
                          <a:latin typeface="Nanum Pen Script"/>
                          <a:ea typeface="Nanum Pen Script"/>
                          <a:cs typeface="Nanum Pen Script"/>
                          <a:sym typeface="Nanum Pen Script"/>
                        </a:rPr>
                        <a:t>and </a:t>
                      </a:r>
                      <a:r>
                        <a:rPr lang="en" sz="1300" u="sng">
                          <a:solidFill>
                            <a:schemeClr val="lt1"/>
                          </a:solidFill>
                          <a:latin typeface="Nanum Pen Script"/>
                          <a:ea typeface="Nanum Pen Script"/>
                          <a:cs typeface="Nanum Pen Script"/>
                          <a:sym typeface="Nanum Pen Script"/>
                          <a:hlinkClick action="ppaction://hlinksldjump" r:id="rId16">
                            <a:extLst>
                              <a:ext uri="{A12FA001-AC4F-418D-AE19-62706E023703}">
                                <ahyp:hlinkClr val="tx"/>
                              </a:ext>
                            </a:extLst>
                          </a:hlinkClick>
                        </a:rPr>
                        <a:t>alternative</a:t>
                      </a:r>
                      <a:r>
                        <a:rPr lang="en" sz="1300" u="sng">
                          <a:solidFill>
                            <a:schemeClr val="lt1"/>
                          </a:solidFill>
                          <a:latin typeface="Nanum Pen Script"/>
                          <a:ea typeface="Nanum Pen Script"/>
                          <a:cs typeface="Nanum Pen Script"/>
                          <a:sym typeface="Nanum Pen Script"/>
                          <a:hlinkClick action="ppaction://hlinksldjump" r:id="rId17">
                            <a:extLst>
                              <a:ext uri="{A12FA001-AC4F-418D-AE19-62706E023703}">
                                <ahyp:hlinkClr val="tx"/>
                              </a:ext>
                            </a:extLst>
                          </a:hlinkClick>
                        </a:rPr>
                        <a:t> resources</a:t>
                      </a:r>
                      <a:endParaRPr sz="1300" u="sng">
                        <a:solidFill>
                          <a:schemeClr val="lt1"/>
                        </a:solidFill>
                        <a:latin typeface="Nanum Pen Script"/>
                        <a:ea typeface="Nanum Pen Script"/>
                        <a:cs typeface="Nanum Pen Script"/>
                        <a:sym typeface="Nanum Pen Scrip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lt1"/>
                          </a:solidFill>
                          <a:latin typeface="Figtree"/>
                          <a:ea typeface="Figtree"/>
                          <a:cs typeface="Figtree"/>
                          <a:sym typeface="Figtree"/>
                        </a:rPr>
                        <a:t>An assortment of graphic resources that are suitable for use in this presentation</a:t>
                      </a:r>
                      <a:endParaRPr sz="1000">
                        <a:solidFill>
                          <a:schemeClr val="lt1"/>
                        </a:solidFill>
                        <a:latin typeface="Figtree"/>
                        <a:ea typeface="Figtree"/>
                        <a:cs typeface="Figtree"/>
                        <a:sym typeface="Figtree"/>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300" u="sng">
                          <a:solidFill>
                            <a:schemeClr val="lt1"/>
                          </a:solidFill>
                          <a:latin typeface="Nanum Pen Script"/>
                          <a:ea typeface="Nanum Pen Script"/>
                          <a:cs typeface="Nanum Pen Script"/>
                          <a:sym typeface="Nanum Pen Script"/>
                        </a:rPr>
                        <a:t>T</a:t>
                      </a:r>
                      <a:r>
                        <a:rPr lang="en" sz="1300" u="sng">
                          <a:solidFill>
                            <a:schemeClr val="lt1"/>
                          </a:solidFill>
                          <a:latin typeface="Nanum Pen Script"/>
                          <a:ea typeface="Nanum Pen Script"/>
                          <a:cs typeface="Nanum Pen Script"/>
                          <a:sym typeface="Nanum Pen Script"/>
                          <a:hlinkClick action="ppaction://hlinksldjump" r:id="rId18">
                            <a:extLst>
                              <a:ext uri="{A12FA001-AC4F-418D-AE19-62706E023703}">
                                <ahyp:hlinkClr val="tx"/>
                              </a:ext>
                            </a:extLst>
                          </a:hlinkClick>
                        </a:rPr>
                        <a:t>hanks slide</a:t>
                      </a:r>
                      <a:endParaRPr sz="1300" u="sng">
                        <a:solidFill>
                          <a:schemeClr val="lt1"/>
                        </a:solidFill>
                        <a:latin typeface="Nanum Pen Script"/>
                        <a:ea typeface="Nanum Pen Script"/>
                        <a:cs typeface="Nanum Pen Script"/>
                        <a:sym typeface="Nanum Pen Scrip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Figtree"/>
                          <a:ea typeface="Figtree"/>
                          <a:cs typeface="Figtree"/>
                          <a:sym typeface="Figtree"/>
                        </a:rPr>
                        <a:t>You must keep it so that proper credits for our design are given</a:t>
                      </a:r>
                      <a:endParaRPr sz="1000">
                        <a:solidFill>
                          <a:schemeClr val="lt1"/>
                        </a:solidFill>
                        <a:latin typeface="Figtree"/>
                        <a:ea typeface="Figtree"/>
                        <a:cs typeface="Figtree"/>
                        <a:sym typeface="Figtree"/>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300" u="sng">
                          <a:solidFill>
                            <a:schemeClr val="lt1"/>
                          </a:solidFill>
                          <a:latin typeface="Nanum Pen Script"/>
                          <a:ea typeface="Nanum Pen Script"/>
                          <a:cs typeface="Nanum Pen Script"/>
                          <a:sym typeface="Nanum Pen Script"/>
                        </a:rPr>
                        <a:t>C</a:t>
                      </a:r>
                      <a:r>
                        <a:rPr lang="en" sz="1300" u="sng">
                          <a:solidFill>
                            <a:schemeClr val="lt1"/>
                          </a:solidFill>
                          <a:latin typeface="Nanum Pen Script"/>
                          <a:ea typeface="Nanum Pen Script"/>
                          <a:cs typeface="Nanum Pen Script"/>
                          <a:sym typeface="Nanum Pen Script"/>
                          <a:hlinkClick action="ppaction://hlinksldjump" r:id="rId19">
                            <a:extLst>
                              <a:ext uri="{A12FA001-AC4F-418D-AE19-62706E023703}">
                                <ahyp:hlinkClr val="tx"/>
                              </a:ext>
                            </a:extLst>
                          </a:hlinkClick>
                        </a:rPr>
                        <a:t>olors</a:t>
                      </a:r>
                      <a:endParaRPr sz="1300" u="sng">
                        <a:solidFill>
                          <a:schemeClr val="lt1"/>
                        </a:solidFill>
                        <a:latin typeface="Nanum Pen Script"/>
                        <a:ea typeface="Nanum Pen Script"/>
                        <a:cs typeface="Nanum Pen Script"/>
                        <a:sym typeface="Nanum Pen Scrip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Figtree"/>
                          <a:ea typeface="Figtree"/>
                          <a:cs typeface="Figtree"/>
                          <a:sym typeface="Figtree"/>
                        </a:rPr>
                        <a:t>All the colors used in this presentation</a:t>
                      </a:r>
                      <a:endParaRPr sz="1000">
                        <a:solidFill>
                          <a:schemeClr val="lt1"/>
                        </a:solidFill>
                        <a:latin typeface="Figtree"/>
                        <a:ea typeface="Figtree"/>
                        <a:cs typeface="Figtree"/>
                        <a:sym typeface="Figtree"/>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300" u="sng">
                          <a:solidFill>
                            <a:schemeClr val="lt1"/>
                          </a:solidFill>
                          <a:latin typeface="Nanum Pen Script"/>
                          <a:ea typeface="Nanum Pen Script"/>
                          <a:cs typeface="Nanum Pen Script"/>
                          <a:sym typeface="Nanum Pen Script"/>
                        </a:rPr>
                        <a:t>I</a:t>
                      </a:r>
                      <a:r>
                        <a:rPr lang="en" sz="1300" u="sng">
                          <a:solidFill>
                            <a:schemeClr val="lt1"/>
                          </a:solidFill>
                          <a:latin typeface="Nanum Pen Script"/>
                          <a:ea typeface="Nanum Pen Script"/>
                          <a:cs typeface="Nanum Pen Script"/>
                          <a:sym typeface="Nanum Pen Script"/>
                          <a:hlinkClick action="ppaction://hlinksldjump" r:id="rId20">
                            <a:extLst>
                              <a:ext uri="{A12FA001-AC4F-418D-AE19-62706E023703}">
                                <ahyp:hlinkClr val="tx"/>
                              </a:ext>
                            </a:extLst>
                          </a:hlinkClick>
                        </a:rPr>
                        <a:t>cons</a:t>
                      </a:r>
                      <a:r>
                        <a:rPr lang="en" sz="1300">
                          <a:solidFill>
                            <a:schemeClr val="lt1"/>
                          </a:solidFill>
                          <a:latin typeface="Nanum Pen Script"/>
                          <a:ea typeface="Nanum Pen Script"/>
                          <a:cs typeface="Nanum Pen Script"/>
                          <a:sym typeface="Nanum Pen Script"/>
                        </a:rPr>
                        <a:t> and </a:t>
                      </a:r>
                      <a:r>
                        <a:rPr lang="en" sz="1300" u="sng">
                          <a:solidFill>
                            <a:schemeClr val="lt1"/>
                          </a:solidFill>
                          <a:latin typeface="Nanum Pen Script"/>
                          <a:ea typeface="Nanum Pen Script"/>
                          <a:cs typeface="Nanum Pen Script"/>
                          <a:sym typeface="Nanum Pen Script"/>
                          <a:hlinkClick action="ppaction://hlinksldjump" r:id="rId21">
                            <a:extLst>
                              <a:ext uri="{A12FA001-AC4F-418D-AE19-62706E023703}">
                                <ahyp:hlinkClr val="tx"/>
                              </a:ext>
                            </a:extLst>
                          </a:hlinkClick>
                        </a:rPr>
                        <a:t>infographic resources</a:t>
                      </a:r>
                      <a:endParaRPr u="sng">
                        <a:solidFill>
                          <a:schemeClr val="lt1"/>
                        </a:solidFill>
                        <a:latin typeface="Nanum Pen Script"/>
                        <a:ea typeface="Nanum Pen Script"/>
                        <a:cs typeface="Nanum Pen Script"/>
                        <a:sym typeface="Nanum Pen Scrip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lt1"/>
                          </a:solidFill>
                          <a:latin typeface="Figtree"/>
                          <a:ea typeface="Figtree"/>
                          <a:cs typeface="Figtree"/>
                          <a:sym typeface="Figtree"/>
                        </a:rPr>
                        <a:t>These can be used in the template, and their size and color can be edited</a:t>
                      </a:r>
                      <a:endParaRPr sz="1000">
                        <a:solidFill>
                          <a:schemeClr val="lt1"/>
                        </a:solidFill>
                        <a:latin typeface="Figtree"/>
                        <a:ea typeface="Figtree"/>
                        <a:cs typeface="Figtree"/>
                        <a:sym typeface="Figtree"/>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0500">
                <a:tc>
                  <a:txBody>
                    <a:bodyPr/>
                    <a:lstStyle/>
                    <a:p>
                      <a:pPr indent="0" lvl="0" marL="0" rtl="0" algn="l">
                        <a:spcBef>
                          <a:spcPts val="0"/>
                        </a:spcBef>
                        <a:spcAft>
                          <a:spcPts val="0"/>
                        </a:spcAft>
                        <a:buNone/>
                      </a:pPr>
                      <a:r>
                        <a:rPr lang="en" sz="1300">
                          <a:solidFill>
                            <a:schemeClr val="lt1"/>
                          </a:solidFill>
                          <a:latin typeface="Nanum Pen Script"/>
                          <a:ea typeface="Nanum Pen Script"/>
                          <a:cs typeface="Nanum Pen Script"/>
                          <a:sym typeface="Nanum Pen Script"/>
                        </a:rPr>
                        <a:t>Editable presentation theme </a:t>
                      </a:r>
                      <a:endParaRPr sz="1300">
                        <a:solidFill>
                          <a:schemeClr val="lt1"/>
                        </a:solidFill>
                        <a:latin typeface="Nanum Pen Script"/>
                        <a:ea typeface="Nanum Pen Script"/>
                        <a:cs typeface="Nanum Pen Script"/>
                        <a:sym typeface="Nanum Pen Scrip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lt1"/>
                          </a:solidFill>
                          <a:latin typeface="Figtree"/>
                          <a:ea typeface="Figtree"/>
                          <a:cs typeface="Figtree"/>
                          <a:sym typeface="Figtree"/>
                        </a:rPr>
                        <a:t>They are sorted by theme so you can use them in all kinds of presentations</a:t>
                      </a:r>
                      <a:endParaRPr sz="1000">
                        <a:solidFill>
                          <a:schemeClr val="lt1"/>
                        </a:solidFill>
                        <a:latin typeface="Figtree"/>
                        <a:ea typeface="Figtree"/>
                        <a:cs typeface="Figtree"/>
                        <a:sym typeface="Figtree"/>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3" name="Shape 2153"/>
        <p:cNvGrpSpPr/>
        <p:nvPr/>
      </p:nvGrpSpPr>
      <p:grpSpPr>
        <a:xfrm>
          <a:off x="0" y="0"/>
          <a:ext cx="0" cy="0"/>
          <a:chOff x="0" y="0"/>
          <a:chExt cx="0" cy="0"/>
        </a:xfrm>
      </p:grpSpPr>
      <p:sp>
        <p:nvSpPr>
          <p:cNvPr id="2154" name="Google Shape;2154;p46"/>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hanks!</a:t>
            </a:r>
            <a:endParaRPr/>
          </a:p>
        </p:txBody>
      </p:sp>
      <p:sp>
        <p:nvSpPr>
          <p:cNvPr id="2155" name="Google Shape;2155;p46"/>
          <p:cNvSpPr txBox="1"/>
          <p:nvPr>
            <p:ph idx="1" type="subTitle"/>
          </p:nvPr>
        </p:nvSpPr>
        <p:spPr>
          <a:xfrm>
            <a:off x="2347900" y="1689050"/>
            <a:ext cx="4448100" cy="123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accent1"/>
                </a:solidFill>
                <a:latin typeface="Nanum Pen Script"/>
                <a:ea typeface="Nanum Pen Script"/>
                <a:cs typeface="Nanum Pen Script"/>
                <a:sym typeface="Nanum Pen Script"/>
              </a:rPr>
              <a:t>D</a:t>
            </a:r>
            <a:r>
              <a:rPr b="1" lang="en" sz="2400">
                <a:solidFill>
                  <a:schemeClr val="accent1"/>
                </a:solidFill>
                <a:latin typeface="Nanum Pen Script"/>
                <a:ea typeface="Nanum Pen Script"/>
                <a:cs typeface="Nanum Pen Script"/>
                <a:sym typeface="Nanum Pen Script"/>
              </a:rPr>
              <a:t>o you have any questions?</a:t>
            </a:r>
            <a:endParaRPr b="1" sz="2400">
              <a:solidFill>
                <a:schemeClr val="accent1"/>
              </a:solidFill>
              <a:latin typeface="Nanum Pen Script"/>
              <a:ea typeface="Nanum Pen Script"/>
              <a:cs typeface="Nanum Pen Script"/>
              <a:sym typeface="Nanum Pen Script"/>
            </a:endParaRPr>
          </a:p>
          <a:p>
            <a:pPr indent="0" lvl="0" marL="0" rtl="0" algn="ctr">
              <a:spcBef>
                <a:spcPts val="1000"/>
              </a:spcBef>
              <a:spcAft>
                <a:spcPts val="0"/>
              </a:spcAft>
              <a:buNone/>
            </a:pPr>
            <a:r>
              <a:rPr lang="en">
                <a:solidFill>
                  <a:schemeClr val="lt1"/>
                </a:solidFill>
              </a:rPr>
              <a:t>youremail@freepik.com</a:t>
            </a:r>
            <a:endParaRPr>
              <a:solidFill>
                <a:schemeClr val="lt1"/>
              </a:solidFill>
            </a:endParaRPr>
          </a:p>
          <a:p>
            <a:pPr indent="0" lvl="0" marL="0" rtl="0" algn="ctr">
              <a:spcBef>
                <a:spcPts val="0"/>
              </a:spcBef>
              <a:spcAft>
                <a:spcPts val="0"/>
              </a:spcAft>
              <a:buNone/>
            </a:pPr>
            <a:r>
              <a:rPr lang="en">
                <a:solidFill>
                  <a:schemeClr val="lt1"/>
                </a:solidFill>
              </a:rPr>
              <a:t>+34 654 321 432</a:t>
            </a:r>
            <a:endParaRPr>
              <a:solidFill>
                <a:schemeClr val="lt1"/>
              </a:solidFill>
            </a:endParaRPr>
          </a:p>
          <a:p>
            <a:pPr indent="0" lvl="0" marL="0" rtl="0" algn="ctr">
              <a:spcBef>
                <a:spcPts val="0"/>
              </a:spcBef>
              <a:spcAft>
                <a:spcPts val="0"/>
              </a:spcAft>
              <a:buNone/>
            </a:pPr>
            <a:r>
              <a:rPr lang="en">
                <a:solidFill>
                  <a:schemeClr val="lt1"/>
                </a:solidFill>
              </a:rPr>
              <a:t>yourwebsite.com</a:t>
            </a:r>
            <a:endParaRPr>
              <a:solidFill>
                <a:schemeClr val="lt1"/>
              </a:solidFill>
            </a:endParaRPr>
          </a:p>
        </p:txBody>
      </p:sp>
      <p:grpSp>
        <p:nvGrpSpPr>
          <p:cNvPr id="2156" name="Google Shape;2156;p46"/>
          <p:cNvGrpSpPr/>
          <p:nvPr/>
        </p:nvGrpSpPr>
        <p:grpSpPr>
          <a:xfrm>
            <a:off x="3694660" y="3150347"/>
            <a:ext cx="310309" cy="310288"/>
            <a:chOff x="3368074" y="3882537"/>
            <a:chExt cx="215298" cy="215298"/>
          </a:xfrm>
        </p:grpSpPr>
        <p:sp>
          <p:nvSpPr>
            <p:cNvPr id="2157" name="Google Shape;2157;p4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158" name="Google Shape;2158;p4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159" name="Google Shape;2159;p4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2160" name="Google Shape;2160;p46"/>
          <p:cNvGrpSpPr/>
          <p:nvPr/>
        </p:nvGrpSpPr>
        <p:grpSpPr>
          <a:xfrm>
            <a:off x="4389792" y="3150350"/>
            <a:ext cx="346973" cy="310283"/>
            <a:chOff x="3824739" y="3890112"/>
            <a:chExt cx="208105" cy="186110"/>
          </a:xfrm>
        </p:grpSpPr>
        <p:sp>
          <p:nvSpPr>
            <p:cNvPr id="2161" name="Google Shape;2161;p4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162" name="Google Shape;2162;p4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163" name="Google Shape;2163;p4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2164" name="Google Shape;2164;p46"/>
          <p:cNvSpPr/>
          <p:nvPr/>
        </p:nvSpPr>
        <p:spPr>
          <a:xfrm>
            <a:off x="5121609" y="3171644"/>
            <a:ext cx="327731" cy="267695"/>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165" name="Google Shape;2165;p46"/>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Figtree"/>
                <a:ea typeface="Figtree"/>
                <a:cs typeface="Figtree"/>
                <a:sym typeface="Figtree"/>
              </a:rPr>
              <a:t>Please keep this slide for attribution</a:t>
            </a:r>
            <a:endParaRPr sz="1200">
              <a:solidFill>
                <a:schemeClr val="lt1"/>
              </a:solidFill>
              <a:latin typeface="Figtree"/>
              <a:ea typeface="Figtree"/>
              <a:cs typeface="Figtree"/>
              <a:sym typeface="Figtree"/>
            </a:endParaRPr>
          </a:p>
        </p:txBody>
      </p:sp>
      <p:grpSp>
        <p:nvGrpSpPr>
          <p:cNvPr id="2166" name="Google Shape;2166;p46"/>
          <p:cNvGrpSpPr/>
          <p:nvPr/>
        </p:nvGrpSpPr>
        <p:grpSpPr>
          <a:xfrm>
            <a:off x="621315" y="912865"/>
            <a:ext cx="1163648" cy="3812754"/>
            <a:chOff x="621315" y="912865"/>
            <a:chExt cx="1163648" cy="3812754"/>
          </a:xfrm>
        </p:grpSpPr>
        <p:grpSp>
          <p:nvGrpSpPr>
            <p:cNvPr id="2167" name="Google Shape;2167;p46"/>
            <p:cNvGrpSpPr/>
            <p:nvPr/>
          </p:nvGrpSpPr>
          <p:grpSpPr>
            <a:xfrm>
              <a:off x="621315" y="4004912"/>
              <a:ext cx="717339" cy="720707"/>
              <a:chOff x="5747607" y="9208490"/>
              <a:chExt cx="769429" cy="773042"/>
            </a:xfrm>
          </p:grpSpPr>
          <p:sp>
            <p:nvSpPr>
              <p:cNvPr id="2168" name="Google Shape;2168;p46"/>
              <p:cNvSpPr/>
              <p:nvPr/>
            </p:nvSpPr>
            <p:spPr>
              <a:xfrm>
                <a:off x="5747607" y="9212103"/>
                <a:ext cx="769429" cy="769429"/>
              </a:xfrm>
              <a:custGeom>
                <a:rect b="b" l="l" r="r" t="t"/>
                <a:pathLst>
                  <a:path extrusionOk="0" h="769429" w="769429">
                    <a:moveTo>
                      <a:pt x="384670" y="769303"/>
                    </a:moveTo>
                    <a:cubicBezTo>
                      <a:pt x="172196" y="769351"/>
                      <a:pt x="-82" y="597158"/>
                      <a:pt x="-139" y="384684"/>
                    </a:cubicBezTo>
                    <a:cubicBezTo>
                      <a:pt x="-197" y="172210"/>
                      <a:pt x="172006" y="-69"/>
                      <a:pt x="384480" y="-126"/>
                    </a:cubicBezTo>
                    <a:cubicBezTo>
                      <a:pt x="596954" y="-183"/>
                      <a:pt x="769233" y="172019"/>
                      <a:pt x="769290" y="384493"/>
                    </a:cubicBezTo>
                    <a:cubicBezTo>
                      <a:pt x="769290" y="384560"/>
                      <a:pt x="769290" y="384617"/>
                      <a:pt x="769290" y="384684"/>
                    </a:cubicBezTo>
                    <a:cubicBezTo>
                      <a:pt x="769023" y="596996"/>
                      <a:pt x="596982" y="769037"/>
                      <a:pt x="384670" y="769303"/>
                    </a:cubicBezTo>
                    <a:close/>
                    <a:moveTo>
                      <a:pt x="384670" y="14257"/>
                    </a:moveTo>
                    <a:cubicBezTo>
                      <a:pt x="180093" y="14199"/>
                      <a:pt x="14205" y="180011"/>
                      <a:pt x="14148" y="384589"/>
                    </a:cubicBezTo>
                    <a:cubicBezTo>
                      <a:pt x="14091" y="589167"/>
                      <a:pt x="179902" y="755064"/>
                      <a:pt x="384480" y="755111"/>
                    </a:cubicBezTo>
                    <a:cubicBezTo>
                      <a:pt x="589058" y="755159"/>
                      <a:pt x="754945" y="589357"/>
                      <a:pt x="755002" y="384779"/>
                    </a:cubicBezTo>
                    <a:cubicBezTo>
                      <a:pt x="755002" y="384751"/>
                      <a:pt x="755002" y="384713"/>
                      <a:pt x="755002" y="384684"/>
                    </a:cubicBezTo>
                    <a:cubicBezTo>
                      <a:pt x="754793" y="180230"/>
                      <a:pt x="589125" y="14524"/>
                      <a:pt x="384670" y="142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9" name="Google Shape;2169;p46"/>
              <p:cNvSpPr/>
              <p:nvPr/>
            </p:nvSpPr>
            <p:spPr>
              <a:xfrm>
                <a:off x="5902045" y="9277466"/>
                <a:ext cx="451348" cy="631220"/>
              </a:xfrm>
              <a:custGeom>
                <a:rect b="b" l="l" r="r" t="t"/>
                <a:pathLst>
                  <a:path extrusionOk="0" h="631220" w="451348">
                    <a:moveTo>
                      <a:pt x="7061" y="631074"/>
                    </a:moveTo>
                    <a:cubicBezTo>
                      <a:pt x="3118" y="631102"/>
                      <a:pt x="-111" y="627930"/>
                      <a:pt x="-139" y="623987"/>
                    </a:cubicBezTo>
                    <a:cubicBezTo>
                      <a:pt x="-158" y="621415"/>
                      <a:pt x="1213" y="619024"/>
                      <a:pt x="3442" y="617738"/>
                    </a:cubicBezTo>
                    <a:cubicBezTo>
                      <a:pt x="8109" y="614976"/>
                      <a:pt x="467786" y="340371"/>
                      <a:pt x="435306" y="8138"/>
                    </a:cubicBezTo>
                    <a:cubicBezTo>
                      <a:pt x="434687" y="4243"/>
                      <a:pt x="437344" y="585"/>
                      <a:pt x="441240" y="-34"/>
                    </a:cubicBezTo>
                    <a:cubicBezTo>
                      <a:pt x="445135" y="-663"/>
                      <a:pt x="448793" y="1995"/>
                      <a:pt x="449412" y="5891"/>
                    </a:cubicBezTo>
                    <a:cubicBezTo>
                      <a:pt x="449459" y="6167"/>
                      <a:pt x="449488" y="6434"/>
                      <a:pt x="449498" y="6710"/>
                    </a:cubicBezTo>
                    <a:cubicBezTo>
                      <a:pt x="482931" y="348467"/>
                      <a:pt x="15444" y="627644"/>
                      <a:pt x="10681" y="630407"/>
                    </a:cubicBezTo>
                    <a:cubicBezTo>
                      <a:pt x="9547" y="630940"/>
                      <a:pt x="8309" y="631168"/>
                      <a:pt x="7061" y="63107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0" name="Google Shape;2170;p46"/>
              <p:cNvSpPr/>
              <p:nvPr/>
            </p:nvSpPr>
            <p:spPr>
              <a:xfrm>
                <a:off x="5772560" y="9227145"/>
                <a:ext cx="485342" cy="512261"/>
              </a:xfrm>
              <a:custGeom>
                <a:rect b="b" l="l" r="r" t="t"/>
                <a:pathLst>
                  <a:path extrusionOk="0" h="512261" w="485342">
                    <a:moveTo>
                      <a:pt x="7006" y="511659"/>
                    </a:moveTo>
                    <a:cubicBezTo>
                      <a:pt x="3158" y="511612"/>
                      <a:pt x="15" y="508554"/>
                      <a:pt x="-137" y="504706"/>
                    </a:cubicBezTo>
                    <a:cubicBezTo>
                      <a:pt x="-137" y="503087"/>
                      <a:pt x="-2995" y="334589"/>
                      <a:pt x="200745" y="281440"/>
                    </a:cubicBezTo>
                    <a:cubicBezTo>
                      <a:pt x="328761" y="247912"/>
                      <a:pt x="434489" y="173141"/>
                      <a:pt x="463730" y="95417"/>
                    </a:cubicBezTo>
                    <a:cubicBezTo>
                      <a:pt x="475941" y="67775"/>
                      <a:pt x="473436" y="35847"/>
                      <a:pt x="457063" y="10454"/>
                    </a:cubicBezTo>
                    <a:cubicBezTo>
                      <a:pt x="455110" y="7272"/>
                      <a:pt x="455938" y="3119"/>
                      <a:pt x="458967" y="929"/>
                    </a:cubicBezTo>
                    <a:cubicBezTo>
                      <a:pt x="462149" y="-1024"/>
                      <a:pt x="466302" y="-195"/>
                      <a:pt x="468492" y="2834"/>
                    </a:cubicBezTo>
                    <a:cubicBezTo>
                      <a:pt x="487542" y="30932"/>
                      <a:pt x="490305" y="64841"/>
                      <a:pt x="476779" y="100846"/>
                    </a:cubicBezTo>
                    <a:cubicBezTo>
                      <a:pt x="445918" y="182856"/>
                      <a:pt x="336285" y="261152"/>
                      <a:pt x="203983" y="295727"/>
                    </a:cubicBezTo>
                    <a:cubicBezTo>
                      <a:pt x="11578" y="345924"/>
                      <a:pt x="13483" y="498324"/>
                      <a:pt x="13483" y="504801"/>
                    </a:cubicBezTo>
                    <a:cubicBezTo>
                      <a:pt x="13588" y="508744"/>
                      <a:pt x="10483" y="512031"/>
                      <a:pt x="6540" y="512135"/>
                    </a:cubicBezTo>
                    <a:cubicBezTo>
                      <a:pt x="6530" y="512135"/>
                      <a:pt x="6530" y="512135"/>
                      <a:pt x="6530" y="5121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1" name="Google Shape;2171;p46"/>
              <p:cNvSpPr/>
              <p:nvPr/>
            </p:nvSpPr>
            <p:spPr>
              <a:xfrm>
                <a:off x="6308257" y="9432755"/>
                <a:ext cx="175566" cy="501533"/>
              </a:xfrm>
              <a:custGeom>
                <a:rect b="b" l="l" r="r" t="t"/>
                <a:pathLst>
                  <a:path extrusionOk="0" h="501533" w="175566">
                    <a:moveTo>
                      <a:pt x="6995" y="501408"/>
                    </a:moveTo>
                    <a:cubicBezTo>
                      <a:pt x="5081" y="501388"/>
                      <a:pt x="3261" y="500598"/>
                      <a:pt x="1946" y="499216"/>
                    </a:cubicBezTo>
                    <a:cubicBezTo>
                      <a:pt x="-835" y="496426"/>
                      <a:pt x="-835" y="491911"/>
                      <a:pt x="1946" y="489120"/>
                    </a:cubicBezTo>
                    <a:cubicBezTo>
                      <a:pt x="67383" y="424826"/>
                      <a:pt x="66716" y="325576"/>
                      <a:pt x="66050" y="229564"/>
                    </a:cubicBezTo>
                    <a:cubicBezTo>
                      <a:pt x="65573" y="169842"/>
                      <a:pt x="65193" y="113359"/>
                      <a:pt x="80814" y="67639"/>
                    </a:cubicBezTo>
                    <a:cubicBezTo>
                      <a:pt x="91291" y="36873"/>
                      <a:pt x="107008" y="16204"/>
                      <a:pt x="127296" y="6203"/>
                    </a:cubicBezTo>
                    <a:cubicBezTo>
                      <a:pt x="140669" y="-465"/>
                      <a:pt x="156052" y="-1922"/>
                      <a:pt x="170444" y="2107"/>
                    </a:cubicBezTo>
                    <a:cubicBezTo>
                      <a:pt x="174244" y="3355"/>
                      <a:pt x="176311" y="7450"/>
                      <a:pt x="175063" y="11241"/>
                    </a:cubicBezTo>
                    <a:cubicBezTo>
                      <a:pt x="175016" y="11375"/>
                      <a:pt x="174968" y="11508"/>
                      <a:pt x="174921" y="11632"/>
                    </a:cubicBezTo>
                    <a:cubicBezTo>
                      <a:pt x="173673" y="15318"/>
                      <a:pt x="169672" y="17299"/>
                      <a:pt x="165986" y="16051"/>
                    </a:cubicBezTo>
                    <a:cubicBezTo>
                      <a:pt x="165948" y="16042"/>
                      <a:pt x="165910" y="16023"/>
                      <a:pt x="165872" y="16013"/>
                    </a:cubicBezTo>
                    <a:cubicBezTo>
                      <a:pt x="163871" y="15347"/>
                      <a:pt x="118247" y="1345"/>
                      <a:pt x="94339" y="72687"/>
                    </a:cubicBezTo>
                    <a:cubicBezTo>
                      <a:pt x="79480" y="115931"/>
                      <a:pt x="79861" y="171271"/>
                      <a:pt x="80338" y="229754"/>
                    </a:cubicBezTo>
                    <a:cubicBezTo>
                      <a:pt x="81004" y="328719"/>
                      <a:pt x="81766" y="431113"/>
                      <a:pt x="11948" y="499598"/>
                    </a:cubicBezTo>
                    <a:cubicBezTo>
                      <a:pt x="10567" y="500779"/>
                      <a:pt x="8814" y="501417"/>
                      <a:pt x="6995" y="5014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2" name="Google Shape;2172;p46"/>
              <p:cNvSpPr/>
              <p:nvPr/>
            </p:nvSpPr>
            <p:spPr>
              <a:xfrm>
                <a:off x="5848776" y="9308812"/>
                <a:ext cx="635303" cy="450216"/>
              </a:xfrm>
              <a:custGeom>
                <a:rect b="b" l="l" r="r" t="t"/>
                <a:pathLst>
                  <a:path extrusionOk="0" h="450216" w="635303">
                    <a:moveTo>
                      <a:pt x="627734" y="450091"/>
                    </a:moveTo>
                    <a:cubicBezTo>
                      <a:pt x="623829" y="450091"/>
                      <a:pt x="620648" y="446947"/>
                      <a:pt x="620591" y="443042"/>
                    </a:cubicBezTo>
                    <a:cubicBezTo>
                      <a:pt x="619924" y="281117"/>
                      <a:pt x="571727" y="163102"/>
                      <a:pt x="477716" y="92236"/>
                    </a:cubicBezTo>
                    <a:cubicBezTo>
                      <a:pt x="299027" y="-42161"/>
                      <a:pt x="11848" y="37182"/>
                      <a:pt x="8990" y="38039"/>
                    </a:cubicBezTo>
                    <a:cubicBezTo>
                      <a:pt x="5181" y="39115"/>
                      <a:pt x="1209" y="36896"/>
                      <a:pt x="132" y="33086"/>
                    </a:cubicBezTo>
                    <a:cubicBezTo>
                      <a:pt x="-944" y="29276"/>
                      <a:pt x="1275" y="25304"/>
                      <a:pt x="5085" y="24228"/>
                    </a:cubicBezTo>
                    <a:cubicBezTo>
                      <a:pt x="8038" y="23466"/>
                      <a:pt x="301979" y="-57783"/>
                      <a:pt x="486288" y="80806"/>
                    </a:cubicBezTo>
                    <a:cubicBezTo>
                      <a:pt x="584301" y="154530"/>
                      <a:pt x="634402" y="276450"/>
                      <a:pt x="635164" y="442756"/>
                    </a:cubicBezTo>
                    <a:cubicBezTo>
                      <a:pt x="635164" y="446699"/>
                      <a:pt x="631963" y="449900"/>
                      <a:pt x="628020" y="4499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3" name="Google Shape;2173;p46"/>
              <p:cNvSpPr/>
              <p:nvPr/>
            </p:nvSpPr>
            <p:spPr>
              <a:xfrm>
                <a:off x="5802842" y="9552714"/>
                <a:ext cx="207463" cy="188731"/>
              </a:xfrm>
              <a:custGeom>
                <a:rect b="b" l="l" r="r" t="t"/>
                <a:pathLst>
                  <a:path extrusionOk="0" h="188731" w="207463">
                    <a:moveTo>
                      <a:pt x="1965" y="188567"/>
                    </a:moveTo>
                    <a:lnTo>
                      <a:pt x="1965" y="188567"/>
                    </a:lnTo>
                    <a:cubicBezTo>
                      <a:pt x="689" y="188414"/>
                      <a:pt x="-244" y="187281"/>
                      <a:pt x="-130" y="185995"/>
                    </a:cubicBezTo>
                    <a:cubicBezTo>
                      <a:pt x="12319" y="81572"/>
                      <a:pt x="99711" y="2219"/>
                      <a:pt x="204848" y="-124"/>
                    </a:cubicBezTo>
                    <a:cubicBezTo>
                      <a:pt x="206162" y="-181"/>
                      <a:pt x="207267" y="848"/>
                      <a:pt x="207324" y="2162"/>
                    </a:cubicBezTo>
                    <a:cubicBezTo>
                      <a:pt x="207324" y="2162"/>
                      <a:pt x="207324" y="2162"/>
                      <a:pt x="207324" y="2162"/>
                    </a:cubicBezTo>
                    <a:cubicBezTo>
                      <a:pt x="207324" y="3496"/>
                      <a:pt x="206277" y="4591"/>
                      <a:pt x="204943" y="4639"/>
                    </a:cubicBezTo>
                    <a:cubicBezTo>
                      <a:pt x="102302" y="7096"/>
                      <a:pt x="17063" y="84611"/>
                      <a:pt x="4918" y="186566"/>
                    </a:cubicBezTo>
                    <a:cubicBezTo>
                      <a:pt x="4633" y="187918"/>
                      <a:pt x="3327" y="188804"/>
                      <a:pt x="1965" y="1885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4" name="Google Shape;2174;p46"/>
              <p:cNvSpPr/>
              <p:nvPr/>
            </p:nvSpPr>
            <p:spPr>
              <a:xfrm>
                <a:off x="5842888" y="9608152"/>
                <a:ext cx="122459" cy="98964"/>
              </a:xfrm>
              <a:custGeom>
                <a:rect b="b" l="l" r="r" t="t"/>
                <a:pathLst>
                  <a:path extrusionOk="0" h="98964" w="122459">
                    <a:moveTo>
                      <a:pt x="2305" y="98838"/>
                    </a:moveTo>
                    <a:lnTo>
                      <a:pt x="1734" y="98838"/>
                    </a:lnTo>
                    <a:cubicBezTo>
                      <a:pt x="448" y="98553"/>
                      <a:pt x="-362" y="97286"/>
                      <a:pt x="-85" y="96000"/>
                    </a:cubicBezTo>
                    <a:cubicBezTo>
                      <a:pt x="-76" y="95990"/>
                      <a:pt x="-76" y="95990"/>
                      <a:pt x="-76" y="95981"/>
                    </a:cubicBezTo>
                    <a:cubicBezTo>
                      <a:pt x="13068" y="40155"/>
                      <a:pt x="62589" y="493"/>
                      <a:pt x="119939" y="-126"/>
                    </a:cubicBezTo>
                    <a:cubicBezTo>
                      <a:pt x="121273" y="-126"/>
                      <a:pt x="122320" y="826"/>
                      <a:pt x="122320" y="2160"/>
                    </a:cubicBezTo>
                    <a:cubicBezTo>
                      <a:pt x="122320" y="3493"/>
                      <a:pt x="121273" y="4589"/>
                      <a:pt x="119939" y="4636"/>
                    </a:cubicBezTo>
                    <a:cubicBezTo>
                      <a:pt x="64771" y="5208"/>
                      <a:pt x="17146" y="43403"/>
                      <a:pt x="4592" y="97124"/>
                    </a:cubicBezTo>
                    <a:cubicBezTo>
                      <a:pt x="4296" y="98143"/>
                      <a:pt x="3363" y="98838"/>
                      <a:pt x="2305" y="988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5" name="Google Shape;2175;p46"/>
              <p:cNvSpPr/>
              <p:nvPr/>
            </p:nvSpPr>
            <p:spPr>
              <a:xfrm>
                <a:off x="6078302" y="9653663"/>
                <a:ext cx="177951" cy="180995"/>
              </a:xfrm>
              <a:custGeom>
                <a:rect b="b" l="l" r="r" t="t"/>
                <a:pathLst>
                  <a:path extrusionOk="0" h="180995" w="177951">
                    <a:moveTo>
                      <a:pt x="2254" y="180868"/>
                    </a:moveTo>
                    <a:cubicBezTo>
                      <a:pt x="1578" y="180896"/>
                      <a:pt x="930" y="180573"/>
                      <a:pt x="539" y="180010"/>
                    </a:cubicBezTo>
                    <a:cubicBezTo>
                      <a:pt x="-366" y="179087"/>
                      <a:pt x="-366" y="177601"/>
                      <a:pt x="539" y="176677"/>
                    </a:cubicBezTo>
                    <a:cubicBezTo>
                      <a:pt x="62823" y="122642"/>
                      <a:pt x="120726" y="63748"/>
                      <a:pt x="173704" y="560"/>
                    </a:cubicBezTo>
                    <a:cubicBezTo>
                      <a:pt x="174666" y="-355"/>
                      <a:pt x="176171" y="-355"/>
                      <a:pt x="177133" y="560"/>
                    </a:cubicBezTo>
                    <a:cubicBezTo>
                      <a:pt x="178038" y="1484"/>
                      <a:pt x="178038" y="2969"/>
                      <a:pt x="177133" y="3893"/>
                    </a:cubicBezTo>
                    <a:cubicBezTo>
                      <a:pt x="123926" y="67301"/>
                      <a:pt x="65776" y="126385"/>
                      <a:pt x="3206" y="180582"/>
                    </a:cubicBezTo>
                    <a:cubicBezTo>
                      <a:pt x="2911" y="180735"/>
                      <a:pt x="2587" y="180839"/>
                      <a:pt x="2254" y="1808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6" name="Google Shape;2176;p46"/>
              <p:cNvSpPr/>
              <p:nvPr/>
            </p:nvSpPr>
            <p:spPr>
              <a:xfrm>
                <a:off x="6156312" y="9744826"/>
                <a:ext cx="60838" cy="58493"/>
              </a:xfrm>
              <a:custGeom>
                <a:rect b="b" l="l" r="r" t="t"/>
                <a:pathLst>
                  <a:path extrusionOk="0" h="58493" w="60838">
                    <a:moveTo>
                      <a:pt x="2349" y="58367"/>
                    </a:moveTo>
                    <a:cubicBezTo>
                      <a:pt x="1673" y="58367"/>
                      <a:pt x="1016" y="58091"/>
                      <a:pt x="539" y="57605"/>
                    </a:cubicBezTo>
                    <a:cubicBezTo>
                      <a:pt x="-366" y="56681"/>
                      <a:pt x="-366" y="55196"/>
                      <a:pt x="539" y="54271"/>
                    </a:cubicBezTo>
                    <a:lnTo>
                      <a:pt x="56642" y="551"/>
                    </a:lnTo>
                    <a:cubicBezTo>
                      <a:pt x="57585" y="-374"/>
                      <a:pt x="59099" y="-345"/>
                      <a:pt x="60023" y="598"/>
                    </a:cubicBezTo>
                    <a:cubicBezTo>
                      <a:pt x="60947" y="1541"/>
                      <a:pt x="60918" y="3056"/>
                      <a:pt x="59975" y="3979"/>
                    </a:cubicBezTo>
                    <a:lnTo>
                      <a:pt x="3873" y="57701"/>
                    </a:lnTo>
                    <a:cubicBezTo>
                      <a:pt x="3473" y="58110"/>
                      <a:pt x="2921" y="58358"/>
                      <a:pt x="2349" y="583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7" name="Google Shape;2177;p46"/>
              <p:cNvSpPr/>
              <p:nvPr/>
            </p:nvSpPr>
            <p:spPr>
              <a:xfrm>
                <a:off x="6221177" y="9784424"/>
                <a:ext cx="22159" cy="21006"/>
              </a:xfrm>
              <a:custGeom>
                <a:rect b="b" l="l" r="r" t="t"/>
                <a:pathLst>
                  <a:path extrusionOk="0" h="21006" w="22159">
                    <a:moveTo>
                      <a:pt x="2254" y="20865"/>
                    </a:moveTo>
                    <a:cubicBezTo>
                      <a:pt x="1597" y="20884"/>
                      <a:pt x="968" y="20598"/>
                      <a:pt x="539" y="20103"/>
                    </a:cubicBezTo>
                    <a:cubicBezTo>
                      <a:pt x="-366" y="19179"/>
                      <a:pt x="-366" y="17693"/>
                      <a:pt x="539" y="16769"/>
                    </a:cubicBezTo>
                    <a:lnTo>
                      <a:pt x="17780" y="767"/>
                    </a:lnTo>
                    <a:cubicBezTo>
                      <a:pt x="18599" y="-262"/>
                      <a:pt x="20104" y="-424"/>
                      <a:pt x="21123" y="396"/>
                    </a:cubicBezTo>
                    <a:cubicBezTo>
                      <a:pt x="22151" y="1215"/>
                      <a:pt x="22323" y="2720"/>
                      <a:pt x="21495" y="3739"/>
                    </a:cubicBezTo>
                    <a:cubicBezTo>
                      <a:pt x="21361" y="3920"/>
                      <a:pt x="21199" y="4072"/>
                      <a:pt x="21018" y="4196"/>
                    </a:cubicBezTo>
                    <a:lnTo>
                      <a:pt x="4064" y="20293"/>
                    </a:lnTo>
                    <a:cubicBezTo>
                      <a:pt x="3568" y="20741"/>
                      <a:pt x="2911" y="20941"/>
                      <a:pt x="2254" y="208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8" name="Google Shape;2178;p46"/>
              <p:cNvSpPr/>
              <p:nvPr/>
            </p:nvSpPr>
            <p:spPr>
              <a:xfrm>
                <a:off x="6118121" y="9283148"/>
                <a:ext cx="81353" cy="13346"/>
              </a:xfrm>
              <a:custGeom>
                <a:rect b="b" l="l" r="r" t="t"/>
                <a:pathLst>
                  <a:path extrusionOk="0" h="13346" w="81353">
                    <a:moveTo>
                      <a:pt x="79212" y="13220"/>
                    </a:moveTo>
                    <a:lnTo>
                      <a:pt x="78545" y="13220"/>
                    </a:lnTo>
                    <a:cubicBezTo>
                      <a:pt x="53789" y="6219"/>
                      <a:pt x="28024" y="3448"/>
                      <a:pt x="2345" y="5029"/>
                    </a:cubicBezTo>
                    <a:cubicBezTo>
                      <a:pt x="1145" y="5191"/>
                      <a:pt x="49" y="4343"/>
                      <a:pt x="-113" y="3143"/>
                    </a:cubicBezTo>
                    <a:cubicBezTo>
                      <a:pt x="-122" y="3038"/>
                      <a:pt x="-132" y="2943"/>
                      <a:pt x="-132" y="2838"/>
                    </a:cubicBezTo>
                    <a:cubicBezTo>
                      <a:pt x="-236" y="1524"/>
                      <a:pt x="735" y="381"/>
                      <a:pt x="2040" y="266"/>
                    </a:cubicBezTo>
                    <a:cubicBezTo>
                      <a:pt x="2050" y="266"/>
                      <a:pt x="2050" y="266"/>
                      <a:pt x="2059" y="266"/>
                    </a:cubicBezTo>
                    <a:cubicBezTo>
                      <a:pt x="28158" y="-1239"/>
                      <a:pt x="54323" y="1590"/>
                      <a:pt x="79497" y="8648"/>
                    </a:cubicBezTo>
                    <a:cubicBezTo>
                      <a:pt x="80764" y="9020"/>
                      <a:pt x="81488" y="10334"/>
                      <a:pt x="81117" y="11601"/>
                    </a:cubicBezTo>
                    <a:cubicBezTo>
                      <a:pt x="80841" y="12458"/>
                      <a:pt x="80098" y="13087"/>
                      <a:pt x="79212" y="1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9" name="Google Shape;2179;p46"/>
              <p:cNvSpPr/>
              <p:nvPr/>
            </p:nvSpPr>
            <p:spPr>
              <a:xfrm>
                <a:off x="6182515" y="9255118"/>
                <a:ext cx="23156" cy="10517"/>
              </a:xfrm>
              <a:custGeom>
                <a:rect b="b" l="l" r="r" t="t"/>
                <a:pathLst>
                  <a:path extrusionOk="0" h="10517" w="23156">
                    <a:moveTo>
                      <a:pt x="20532" y="10294"/>
                    </a:moveTo>
                    <a:lnTo>
                      <a:pt x="19866" y="10294"/>
                    </a:lnTo>
                    <a:lnTo>
                      <a:pt x="1578" y="4579"/>
                    </a:lnTo>
                    <a:cubicBezTo>
                      <a:pt x="302" y="4169"/>
                      <a:pt x="-413" y="2817"/>
                      <a:pt x="-41" y="1531"/>
                    </a:cubicBezTo>
                    <a:cubicBezTo>
                      <a:pt x="359" y="274"/>
                      <a:pt x="1702" y="-412"/>
                      <a:pt x="2949" y="-12"/>
                    </a:cubicBezTo>
                    <a:cubicBezTo>
                      <a:pt x="2968" y="-3"/>
                      <a:pt x="2988" y="-3"/>
                      <a:pt x="3007" y="7"/>
                    </a:cubicBezTo>
                    <a:lnTo>
                      <a:pt x="21295" y="5722"/>
                    </a:lnTo>
                    <a:cubicBezTo>
                      <a:pt x="22561" y="6084"/>
                      <a:pt x="23285" y="7408"/>
                      <a:pt x="22924" y="8665"/>
                    </a:cubicBezTo>
                    <a:cubicBezTo>
                      <a:pt x="22618" y="9722"/>
                      <a:pt x="21628" y="10437"/>
                      <a:pt x="20532" y="103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0" name="Google Shape;2180;p46"/>
              <p:cNvSpPr/>
              <p:nvPr/>
            </p:nvSpPr>
            <p:spPr>
              <a:xfrm>
                <a:off x="6440367" y="9473096"/>
                <a:ext cx="34874" cy="84097"/>
              </a:xfrm>
              <a:custGeom>
                <a:rect b="b" l="l" r="r" t="t"/>
                <a:pathLst>
                  <a:path extrusionOk="0" h="84097" w="34874">
                    <a:moveTo>
                      <a:pt x="32333" y="83972"/>
                    </a:moveTo>
                    <a:cubicBezTo>
                      <a:pt x="31171" y="83952"/>
                      <a:pt x="30171" y="83114"/>
                      <a:pt x="29952" y="81971"/>
                    </a:cubicBezTo>
                    <a:cubicBezTo>
                      <a:pt x="25094" y="54196"/>
                      <a:pt x="15016" y="27593"/>
                      <a:pt x="234" y="3581"/>
                    </a:cubicBezTo>
                    <a:cubicBezTo>
                      <a:pt x="-481" y="2447"/>
                      <a:pt x="-138" y="961"/>
                      <a:pt x="996" y="247"/>
                    </a:cubicBezTo>
                    <a:cubicBezTo>
                      <a:pt x="2129" y="-467"/>
                      <a:pt x="3615" y="-125"/>
                      <a:pt x="4329" y="1009"/>
                    </a:cubicBezTo>
                    <a:cubicBezTo>
                      <a:pt x="19388" y="25603"/>
                      <a:pt x="29695" y="52806"/>
                      <a:pt x="34714" y="81209"/>
                    </a:cubicBezTo>
                    <a:cubicBezTo>
                      <a:pt x="34886" y="82514"/>
                      <a:pt x="34009" y="83734"/>
                      <a:pt x="32714" y="83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1" name="Google Shape;2181;p46"/>
              <p:cNvSpPr/>
              <p:nvPr/>
            </p:nvSpPr>
            <p:spPr>
              <a:xfrm>
                <a:off x="6468841" y="9483288"/>
                <a:ext cx="7084" cy="19041"/>
              </a:xfrm>
              <a:custGeom>
                <a:rect b="b" l="l" r="r" t="t"/>
                <a:pathLst>
                  <a:path extrusionOk="0" h="19041" w="7084">
                    <a:moveTo>
                      <a:pt x="4240" y="18916"/>
                    </a:moveTo>
                    <a:cubicBezTo>
                      <a:pt x="3126" y="18697"/>
                      <a:pt x="2307" y="17763"/>
                      <a:pt x="2240" y="16630"/>
                    </a:cubicBezTo>
                    <a:lnTo>
                      <a:pt x="-46" y="2914"/>
                    </a:lnTo>
                    <a:cubicBezTo>
                      <a:pt x="-408" y="1647"/>
                      <a:pt x="315" y="332"/>
                      <a:pt x="1583" y="-30"/>
                    </a:cubicBezTo>
                    <a:cubicBezTo>
                      <a:pt x="2850" y="-401"/>
                      <a:pt x="4164" y="332"/>
                      <a:pt x="4526" y="1599"/>
                    </a:cubicBezTo>
                    <a:cubicBezTo>
                      <a:pt x="4583" y="1780"/>
                      <a:pt x="4612" y="1961"/>
                      <a:pt x="4621" y="2152"/>
                    </a:cubicBezTo>
                    <a:lnTo>
                      <a:pt x="6907" y="15868"/>
                    </a:lnTo>
                    <a:cubicBezTo>
                      <a:pt x="7135" y="17106"/>
                      <a:pt x="6307" y="18296"/>
                      <a:pt x="5069" y="18525"/>
                    </a:cubicBezTo>
                    <a:cubicBezTo>
                      <a:pt x="5040" y="18525"/>
                      <a:pt x="5021" y="18535"/>
                      <a:pt x="5002" y="185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2" name="Google Shape;2182;p46"/>
              <p:cNvSpPr/>
              <p:nvPr/>
            </p:nvSpPr>
            <p:spPr>
              <a:xfrm>
                <a:off x="6394377" y="9386384"/>
                <a:ext cx="16123" cy="14148"/>
              </a:xfrm>
              <a:custGeom>
                <a:rect b="b" l="l" r="r" t="t"/>
                <a:pathLst>
                  <a:path extrusionOk="0" h="14148" w="16123">
                    <a:moveTo>
                      <a:pt x="13458" y="13997"/>
                    </a:moveTo>
                    <a:cubicBezTo>
                      <a:pt x="12905" y="13978"/>
                      <a:pt x="12362" y="13778"/>
                      <a:pt x="11934" y="13425"/>
                    </a:cubicBezTo>
                    <a:lnTo>
                      <a:pt x="504" y="3900"/>
                    </a:lnTo>
                    <a:cubicBezTo>
                      <a:pt x="-354" y="2957"/>
                      <a:pt x="-354" y="1510"/>
                      <a:pt x="504" y="567"/>
                    </a:cubicBezTo>
                    <a:cubicBezTo>
                      <a:pt x="1466" y="-357"/>
                      <a:pt x="2970" y="-357"/>
                      <a:pt x="3933" y="567"/>
                    </a:cubicBezTo>
                    <a:lnTo>
                      <a:pt x="15363" y="10092"/>
                    </a:lnTo>
                    <a:cubicBezTo>
                      <a:pt x="16191" y="11082"/>
                      <a:pt x="16191" y="12530"/>
                      <a:pt x="15363" y="13521"/>
                    </a:cubicBezTo>
                    <a:cubicBezTo>
                      <a:pt x="14820" y="13921"/>
                      <a:pt x="14134" y="14092"/>
                      <a:pt x="13458" y="13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3" name="Google Shape;2183;p46"/>
              <p:cNvSpPr/>
              <p:nvPr/>
            </p:nvSpPr>
            <p:spPr>
              <a:xfrm>
                <a:off x="6383297" y="9354086"/>
                <a:ext cx="13968" cy="12607"/>
              </a:xfrm>
              <a:custGeom>
                <a:rect b="b" l="l" r="r" t="t"/>
                <a:pathLst>
                  <a:path extrusionOk="0" h="12607" w="13968">
                    <a:moveTo>
                      <a:pt x="11584" y="12482"/>
                    </a:moveTo>
                    <a:cubicBezTo>
                      <a:pt x="10974" y="12491"/>
                      <a:pt x="10384" y="12253"/>
                      <a:pt x="9965" y="11815"/>
                    </a:cubicBezTo>
                    <a:lnTo>
                      <a:pt x="440" y="3814"/>
                    </a:lnTo>
                    <a:cubicBezTo>
                      <a:pt x="-418" y="2823"/>
                      <a:pt x="-313" y="1318"/>
                      <a:pt x="687" y="451"/>
                    </a:cubicBezTo>
                    <a:cubicBezTo>
                      <a:pt x="1507" y="-253"/>
                      <a:pt x="2687" y="-320"/>
                      <a:pt x="3583" y="290"/>
                    </a:cubicBezTo>
                    <a:lnTo>
                      <a:pt x="13108" y="8291"/>
                    </a:lnTo>
                    <a:cubicBezTo>
                      <a:pt x="14032" y="9157"/>
                      <a:pt x="14070" y="10605"/>
                      <a:pt x="13213" y="11519"/>
                    </a:cubicBezTo>
                    <a:cubicBezTo>
                      <a:pt x="13174" y="11558"/>
                      <a:pt x="13146" y="11596"/>
                      <a:pt x="13108" y="11624"/>
                    </a:cubicBezTo>
                    <a:cubicBezTo>
                      <a:pt x="12727" y="12091"/>
                      <a:pt x="12184" y="12396"/>
                      <a:pt x="11584" y="124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4" name="Google Shape;2184;p46"/>
              <p:cNvSpPr/>
              <p:nvPr/>
            </p:nvSpPr>
            <p:spPr>
              <a:xfrm>
                <a:off x="6291189" y="9317144"/>
                <a:ext cx="14330" cy="5734"/>
              </a:xfrm>
              <a:custGeom>
                <a:rect b="b" l="l" r="r" t="t"/>
                <a:pathLst>
                  <a:path extrusionOk="0" h="5734" w="14330">
                    <a:moveTo>
                      <a:pt x="2251" y="5608"/>
                    </a:moveTo>
                    <a:cubicBezTo>
                      <a:pt x="1051" y="5580"/>
                      <a:pt x="51" y="4694"/>
                      <a:pt x="-130" y="3513"/>
                    </a:cubicBezTo>
                    <a:cubicBezTo>
                      <a:pt x="-244" y="2179"/>
                      <a:pt x="727" y="998"/>
                      <a:pt x="2061" y="846"/>
                    </a:cubicBezTo>
                    <a:lnTo>
                      <a:pt x="11586" y="-107"/>
                    </a:lnTo>
                    <a:cubicBezTo>
                      <a:pt x="12833" y="-269"/>
                      <a:pt x="13986" y="617"/>
                      <a:pt x="14148" y="1865"/>
                    </a:cubicBezTo>
                    <a:cubicBezTo>
                      <a:pt x="14148" y="1912"/>
                      <a:pt x="14157" y="1950"/>
                      <a:pt x="14157" y="1988"/>
                    </a:cubicBezTo>
                    <a:cubicBezTo>
                      <a:pt x="14367" y="3179"/>
                      <a:pt x="13576" y="4313"/>
                      <a:pt x="12386" y="4532"/>
                    </a:cubicBezTo>
                    <a:cubicBezTo>
                      <a:pt x="12281" y="4551"/>
                      <a:pt x="12167" y="4560"/>
                      <a:pt x="12062" y="4560"/>
                    </a:cubicBezTo>
                    <a:lnTo>
                      <a:pt x="2537" y="560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5" name="Google Shape;2185;p46"/>
              <p:cNvSpPr/>
              <p:nvPr/>
            </p:nvSpPr>
            <p:spPr>
              <a:xfrm>
                <a:off x="6249848" y="9450645"/>
                <a:ext cx="43317" cy="61972"/>
              </a:xfrm>
              <a:custGeom>
                <a:rect b="b" l="l" r="r" t="t"/>
                <a:pathLst>
                  <a:path extrusionOk="0" h="61972" w="43317">
                    <a:moveTo>
                      <a:pt x="2159" y="61846"/>
                    </a:moveTo>
                    <a:cubicBezTo>
                      <a:pt x="1559" y="61808"/>
                      <a:pt x="987" y="61579"/>
                      <a:pt x="539" y="61179"/>
                    </a:cubicBezTo>
                    <a:cubicBezTo>
                      <a:pt x="-366" y="60255"/>
                      <a:pt x="-366" y="58769"/>
                      <a:pt x="539" y="57845"/>
                    </a:cubicBezTo>
                    <a:cubicBezTo>
                      <a:pt x="15855" y="40891"/>
                      <a:pt x="28685" y="21841"/>
                      <a:pt x="38639" y="1267"/>
                    </a:cubicBezTo>
                    <a:cubicBezTo>
                      <a:pt x="39135" y="105"/>
                      <a:pt x="40478" y="-438"/>
                      <a:pt x="41640" y="57"/>
                    </a:cubicBezTo>
                    <a:cubicBezTo>
                      <a:pt x="41688" y="76"/>
                      <a:pt x="41735" y="95"/>
                      <a:pt x="41782" y="124"/>
                    </a:cubicBezTo>
                    <a:cubicBezTo>
                      <a:pt x="42983" y="667"/>
                      <a:pt x="43507" y="2077"/>
                      <a:pt x="42964" y="3277"/>
                    </a:cubicBezTo>
                    <a:cubicBezTo>
                      <a:pt x="42954" y="3305"/>
                      <a:pt x="42944" y="3334"/>
                      <a:pt x="42926" y="3362"/>
                    </a:cubicBezTo>
                    <a:cubicBezTo>
                      <a:pt x="32629" y="24346"/>
                      <a:pt x="19380" y="43758"/>
                      <a:pt x="3588" y="60989"/>
                    </a:cubicBezTo>
                    <a:cubicBezTo>
                      <a:pt x="3225" y="61436"/>
                      <a:pt x="2721" y="61741"/>
                      <a:pt x="2159" y="618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6" name="Google Shape;2186;p46"/>
              <p:cNvSpPr/>
              <p:nvPr/>
            </p:nvSpPr>
            <p:spPr>
              <a:xfrm>
                <a:off x="6245414" y="9436162"/>
                <a:ext cx="21935" cy="28452"/>
              </a:xfrm>
              <a:custGeom>
                <a:rect b="b" l="l" r="r" t="t"/>
                <a:pathLst>
                  <a:path extrusionOk="0" h="28452" w="21935">
                    <a:moveTo>
                      <a:pt x="2306" y="28227"/>
                    </a:moveTo>
                    <a:cubicBezTo>
                      <a:pt x="1839" y="28360"/>
                      <a:pt x="1343" y="28360"/>
                      <a:pt x="877" y="28227"/>
                    </a:cubicBezTo>
                    <a:cubicBezTo>
                      <a:pt x="-200" y="27474"/>
                      <a:pt x="-466" y="25989"/>
                      <a:pt x="296" y="24912"/>
                    </a:cubicBezTo>
                    <a:cubicBezTo>
                      <a:pt x="296" y="24903"/>
                      <a:pt x="306" y="24903"/>
                      <a:pt x="306" y="24893"/>
                    </a:cubicBezTo>
                    <a:lnTo>
                      <a:pt x="17451" y="890"/>
                    </a:lnTo>
                    <a:cubicBezTo>
                      <a:pt x="18203" y="-186"/>
                      <a:pt x="19689" y="-453"/>
                      <a:pt x="20765" y="309"/>
                    </a:cubicBezTo>
                    <a:cubicBezTo>
                      <a:pt x="20775" y="309"/>
                      <a:pt x="20775" y="319"/>
                      <a:pt x="20784" y="319"/>
                    </a:cubicBezTo>
                    <a:cubicBezTo>
                      <a:pt x="21861" y="1071"/>
                      <a:pt x="22118" y="2557"/>
                      <a:pt x="21365" y="3633"/>
                    </a:cubicBezTo>
                    <a:cubicBezTo>
                      <a:pt x="21365" y="3643"/>
                      <a:pt x="21356" y="3643"/>
                      <a:pt x="21356" y="3652"/>
                    </a:cubicBezTo>
                    <a:lnTo>
                      <a:pt x="4211" y="27655"/>
                    </a:lnTo>
                    <a:cubicBezTo>
                      <a:pt x="3687" y="28113"/>
                      <a:pt x="2992" y="28322"/>
                      <a:pt x="2306" y="282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7" name="Google Shape;2187;p46"/>
              <p:cNvSpPr/>
              <p:nvPr/>
            </p:nvSpPr>
            <p:spPr>
              <a:xfrm>
                <a:off x="6373108" y="9208490"/>
                <a:ext cx="125541" cy="140010"/>
              </a:xfrm>
              <a:custGeom>
                <a:rect b="b" l="l" r="r" t="t"/>
                <a:pathLst>
                  <a:path extrusionOk="0" h="140010" w="125541">
                    <a:moveTo>
                      <a:pt x="120738" y="139885"/>
                    </a:moveTo>
                    <a:cubicBezTo>
                      <a:pt x="118890" y="139894"/>
                      <a:pt x="117204" y="138808"/>
                      <a:pt x="116452" y="137122"/>
                    </a:cubicBezTo>
                    <a:cubicBezTo>
                      <a:pt x="91039" y="84497"/>
                      <a:pt x="51453" y="40006"/>
                      <a:pt x="2152" y="8630"/>
                    </a:cubicBezTo>
                    <a:cubicBezTo>
                      <a:pt x="-68" y="7316"/>
                      <a:pt x="-801" y="4449"/>
                      <a:pt x="513" y="2239"/>
                    </a:cubicBezTo>
                    <a:cubicBezTo>
                      <a:pt x="551" y="2172"/>
                      <a:pt x="589" y="2115"/>
                      <a:pt x="628" y="2058"/>
                    </a:cubicBezTo>
                    <a:cubicBezTo>
                      <a:pt x="2047" y="-152"/>
                      <a:pt x="4990" y="-790"/>
                      <a:pt x="7200" y="629"/>
                    </a:cubicBezTo>
                    <a:cubicBezTo>
                      <a:pt x="58006" y="32938"/>
                      <a:pt x="98783" y="78791"/>
                      <a:pt x="124929" y="133027"/>
                    </a:cubicBezTo>
                    <a:cubicBezTo>
                      <a:pt x="126072" y="135398"/>
                      <a:pt x="125071" y="138247"/>
                      <a:pt x="122700" y="139380"/>
                    </a:cubicBezTo>
                    <a:cubicBezTo>
                      <a:pt x="122681" y="139389"/>
                      <a:pt x="122662" y="139399"/>
                      <a:pt x="122643" y="139409"/>
                    </a:cubicBezTo>
                    <a:cubicBezTo>
                      <a:pt x="122043" y="139685"/>
                      <a:pt x="121395" y="139847"/>
                      <a:pt x="120738" y="1398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8" name="Google Shape;2188;p46"/>
              <p:cNvSpPr/>
              <p:nvPr/>
            </p:nvSpPr>
            <p:spPr>
              <a:xfrm>
                <a:off x="6484885" y="9242475"/>
                <a:ext cx="22386" cy="33159"/>
              </a:xfrm>
              <a:custGeom>
                <a:rect b="b" l="l" r="r" t="t"/>
                <a:pathLst>
                  <a:path extrusionOk="0" h="33159" w="22386">
                    <a:moveTo>
                      <a:pt x="17533" y="33033"/>
                    </a:moveTo>
                    <a:cubicBezTo>
                      <a:pt x="15771" y="33023"/>
                      <a:pt x="14151" y="32033"/>
                      <a:pt x="13342" y="30461"/>
                    </a:cubicBezTo>
                    <a:lnTo>
                      <a:pt x="483" y="6935"/>
                    </a:lnTo>
                    <a:cubicBezTo>
                      <a:pt x="-803" y="4696"/>
                      <a:pt x="-31" y="1848"/>
                      <a:pt x="2198" y="562"/>
                    </a:cubicBezTo>
                    <a:cubicBezTo>
                      <a:pt x="2264" y="524"/>
                      <a:pt x="2321" y="486"/>
                      <a:pt x="2388" y="457"/>
                    </a:cubicBezTo>
                    <a:cubicBezTo>
                      <a:pt x="4646" y="-790"/>
                      <a:pt x="7484" y="29"/>
                      <a:pt x="8732" y="2286"/>
                    </a:cubicBezTo>
                    <a:cubicBezTo>
                      <a:pt x="8741" y="2315"/>
                      <a:pt x="8760" y="2334"/>
                      <a:pt x="8770" y="2362"/>
                    </a:cubicBezTo>
                    <a:lnTo>
                      <a:pt x="21628" y="25985"/>
                    </a:lnTo>
                    <a:cubicBezTo>
                      <a:pt x="22896" y="28166"/>
                      <a:pt x="22153" y="30966"/>
                      <a:pt x="19971" y="32233"/>
                    </a:cubicBezTo>
                    <a:cubicBezTo>
                      <a:pt x="19885" y="32280"/>
                      <a:pt x="19809" y="32328"/>
                      <a:pt x="19724" y="32366"/>
                    </a:cubicBezTo>
                    <a:cubicBezTo>
                      <a:pt x="19085" y="32814"/>
                      <a:pt x="18314" y="33043"/>
                      <a:pt x="17533" y="330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89" name="Google Shape;2189;p46"/>
            <p:cNvGrpSpPr/>
            <p:nvPr/>
          </p:nvGrpSpPr>
          <p:grpSpPr>
            <a:xfrm>
              <a:off x="1110382" y="912865"/>
              <a:ext cx="674581" cy="685836"/>
              <a:chOff x="6137172" y="-1843083"/>
              <a:chExt cx="763187" cy="775833"/>
            </a:xfrm>
          </p:grpSpPr>
          <p:sp>
            <p:nvSpPr>
              <p:cNvPr id="2190" name="Google Shape;2190;p46"/>
              <p:cNvSpPr/>
              <p:nvPr/>
            </p:nvSpPr>
            <p:spPr>
              <a:xfrm>
                <a:off x="6249164" y="-1843083"/>
                <a:ext cx="651195" cy="775833"/>
              </a:xfrm>
              <a:custGeom>
                <a:rect b="b" l="l" r="r" t="t"/>
                <a:pathLst>
                  <a:path extrusionOk="0" h="775833" w="651195">
                    <a:moveTo>
                      <a:pt x="223953" y="775591"/>
                    </a:moveTo>
                    <a:cubicBezTo>
                      <a:pt x="182328" y="775372"/>
                      <a:pt x="141752" y="762408"/>
                      <a:pt x="107653" y="738443"/>
                    </a:cubicBezTo>
                    <a:cubicBezTo>
                      <a:pt x="57265" y="702915"/>
                      <a:pt x="19831" y="643193"/>
                      <a:pt x="5068" y="574804"/>
                    </a:cubicBezTo>
                    <a:cubicBezTo>
                      <a:pt x="-13982" y="484697"/>
                      <a:pt x="12593" y="369635"/>
                      <a:pt x="101937" y="324296"/>
                    </a:cubicBezTo>
                    <a:cubicBezTo>
                      <a:pt x="148800" y="300579"/>
                      <a:pt x="203950" y="300674"/>
                      <a:pt x="251956" y="302770"/>
                    </a:cubicBezTo>
                    <a:cubicBezTo>
                      <a:pt x="255099" y="302874"/>
                      <a:pt x="257481" y="305465"/>
                      <a:pt x="257385" y="308570"/>
                    </a:cubicBezTo>
                    <a:cubicBezTo>
                      <a:pt x="257385" y="308608"/>
                      <a:pt x="257385" y="308637"/>
                      <a:pt x="257385" y="308675"/>
                    </a:cubicBezTo>
                    <a:cubicBezTo>
                      <a:pt x="257290" y="311828"/>
                      <a:pt x="254623" y="314304"/>
                      <a:pt x="251480" y="314200"/>
                    </a:cubicBezTo>
                    <a:cubicBezTo>
                      <a:pt x="251480" y="314200"/>
                      <a:pt x="251480" y="314200"/>
                      <a:pt x="251480" y="314200"/>
                    </a:cubicBezTo>
                    <a:cubicBezTo>
                      <a:pt x="204903" y="312199"/>
                      <a:pt x="151563" y="312009"/>
                      <a:pt x="107081" y="334488"/>
                    </a:cubicBezTo>
                    <a:cubicBezTo>
                      <a:pt x="22880" y="377255"/>
                      <a:pt x="-2362" y="486888"/>
                      <a:pt x="16212" y="572613"/>
                    </a:cubicBezTo>
                    <a:cubicBezTo>
                      <a:pt x="30405" y="638335"/>
                      <a:pt x="66124" y="695390"/>
                      <a:pt x="114224" y="729299"/>
                    </a:cubicBezTo>
                    <a:cubicBezTo>
                      <a:pt x="167946" y="767399"/>
                      <a:pt x="238049" y="775115"/>
                      <a:pt x="291961" y="749873"/>
                    </a:cubicBezTo>
                    <a:cubicBezTo>
                      <a:pt x="299581" y="746349"/>
                      <a:pt x="307106" y="742063"/>
                      <a:pt x="314440" y="737967"/>
                    </a:cubicBezTo>
                    <a:cubicBezTo>
                      <a:pt x="325203" y="731452"/>
                      <a:pt x="336443" y="725851"/>
                      <a:pt x="348159" y="721203"/>
                    </a:cubicBezTo>
                    <a:cubicBezTo>
                      <a:pt x="372828" y="713811"/>
                      <a:pt x="398641" y="710592"/>
                      <a:pt x="424359" y="711678"/>
                    </a:cubicBezTo>
                    <a:cubicBezTo>
                      <a:pt x="442266" y="711906"/>
                      <a:pt x="460173" y="710602"/>
                      <a:pt x="477794" y="707773"/>
                    </a:cubicBezTo>
                    <a:cubicBezTo>
                      <a:pt x="530943" y="697486"/>
                      <a:pt x="579425" y="657576"/>
                      <a:pt x="607429" y="600902"/>
                    </a:cubicBezTo>
                    <a:cubicBezTo>
                      <a:pt x="630099" y="554991"/>
                      <a:pt x="640385" y="498699"/>
                      <a:pt x="638862" y="428881"/>
                    </a:cubicBezTo>
                    <a:cubicBezTo>
                      <a:pt x="637433" y="363348"/>
                      <a:pt x="622574" y="275242"/>
                      <a:pt x="559804" y="228189"/>
                    </a:cubicBezTo>
                    <a:cubicBezTo>
                      <a:pt x="517894" y="196661"/>
                      <a:pt x="457410" y="188184"/>
                      <a:pt x="402070" y="205901"/>
                    </a:cubicBezTo>
                    <a:cubicBezTo>
                      <a:pt x="349016" y="224627"/>
                      <a:pt x="303486" y="259926"/>
                      <a:pt x="272054" y="306580"/>
                    </a:cubicBezTo>
                    <a:cubicBezTo>
                      <a:pt x="271101" y="307999"/>
                      <a:pt x="269578" y="308875"/>
                      <a:pt x="267863" y="308961"/>
                    </a:cubicBezTo>
                    <a:cubicBezTo>
                      <a:pt x="266243" y="309113"/>
                      <a:pt x="264529" y="308523"/>
                      <a:pt x="263386" y="307341"/>
                    </a:cubicBezTo>
                    <a:cubicBezTo>
                      <a:pt x="183853" y="227332"/>
                      <a:pt x="183853" y="81504"/>
                      <a:pt x="263386" y="1494"/>
                    </a:cubicBezTo>
                    <a:cubicBezTo>
                      <a:pt x="265577" y="-744"/>
                      <a:pt x="269101" y="-811"/>
                      <a:pt x="271292" y="1342"/>
                    </a:cubicBezTo>
                    <a:cubicBezTo>
                      <a:pt x="271387" y="1389"/>
                      <a:pt x="271387" y="1446"/>
                      <a:pt x="271482" y="1494"/>
                    </a:cubicBezTo>
                    <a:cubicBezTo>
                      <a:pt x="273673" y="3723"/>
                      <a:pt x="273768" y="7342"/>
                      <a:pt x="271482" y="9581"/>
                    </a:cubicBezTo>
                    <a:cubicBezTo>
                      <a:pt x="271482" y="9581"/>
                      <a:pt x="271482" y="9581"/>
                      <a:pt x="271482" y="9590"/>
                    </a:cubicBezTo>
                    <a:cubicBezTo>
                      <a:pt x="197759" y="83790"/>
                      <a:pt x="196139" y="217616"/>
                      <a:pt x="266815" y="294388"/>
                    </a:cubicBezTo>
                    <a:cubicBezTo>
                      <a:pt x="299296" y="248353"/>
                      <a:pt x="345396" y="213625"/>
                      <a:pt x="398545" y="195042"/>
                    </a:cubicBezTo>
                    <a:cubicBezTo>
                      <a:pt x="457410" y="175992"/>
                      <a:pt x="521800" y="185517"/>
                      <a:pt x="566662" y="219045"/>
                    </a:cubicBezTo>
                    <a:cubicBezTo>
                      <a:pt x="633337" y="268861"/>
                      <a:pt x="648863" y="360491"/>
                      <a:pt x="650292" y="428595"/>
                    </a:cubicBezTo>
                    <a:cubicBezTo>
                      <a:pt x="651911" y="500223"/>
                      <a:pt x="640767" y="558230"/>
                      <a:pt x="617620" y="605855"/>
                    </a:cubicBezTo>
                    <a:cubicBezTo>
                      <a:pt x="588093" y="665767"/>
                      <a:pt x="536563" y="707963"/>
                      <a:pt x="479985" y="718822"/>
                    </a:cubicBezTo>
                    <a:cubicBezTo>
                      <a:pt x="461696" y="721822"/>
                      <a:pt x="443123" y="723232"/>
                      <a:pt x="424550" y="723013"/>
                    </a:cubicBezTo>
                    <a:cubicBezTo>
                      <a:pt x="387782" y="719374"/>
                      <a:pt x="350920" y="728233"/>
                      <a:pt x="319775" y="748159"/>
                    </a:cubicBezTo>
                    <a:cubicBezTo>
                      <a:pt x="312250" y="752445"/>
                      <a:pt x="304534" y="756826"/>
                      <a:pt x="296533" y="760541"/>
                    </a:cubicBezTo>
                    <a:cubicBezTo>
                      <a:pt x="273673" y="770761"/>
                      <a:pt x="248908" y="775895"/>
                      <a:pt x="223953" y="7755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1" name="Google Shape;2191;p46"/>
              <p:cNvSpPr/>
              <p:nvPr/>
            </p:nvSpPr>
            <p:spPr>
              <a:xfrm>
                <a:off x="6710213" y="-1585962"/>
                <a:ext cx="94421" cy="72360"/>
              </a:xfrm>
              <a:custGeom>
                <a:rect b="b" l="l" r="r" t="t"/>
                <a:pathLst>
                  <a:path extrusionOk="0" h="72360" w="94421">
                    <a:moveTo>
                      <a:pt x="87897" y="72128"/>
                    </a:moveTo>
                    <a:cubicBezTo>
                      <a:pt x="86372" y="72128"/>
                      <a:pt x="84849" y="71518"/>
                      <a:pt x="83800" y="70413"/>
                    </a:cubicBezTo>
                    <a:cubicBezTo>
                      <a:pt x="60083" y="46163"/>
                      <a:pt x="32557" y="25960"/>
                      <a:pt x="2362" y="10596"/>
                    </a:cubicBezTo>
                    <a:cubicBezTo>
                      <a:pt x="-496" y="9149"/>
                      <a:pt x="-1543" y="5691"/>
                      <a:pt x="-114" y="2881"/>
                    </a:cubicBezTo>
                    <a:cubicBezTo>
                      <a:pt x="1315" y="71"/>
                      <a:pt x="4743" y="-1043"/>
                      <a:pt x="7600" y="405"/>
                    </a:cubicBezTo>
                    <a:cubicBezTo>
                      <a:pt x="38938" y="16378"/>
                      <a:pt x="67418" y="37323"/>
                      <a:pt x="91993" y="62412"/>
                    </a:cubicBezTo>
                    <a:cubicBezTo>
                      <a:pt x="94183" y="64641"/>
                      <a:pt x="94279" y="68261"/>
                      <a:pt x="91993" y="70499"/>
                    </a:cubicBezTo>
                    <a:cubicBezTo>
                      <a:pt x="91993" y="70499"/>
                      <a:pt x="91993" y="70499"/>
                      <a:pt x="91993" y="70508"/>
                    </a:cubicBezTo>
                    <a:cubicBezTo>
                      <a:pt x="90944" y="71594"/>
                      <a:pt x="89421" y="72175"/>
                      <a:pt x="87897" y="721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2" name="Google Shape;2192;p46"/>
              <p:cNvSpPr/>
              <p:nvPr/>
            </p:nvSpPr>
            <p:spPr>
              <a:xfrm>
                <a:off x="6723235" y="-1524741"/>
                <a:ext cx="56557" cy="81145"/>
              </a:xfrm>
              <a:custGeom>
                <a:rect b="b" l="l" r="r" t="t"/>
                <a:pathLst>
                  <a:path extrusionOk="0" h="81145" w="56557">
                    <a:moveTo>
                      <a:pt x="50110" y="80916"/>
                    </a:moveTo>
                    <a:cubicBezTo>
                      <a:pt x="47919" y="80887"/>
                      <a:pt x="45918" y="79640"/>
                      <a:pt x="44966" y="77677"/>
                    </a:cubicBezTo>
                    <a:cubicBezTo>
                      <a:pt x="33059" y="53103"/>
                      <a:pt x="18106" y="30100"/>
                      <a:pt x="579" y="9192"/>
                    </a:cubicBezTo>
                    <a:cubicBezTo>
                      <a:pt x="-1421" y="6773"/>
                      <a:pt x="-1135" y="3173"/>
                      <a:pt x="1246" y="1144"/>
                    </a:cubicBezTo>
                    <a:cubicBezTo>
                      <a:pt x="1342" y="1125"/>
                      <a:pt x="1342" y="1115"/>
                      <a:pt x="1342" y="1096"/>
                    </a:cubicBezTo>
                    <a:cubicBezTo>
                      <a:pt x="3723" y="-904"/>
                      <a:pt x="7247" y="-609"/>
                      <a:pt x="9247" y="1763"/>
                    </a:cubicBezTo>
                    <a:cubicBezTo>
                      <a:pt x="9247" y="1791"/>
                      <a:pt x="9342" y="1830"/>
                      <a:pt x="9342" y="1858"/>
                    </a:cubicBezTo>
                    <a:cubicBezTo>
                      <a:pt x="27535" y="23499"/>
                      <a:pt x="42966" y="47302"/>
                      <a:pt x="55253" y="72724"/>
                    </a:cubicBezTo>
                    <a:cubicBezTo>
                      <a:pt x="56586" y="75562"/>
                      <a:pt x="55443" y="78973"/>
                      <a:pt x="52586" y="80344"/>
                    </a:cubicBezTo>
                    <a:cubicBezTo>
                      <a:pt x="51823" y="80725"/>
                      <a:pt x="50966" y="80916"/>
                      <a:pt x="50110" y="809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3" name="Google Shape;2193;p46"/>
              <p:cNvSpPr/>
              <p:nvPr/>
            </p:nvSpPr>
            <p:spPr>
              <a:xfrm>
                <a:off x="6137172" y="-1746888"/>
                <a:ext cx="304879" cy="125746"/>
              </a:xfrm>
              <a:custGeom>
                <a:rect b="b" l="l" r="r" t="t"/>
                <a:pathLst>
                  <a:path extrusionOk="0" h="125746" w="304879">
                    <a:moveTo>
                      <a:pt x="150112" y="125516"/>
                    </a:moveTo>
                    <a:cubicBezTo>
                      <a:pt x="59719" y="125516"/>
                      <a:pt x="1522" y="58841"/>
                      <a:pt x="665" y="57889"/>
                    </a:cubicBezTo>
                    <a:cubicBezTo>
                      <a:pt x="-478" y="56612"/>
                      <a:pt x="-955" y="54898"/>
                      <a:pt x="-669" y="53222"/>
                    </a:cubicBezTo>
                    <a:cubicBezTo>
                      <a:pt x="-288" y="51555"/>
                      <a:pt x="760" y="50107"/>
                      <a:pt x="2188" y="49221"/>
                    </a:cubicBezTo>
                    <a:cubicBezTo>
                      <a:pt x="109344" y="-9833"/>
                      <a:pt x="185164" y="-5357"/>
                      <a:pt x="229931" y="8740"/>
                    </a:cubicBezTo>
                    <a:cubicBezTo>
                      <a:pt x="258220" y="16913"/>
                      <a:pt x="283557" y="32971"/>
                      <a:pt x="302988" y="55032"/>
                    </a:cubicBezTo>
                    <a:cubicBezTo>
                      <a:pt x="304798" y="57489"/>
                      <a:pt x="304416" y="60918"/>
                      <a:pt x="302130" y="62937"/>
                    </a:cubicBezTo>
                    <a:cubicBezTo>
                      <a:pt x="245743" y="109800"/>
                      <a:pt x="194117" y="125516"/>
                      <a:pt x="150112" y="125516"/>
                    </a:cubicBezTo>
                    <a:close/>
                    <a:moveTo>
                      <a:pt x="14190" y="55698"/>
                    </a:moveTo>
                    <a:cubicBezTo>
                      <a:pt x="38098" y="80177"/>
                      <a:pt x="145731" y="174284"/>
                      <a:pt x="290415" y="57889"/>
                    </a:cubicBezTo>
                    <a:cubicBezTo>
                      <a:pt x="272127" y="38268"/>
                      <a:pt x="186878" y="-36504"/>
                      <a:pt x="14190" y="556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94" name="Google Shape;2194;p46"/>
            <p:cNvGrpSpPr/>
            <p:nvPr/>
          </p:nvGrpSpPr>
          <p:grpSpPr>
            <a:xfrm>
              <a:off x="1188479" y="2423752"/>
              <a:ext cx="389000" cy="456343"/>
              <a:chOff x="7772529" y="1017714"/>
              <a:chExt cx="389000" cy="456343"/>
            </a:xfrm>
          </p:grpSpPr>
          <p:sp>
            <p:nvSpPr>
              <p:cNvPr id="2195" name="Google Shape;2195;p46"/>
              <p:cNvSpPr/>
              <p:nvPr/>
            </p:nvSpPr>
            <p:spPr>
              <a:xfrm>
                <a:off x="7772529" y="1190117"/>
                <a:ext cx="389000" cy="120586"/>
              </a:xfrm>
              <a:custGeom>
                <a:rect b="b" l="l" r="r" t="t"/>
                <a:pathLst>
                  <a:path extrusionOk="0" h="120586" w="389000">
                    <a:moveTo>
                      <a:pt x="379488" y="120356"/>
                    </a:moveTo>
                    <a:lnTo>
                      <a:pt x="8013" y="120356"/>
                    </a:lnTo>
                    <a:cubicBezTo>
                      <a:pt x="3174" y="120356"/>
                      <a:pt x="-750" y="116432"/>
                      <a:pt x="-750" y="111593"/>
                    </a:cubicBezTo>
                    <a:lnTo>
                      <a:pt x="-750" y="8533"/>
                    </a:lnTo>
                    <a:cubicBezTo>
                      <a:pt x="-750" y="3694"/>
                      <a:pt x="3174" y="-230"/>
                      <a:pt x="8013" y="-230"/>
                    </a:cubicBezTo>
                    <a:lnTo>
                      <a:pt x="379488" y="-230"/>
                    </a:lnTo>
                    <a:cubicBezTo>
                      <a:pt x="384327" y="-230"/>
                      <a:pt x="388251" y="3694"/>
                      <a:pt x="388251" y="8533"/>
                    </a:cubicBezTo>
                    <a:lnTo>
                      <a:pt x="388251" y="111593"/>
                    </a:lnTo>
                    <a:cubicBezTo>
                      <a:pt x="388251" y="116432"/>
                      <a:pt x="384327" y="120356"/>
                      <a:pt x="379488" y="120356"/>
                    </a:cubicBezTo>
                    <a:close/>
                    <a:moveTo>
                      <a:pt x="11156" y="108927"/>
                    </a:moveTo>
                    <a:lnTo>
                      <a:pt x="376821" y="108927"/>
                    </a:lnTo>
                    <a:lnTo>
                      <a:pt x="376821" y="11200"/>
                    </a:lnTo>
                    <a:lnTo>
                      <a:pt x="10680" y="1120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6" name="Google Shape;2196;p46"/>
              <p:cNvSpPr/>
              <p:nvPr/>
            </p:nvSpPr>
            <p:spPr>
              <a:xfrm>
                <a:off x="7892639" y="1017714"/>
                <a:ext cx="148209" cy="148209"/>
              </a:xfrm>
              <a:custGeom>
                <a:rect b="b" l="l" r="r" t="t"/>
                <a:pathLst>
                  <a:path extrusionOk="0" h="148209" w="148209">
                    <a:moveTo>
                      <a:pt x="73450" y="147979"/>
                    </a:moveTo>
                    <a:cubicBezTo>
                      <a:pt x="32521" y="148036"/>
                      <a:pt x="-702" y="114899"/>
                      <a:pt x="-750" y="73970"/>
                    </a:cubicBezTo>
                    <a:cubicBezTo>
                      <a:pt x="-797" y="33041"/>
                      <a:pt x="32331" y="-173"/>
                      <a:pt x="73260" y="-230"/>
                    </a:cubicBezTo>
                    <a:cubicBezTo>
                      <a:pt x="114189" y="-278"/>
                      <a:pt x="147412" y="32850"/>
                      <a:pt x="147459" y="73779"/>
                    </a:cubicBezTo>
                    <a:cubicBezTo>
                      <a:pt x="147459" y="73807"/>
                      <a:pt x="147459" y="73846"/>
                      <a:pt x="147459" y="73874"/>
                    </a:cubicBezTo>
                    <a:cubicBezTo>
                      <a:pt x="147412" y="114746"/>
                      <a:pt x="114322" y="147874"/>
                      <a:pt x="73450" y="147979"/>
                    </a:cubicBezTo>
                    <a:close/>
                    <a:moveTo>
                      <a:pt x="73450" y="11200"/>
                    </a:moveTo>
                    <a:cubicBezTo>
                      <a:pt x="38836" y="11143"/>
                      <a:pt x="10737" y="39165"/>
                      <a:pt x="10680" y="73779"/>
                    </a:cubicBezTo>
                    <a:cubicBezTo>
                      <a:pt x="10633" y="108393"/>
                      <a:pt x="38646" y="136491"/>
                      <a:pt x="73260" y="136549"/>
                    </a:cubicBezTo>
                    <a:cubicBezTo>
                      <a:pt x="107873" y="136597"/>
                      <a:pt x="135972" y="108583"/>
                      <a:pt x="136029" y="73970"/>
                    </a:cubicBezTo>
                    <a:cubicBezTo>
                      <a:pt x="136029" y="73941"/>
                      <a:pt x="136029" y="73903"/>
                      <a:pt x="136029" y="73874"/>
                    </a:cubicBezTo>
                    <a:cubicBezTo>
                      <a:pt x="135972" y="39318"/>
                      <a:pt x="108006" y="11305"/>
                      <a:pt x="73450" y="1120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7" name="Google Shape;2197;p46"/>
              <p:cNvSpPr/>
              <p:nvPr/>
            </p:nvSpPr>
            <p:spPr>
              <a:xfrm>
                <a:off x="7892639" y="1325848"/>
                <a:ext cx="148209" cy="148209"/>
              </a:xfrm>
              <a:custGeom>
                <a:rect b="b" l="l" r="r" t="t"/>
                <a:pathLst>
                  <a:path extrusionOk="0" h="148209" w="148209">
                    <a:moveTo>
                      <a:pt x="73450" y="147979"/>
                    </a:moveTo>
                    <a:cubicBezTo>
                      <a:pt x="32521" y="148027"/>
                      <a:pt x="-702" y="114899"/>
                      <a:pt x="-750" y="73970"/>
                    </a:cubicBezTo>
                    <a:cubicBezTo>
                      <a:pt x="-797" y="33041"/>
                      <a:pt x="32331" y="-182"/>
                      <a:pt x="73260" y="-230"/>
                    </a:cubicBezTo>
                    <a:cubicBezTo>
                      <a:pt x="114189" y="-278"/>
                      <a:pt x="147412" y="32851"/>
                      <a:pt x="147459" y="73780"/>
                    </a:cubicBezTo>
                    <a:cubicBezTo>
                      <a:pt x="147459" y="73808"/>
                      <a:pt x="147459" y="73846"/>
                      <a:pt x="147459" y="73874"/>
                    </a:cubicBezTo>
                    <a:cubicBezTo>
                      <a:pt x="147412" y="114746"/>
                      <a:pt x="114322" y="147874"/>
                      <a:pt x="73450" y="147979"/>
                    </a:cubicBezTo>
                    <a:close/>
                    <a:moveTo>
                      <a:pt x="73450" y="11200"/>
                    </a:moveTo>
                    <a:cubicBezTo>
                      <a:pt x="38836" y="11153"/>
                      <a:pt x="10737" y="39165"/>
                      <a:pt x="10680" y="73780"/>
                    </a:cubicBezTo>
                    <a:cubicBezTo>
                      <a:pt x="10633" y="108393"/>
                      <a:pt x="38646" y="136492"/>
                      <a:pt x="73260" y="136549"/>
                    </a:cubicBezTo>
                    <a:cubicBezTo>
                      <a:pt x="107873" y="136597"/>
                      <a:pt x="135972" y="108584"/>
                      <a:pt x="136029" y="73970"/>
                    </a:cubicBezTo>
                    <a:cubicBezTo>
                      <a:pt x="136029" y="73941"/>
                      <a:pt x="136029" y="73903"/>
                      <a:pt x="136029" y="73874"/>
                    </a:cubicBezTo>
                    <a:cubicBezTo>
                      <a:pt x="135972" y="39318"/>
                      <a:pt x="108006" y="11305"/>
                      <a:pt x="73450" y="1120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98" name="Google Shape;2198;p46"/>
          <p:cNvGrpSpPr/>
          <p:nvPr/>
        </p:nvGrpSpPr>
        <p:grpSpPr>
          <a:xfrm>
            <a:off x="7302366" y="683191"/>
            <a:ext cx="864365" cy="2088620"/>
            <a:chOff x="7302366" y="683191"/>
            <a:chExt cx="864365" cy="2088620"/>
          </a:xfrm>
        </p:grpSpPr>
        <p:grpSp>
          <p:nvGrpSpPr>
            <p:cNvPr id="2199" name="Google Shape;2199;p46"/>
            <p:cNvGrpSpPr/>
            <p:nvPr/>
          </p:nvGrpSpPr>
          <p:grpSpPr>
            <a:xfrm>
              <a:off x="7302375" y="2293526"/>
              <a:ext cx="864356" cy="478285"/>
              <a:chOff x="1450700" y="623851"/>
              <a:chExt cx="864356" cy="478285"/>
            </a:xfrm>
          </p:grpSpPr>
          <p:sp>
            <p:nvSpPr>
              <p:cNvPr id="2200" name="Google Shape;2200;p46"/>
              <p:cNvSpPr/>
              <p:nvPr/>
            </p:nvSpPr>
            <p:spPr>
              <a:xfrm>
                <a:off x="1450700" y="623851"/>
                <a:ext cx="864356" cy="478285"/>
              </a:xfrm>
              <a:custGeom>
                <a:rect b="b" l="l" r="r" t="t"/>
                <a:pathLst>
                  <a:path extrusionOk="0" h="478285" w="864356">
                    <a:moveTo>
                      <a:pt x="282973" y="478159"/>
                    </a:moveTo>
                    <a:cubicBezTo>
                      <a:pt x="282059" y="478150"/>
                      <a:pt x="281145" y="477959"/>
                      <a:pt x="280306" y="477588"/>
                    </a:cubicBezTo>
                    <a:cubicBezTo>
                      <a:pt x="278173" y="476712"/>
                      <a:pt x="276582" y="474873"/>
                      <a:pt x="276020" y="472635"/>
                    </a:cubicBezTo>
                    <a:lnTo>
                      <a:pt x="220489" y="246416"/>
                    </a:lnTo>
                    <a:cubicBezTo>
                      <a:pt x="220003" y="244540"/>
                      <a:pt x="220308" y="242540"/>
                      <a:pt x="221346" y="240892"/>
                    </a:cubicBezTo>
                    <a:cubicBezTo>
                      <a:pt x="222347" y="239253"/>
                      <a:pt x="223956" y="238091"/>
                      <a:pt x="225823" y="237653"/>
                    </a:cubicBezTo>
                    <a:lnTo>
                      <a:pt x="777226" y="113828"/>
                    </a:lnTo>
                    <a:lnTo>
                      <a:pt x="143242" y="141641"/>
                    </a:lnTo>
                    <a:cubicBezTo>
                      <a:pt x="141308" y="141755"/>
                      <a:pt x="139412" y="141060"/>
                      <a:pt x="138003" y="139736"/>
                    </a:cubicBezTo>
                    <a:lnTo>
                      <a:pt x="2081" y="12196"/>
                    </a:lnTo>
                    <a:cubicBezTo>
                      <a:pt x="-776" y="9482"/>
                      <a:pt x="-891" y="4957"/>
                      <a:pt x="1824" y="2100"/>
                    </a:cubicBezTo>
                    <a:cubicBezTo>
                      <a:pt x="3338" y="500"/>
                      <a:pt x="5510" y="-310"/>
                      <a:pt x="7701" y="-91"/>
                    </a:cubicBezTo>
                    <a:lnTo>
                      <a:pt x="857807" y="96778"/>
                    </a:lnTo>
                    <a:cubicBezTo>
                      <a:pt x="860998" y="97064"/>
                      <a:pt x="863608" y="99436"/>
                      <a:pt x="864189" y="102589"/>
                    </a:cubicBezTo>
                    <a:cubicBezTo>
                      <a:pt x="864227" y="102941"/>
                      <a:pt x="864227" y="103284"/>
                      <a:pt x="864189" y="103636"/>
                    </a:cubicBezTo>
                    <a:cubicBezTo>
                      <a:pt x="864227" y="104970"/>
                      <a:pt x="863894" y="106284"/>
                      <a:pt x="863236" y="107446"/>
                    </a:cubicBezTo>
                    <a:lnTo>
                      <a:pt x="862188" y="108875"/>
                    </a:lnTo>
                    <a:cubicBezTo>
                      <a:pt x="861750" y="109275"/>
                      <a:pt x="861274" y="109628"/>
                      <a:pt x="860760" y="109923"/>
                    </a:cubicBezTo>
                    <a:lnTo>
                      <a:pt x="286688" y="477016"/>
                    </a:lnTo>
                    <a:cubicBezTo>
                      <a:pt x="285583" y="477750"/>
                      <a:pt x="284297" y="478140"/>
                      <a:pt x="282973" y="478159"/>
                    </a:cubicBezTo>
                    <a:close/>
                    <a:moveTo>
                      <a:pt x="236110" y="250417"/>
                    </a:moveTo>
                    <a:lnTo>
                      <a:pt x="287545" y="459967"/>
                    </a:lnTo>
                    <a:lnTo>
                      <a:pt x="819040" y="120115"/>
                    </a:lnTo>
                    <a:close/>
                    <a:moveTo>
                      <a:pt x="27513" y="16578"/>
                    </a:moveTo>
                    <a:lnTo>
                      <a:pt x="145623" y="127354"/>
                    </a:lnTo>
                    <a:lnTo>
                      <a:pt x="765795" y="10068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1" name="Google Shape;2201;p46"/>
              <p:cNvSpPr/>
              <p:nvPr/>
            </p:nvSpPr>
            <p:spPr>
              <a:xfrm>
                <a:off x="1480654" y="751989"/>
                <a:ext cx="204210" cy="250801"/>
              </a:xfrm>
              <a:custGeom>
                <a:rect b="b" l="l" r="r" t="t"/>
                <a:pathLst>
                  <a:path extrusionOk="0" h="250801" w="204210">
                    <a:moveTo>
                      <a:pt x="6989" y="250676"/>
                    </a:moveTo>
                    <a:cubicBezTo>
                      <a:pt x="5322" y="250676"/>
                      <a:pt x="3713" y="250104"/>
                      <a:pt x="2417" y="249057"/>
                    </a:cubicBezTo>
                    <a:cubicBezTo>
                      <a:pt x="-50" y="247018"/>
                      <a:pt x="-831" y="243580"/>
                      <a:pt x="512" y="240675"/>
                    </a:cubicBezTo>
                    <a:lnTo>
                      <a:pt x="106430" y="3978"/>
                    </a:lnTo>
                    <a:cubicBezTo>
                      <a:pt x="108106" y="406"/>
                      <a:pt x="112364" y="-1127"/>
                      <a:pt x="115936" y="559"/>
                    </a:cubicBezTo>
                    <a:cubicBezTo>
                      <a:pt x="119403" y="2188"/>
                      <a:pt x="120965" y="6255"/>
                      <a:pt x="119479" y="9789"/>
                    </a:cubicBezTo>
                    <a:lnTo>
                      <a:pt x="23562" y="224006"/>
                    </a:lnTo>
                    <a:lnTo>
                      <a:pt x="193488" y="110944"/>
                    </a:lnTo>
                    <a:cubicBezTo>
                      <a:pt x="196708" y="109058"/>
                      <a:pt x="200823" y="109925"/>
                      <a:pt x="203013" y="112944"/>
                    </a:cubicBezTo>
                    <a:cubicBezTo>
                      <a:pt x="204995" y="116145"/>
                      <a:pt x="204118" y="120336"/>
                      <a:pt x="201013" y="122469"/>
                    </a:cubicBezTo>
                    <a:lnTo>
                      <a:pt x="10513" y="249152"/>
                    </a:lnTo>
                    <a:cubicBezTo>
                      <a:pt x="9485" y="249952"/>
                      <a:pt x="8275" y="250476"/>
                      <a:pt x="6989" y="2506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2" name="Google Shape;2202;p46"/>
              <p:cNvSpPr/>
              <p:nvPr/>
            </p:nvSpPr>
            <p:spPr>
              <a:xfrm>
                <a:off x="1480668" y="931187"/>
                <a:ext cx="222304" cy="71604"/>
              </a:xfrm>
              <a:custGeom>
                <a:rect b="b" l="l" r="r" t="t"/>
                <a:pathLst>
                  <a:path extrusionOk="0" h="71604" w="222304">
                    <a:moveTo>
                      <a:pt x="6975" y="71478"/>
                    </a:moveTo>
                    <a:cubicBezTo>
                      <a:pt x="3765" y="71497"/>
                      <a:pt x="946" y="69345"/>
                      <a:pt x="117" y="66240"/>
                    </a:cubicBezTo>
                    <a:cubicBezTo>
                      <a:pt x="-922" y="62458"/>
                      <a:pt x="1288" y="58544"/>
                      <a:pt x="5070" y="57477"/>
                    </a:cubicBezTo>
                    <a:lnTo>
                      <a:pt x="212524" y="327"/>
                    </a:lnTo>
                    <a:cubicBezTo>
                      <a:pt x="216220" y="-1054"/>
                      <a:pt x="220335" y="831"/>
                      <a:pt x="221716" y="4527"/>
                    </a:cubicBezTo>
                    <a:cubicBezTo>
                      <a:pt x="223088" y="8223"/>
                      <a:pt x="221211" y="12338"/>
                      <a:pt x="217506" y="13719"/>
                    </a:cubicBezTo>
                    <a:cubicBezTo>
                      <a:pt x="217125" y="13862"/>
                      <a:pt x="216734" y="13966"/>
                      <a:pt x="216334" y="14043"/>
                    </a:cubicBezTo>
                    <a:lnTo>
                      <a:pt x="8880" y="71193"/>
                    </a:lnTo>
                    <a:cubicBezTo>
                      <a:pt x="8261" y="71383"/>
                      <a:pt x="7622" y="71478"/>
                      <a:pt x="6975" y="7147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3" name="Google Shape;2203;p46"/>
              <p:cNvSpPr/>
              <p:nvPr/>
            </p:nvSpPr>
            <p:spPr>
              <a:xfrm>
                <a:off x="1759405" y="923712"/>
                <a:ext cx="188751" cy="113751"/>
              </a:xfrm>
              <a:custGeom>
                <a:rect b="b" l="l" r="r" t="t"/>
                <a:pathLst>
                  <a:path extrusionOk="0" h="113751" w="188751">
                    <a:moveTo>
                      <a:pt x="2271" y="113624"/>
                    </a:moveTo>
                    <a:cubicBezTo>
                      <a:pt x="1414" y="113643"/>
                      <a:pt x="624" y="113215"/>
                      <a:pt x="176" y="112481"/>
                    </a:cubicBezTo>
                    <a:cubicBezTo>
                      <a:pt x="-472" y="111348"/>
                      <a:pt x="-91" y="109910"/>
                      <a:pt x="1033" y="109243"/>
                    </a:cubicBezTo>
                    <a:lnTo>
                      <a:pt x="185247" y="86"/>
                    </a:lnTo>
                    <a:cubicBezTo>
                      <a:pt x="186447" y="-457"/>
                      <a:pt x="187857" y="77"/>
                      <a:pt x="188400" y="1277"/>
                    </a:cubicBezTo>
                    <a:cubicBezTo>
                      <a:pt x="188866" y="2306"/>
                      <a:pt x="188542" y="3515"/>
                      <a:pt x="187628" y="4182"/>
                    </a:cubicBezTo>
                    <a:lnTo>
                      <a:pt x="3414" y="113339"/>
                    </a:lnTo>
                    <a:cubicBezTo>
                      <a:pt x="3062" y="113520"/>
                      <a:pt x="2671" y="113615"/>
                      <a:pt x="2271" y="11362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4" name="Google Shape;2204;p46"/>
              <p:cNvSpPr/>
              <p:nvPr/>
            </p:nvSpPr>
            <p:spPr>
              <a:xfrm>
                <a:off x="1804357" y="944722"/>
                <a:ext cx="69582" cy="42924"/>
              </a:xfrm>
              <a:custGeom>
                <a:rect b="b" l="l" r="r" t="t"/>
                <a:pathLst>
                  <a:path extrusionOk="0" h="42924" w="69582">
                    <a:moveTo>
                      <a:pt x="2278" y="42798"/>
                    </a:moveTo>
                    <a:cubicBezTo>
                      <a:pt x="1421" y="42817"/>
                      <a:pt x="630" y="42388"/>
                      <a:pt x="182" y="41655"/>
                    </a:cubicBezTo>
                    <a:cubicBezTo>
                      <a:pt x="-475" y="40493"/>
                      <a:pt x="-94" y="39016"/>
                      <a:pt x="1040" y="38321"/>
                    </a:cubicBezTo>
                    <a:lnTo>
                      <a:pt x="65810" y="221"/>
                    </a:lnTo>
                    <a:cubicBezTo>
                      <a:pt x="66943" y="-465"/>
                      <a:pt x="68410" y="-103"/>
                      <a:pt x="69096" y="1031"/>
                    </a:cubicBezTo>
                    <a:cubicBezTo>
                      <a:pt x="69782" y="2164"/>
                      <a:pt x="69420" y="3631"/>
                      <a:pt x="68286" y="4317"/>
                    </a:cubicBezTo>
                    <a:lnTo>
                      <a:pt x="3421" y="42417"/>
                    </a:lnTo>
                    <a:cubicBezTo>
                      <a:pt x="3097" y="42674"/>
                      <a:pt x="2687" y="42807"/>
                      <a:pt x="2278" y="4279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5" name="Google Shape;2205;p46"/>
              <p:cNvSpPr/>
              <p:nvPr/>
            </p:nvSpPr>
            <p:spPr>
              <a:xfrm>
                <a:off x="1779439" y="927926"/>
                <a:ext cx="34787" cy="23810"/>
              </a:xfrm>
              <a:custGeom>
                <a:rect b="b" l="l" r="r" t="t"/>
                <a:pathLst>
                  <a:path extrusionOk="0" h="23810" w="34787">
                    <a:moveTo>
                      <a:pt x="2240" y="23685"/>
                    </a:moveTo>
                    <a:cubicBezTo>
                      <a:pt x="1421" y="23675"/>
                      <a:pt x="669" y="23237"/>
                      <a:pt x="240" y="22542"/>
                    </a:cubicBezTo>
                    <a:cubicBezTo>
                      <a:pt x="-455" y="21485"/>
                      <a:pt x="-170" y="20075"/>
                      <a:pt x="888" y="19370"/>
                    </a:cubicBezTo>
                    <a:cubicBezTo>
                      <a:pt x="926" y="19351"/>
                      <a:pt x="964" y="19322"/>
                      <a:pt x="1002" y="19303"/>
                    </a:cubicBezTo>
                    <a:lnTo>
                      <a:pt x="31006" y="253"/>
                    </a:lnTo>
                    <a:cubicBezTo>
                      <a:pt x="32063" y="-442"/>
                      <a:pt x="33473" y="-156"/>
                      <a:pt x="34178" y="901"/>
                    </a:cubicBezTo>
                    <a:cubicBezTo>
                      <a:pt x="34197" y="939"/>
                      <a:pt x="34225" y="977"/>
                      <a:pt x="34244" y="1015"/>
                    </a:cubicBezTo>
                    <a:cubicBezTo>
                      <a:pt x="34959" y="2054"/>
                      <a:pt x="34701" y="3482"/>
                      <a:pt x="33663" y="4197"/>
                    </a:cubicBezTo>
                    <a:cubicBezTo>
                      <a:pt x="33635" y="4216"/>
                      <a:pt x="33606" y="4235"/>
                      <a:pt x="33578" y="4254"/>
                    </a:cubicBezTo>
                    <a:lnTo>
                      <a:pt x="3574" y="23304"/>
                    </a:lnTo>
                    <a:cubicBezTo>
                      <a:pt x="3155" y="23513"/>
                      <a:pt x="2707" y="23647"/>
                      <a:pt x="2240" y="2368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6" name="Google Shape;2206;p46"/>
              <p:cNvSpPr/>
              <p:nvPr/>
            </p:nvSpPr>
            <p:spPr>
              <a:xfrm>
                <a:off x="1599491" y="720244"/>
                <a:ext cx="153951" cy="12417"/>
              </a:xfrm>
              <a:custGeom>
                <a:rect b="b" l="l" r="r" t="t"/>
                <a:pathLst>
                  <a:path extrusionOk="0" h="12417" w="153951">
                    <a:moveTo>
                      <a:pt x="2262" y="12292"/>
                    </a:moveTo>
                    <a:cubicBezTo>
                      <a:pt x="985" y="12292"/>
                      <a:pt x="-72" y="11282"/>
                      <a:pt x="-120" y="10006"/>
                    </a:cubicBezTo>
                    <a:cubicBezTo>
                      <a:pt x="-282" y="8805"/>
                      <a:pt x="566" y="7710"/>
                      <a:pt x="1766" y="7548"/>
                    </a:cubicBezTo>
                    <a:cubicBezTo>
                      <a:pt x="1871" y="7539"/>
                      <a:pt x="1966" y="7529"/>
                      <a:pt x="2071" y="7529"/>
                    </a:cubicBezTo>
                    <a:lnTo>
                      <a:pt x="151328" y="-91"/>
                    </a:lnTo>
                    <a:cubicBezTo>
                      <a:pt x="152461" y="-300"/>
                      <a:pt x="153557" y="443"/>
                      <a:pt x="153776" y="1586"/>
                    </a:cubicBezTo>
                    <a:cubicBezTo>
                      <a:pt x="153804" y="1757"/>
                      <a:pt x="153814" y="1928"/>
                      <a:pt x="153804" y="2100"/>
                    </a:cubicBezTo>
                    <a:cubicBezTo>
                      <a:pt x="153909" y="3357"/>
                      <a:pt x="152976" y="4462"/>
                      <a:pt x="151718" y="4567"/>
                    </a:cubicBezTo>
                    <a:cubicBezTo>
                      <a:pt x="151652" y="4576"/>
                      <a:pt x="151585" y="4576"/>
                      <a:pt x="151518" y="4576"/>
                    </a:cubicBezTo>
                    <a:lnTo>
                      <a:pt x="2357" y="1229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7" name="Google Shape;2207;p46"/>
              <p:cNvSpPr/>
              <p:nvPr/>
            </p:nvSpPr>
            <p:spPr>
              <a:xfrm>
                <a:off x="1638846" y="696896"/>
                <a:ext cx="53532" cy="8428"/>
              </a:xfrm>
              <a:custGeom>
                <a:rect b="b" l="l" r="r" t="t"/>
                <a:pathLst>
                  <a:path extrusionOk="0" h="8428" w="53532">
                    <a:moveTo>
                      <a:pt x="2244" y="8303"/>
                    </a:moveTo>
                    <a:cubicBezTo>
                      <a:pt x="987" y="8255"/>
                      <a:pt x="-42" y="7274"/>
                      <a:pt x="-137" y="6017"/>
                    </a:cubicBezTo>
                    <a:cubicBezTo>
                      <a:pt x="-194" y="4740"/>
                      <a:pt x="777" y="3645"/>
                      <a:pt x="2054" y="3540"/>
                    </a:cubicBezTo>
                    <a:lnTo>
                      <a:pt x="50536" y="-79"/>
                    </a:lnTo>
                    <a:cubicBezTo>
                      <a:pt x="51822" y="-336"/>
                      <a:pt x="53079" y="492"/>
                      <a:pt x="53346" y="1778"/>
                    </a:cubicBezTo>
                    <a:cubicBezTo>
                      <a:pt x="53603" y="3073"/>
                      <a:pt x="52775" y="4331"/>
                      <a:pt x="51479" y="4588"/>
                    </a:cubicBezTo>
                    <a:cubicBezTo>
                      <a:pt x="51174" y="4655"/>
                      <a:pt x="50850" y="4655"/>
                      <a:pt x="50536" y="4588"/>
                    </a:cubicBezTo>
                    <a:lnTo>
                      <a:pt x="2054" y="8207"/>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08" name="Google Shape;2208;p46"/>
            <p:cNvSpPr/>
            <p:nvPr/>
          </p:nvSpPr>
          <p:spPr>
            <a:xfrm>
              <a:off x="7302366" y="683191"/>
              <a:ext cx="357110" cy="357312"/>
            </a:xfrm>
            <a:custGeom>
              <a:rect b="b" l="l" r="r" t="t"/>
              <a:pathLst>
                <a:path extrusionOk="0" h="392650" w="392429">
                  <a:moveTo>
                    <a:pt x="301383" y="392358"/>
                  </a:moveTo>
                  <a:cubicBezTo>
                    <a:pt x="298716" y="392377"/>
                    <a:pt x="296239" y="391310"/>
                    <a:pt x="294430" y="389405"/>
                  </a:cubicBezTo>
                  <a:lnTo>
                    <a:pt x="195465" y="290535"/>
                  </a:lnTo>
                  <a:lnTo>
                    <a:pt x="96500" y="389405"/>
                  </a:lnTo>
                  <a:cubicBezTo>
                    <a:pt x="92881" y="393243"/>
                    <a:pt x="86880" y="393443"/>
                    <a:pt x="83070" y="389853"/>
                  </a:cubicBezTo>
                  <a:cubicBezTo>
                    <a:pt x="82880" y="389710"/>
                    <a:pt x="82785" y="389557"/>
                    <a:pt x="82594" y="389405"/>
                  </a:cubicBezTo>
                  <a:lnTo>
                    <a:pt x="2107" y="309014"/>
                  </a:lnTo>
                  <a:cubicBezTo>
                    <a:pt x="-1702" y="305128"/>
                    <a:pt x="-1702" y="298898"/>
                    <a:pt x="2107" y="295012"/>
                  </a:cubicBezTo>
                  <a:lnTo>
                    <a:pt x="101072" y="196143"/>
                  </a:lnTo>
                  <a:lnTo>
                    <a:pt x="2107" y="97178"/>
                  </a:lnTo>
                  <a:cubicBezTo>
                    <a:pt x="-1702" y="93292"/>
                    <a:pt x="-1702" y="87062"/>
                    <a:pt x="2107" y="83176"/>
                  </a:cubicBezTo>
                  <a:lnTo>
                    <a:pt x="82594" y="2785"/>
                  </a:lnTo>
                  <a:cubicBezTo>
                    <a:pt x="86214" y="-1053"/>
                    <a:pt x="92214" y="-1253"/>
                    <a:pt x="96025" y="2338"/>
                  </a:cubicBezTo>
                  <a:cubicBezTo>
                    <a:pt x="96214" y="2480"/>
                    <a:pt x="96309" y="2633"/>
                    <a:pt x="96500" y="2785"/>
                  </a:cubicBezTo>
                  <a:lnTo>
                    <a:pt x="195465" y="101750"/>
                  </a:lnTo>
                  <a:lnTo>
                    <a:pt x="294430" y="2785"/>
                  </a:lnTo>
                  <a:cubicBezTo>
                    <a:pt x="298049" y="-1053"/>
                    <a:pt x="304050" y="-1253"/>
                    <a:pt x="307860" y="2338"/>
                  </a:cubicBezTo>
                  <a:cubicBezTo>
                    <a:pt x="308050" y="2480"/>
                    <a:pt x="308145" y="2633"/>
                    <a:pt x="308336" y="2785"/>
                  </a:cubicBezTo>
                  <a:lnTo>
                    <a:pt x="388823" y="83176"/>
                  </a:lnTo>
                  <a:cubicBezTo>
                    <a:pt x="392632" y="87062"/>
                    <a:pt x="392632" y="93292"/>
                    <a:pt x="388823" y="97178"/>
                  </a:cubicBezTo>
                  <a:lnTo>
                    <a:pt x="289858" y="196143"/>
                  </a:lnTo>
                  <a:lnTo>
                    <a:pt x="388823" y="295012"/>
                  </a:lnTo>
                  <a:lnTo>
                    <a:pt x="388823" y="295012"/>
                  </a:lnTo>
                  <a:cubicBezTo>
                    <a:pt x="392632" y="298898"/>
                    <a:pt x="392632" y="305128"/>
                    <a:pt x="388823" y="309014"/>
                  </a:cubicBezTo>
                  <a:lnTo>
                    <a:pt x="308336" y="389405"/>
                  </a:lnTo>
                  <a:cubicBezTo>
                    <a:pt x="306527" y="391310"/>
                    <a:pt x="304050" y="392377"/>
                    <a:pt x="301383" y="392358"/>
                  </a:cubicBezTo>
                  <a:close/>
                  <a:moveTo>
                    <a:pt x="195465" y="276724"/>
                  </a:moveTo>
                  <a:lnTo>
                    <a:pt x="195465" y="276724"/>
                  </a:lnTo>
                  <a:cubicBezTo>
                    <a:pt x="196989" y="276705"/>
                    <a:pt x="198418" y="277296"/>
                    <a:pt x="199466" y="278343"/>
                  </a:cubicBezTo>
                  <a:lnTo>
                    <a:pt x="301383" y="380261"/>
                  </a:lnTo>
                  <a:lnTo>
                    <a:pt x="379583" y="302061"/>
                  </a:lnTo>
                  <a:lnTo>
                    <a:pt x="277761" y="200143"/>
                  </a:lnTo>
                  <a:cubicBezTo>
                    <a:pt x="276618" y="199115"/>
                    <a:pt x="276046" y="197657"/>
                    <a:pt x="276046" y="196143"/>
                  </a:cubicBezTo>
                  <a:cubicBezTo>
                    <a:pt x="276046" y="194600"/>
                    <a:pt x="276618" y="193114"/>
                    <a:pt x="277761" y="192047"/>
                  </a:cubicBezTo>
                  <a:lnTo>
                    <a:pt x="379583" y="90225"/>
                  </a:lnTo>
                  <a:lnTo>
                    <a:pt x="301383" y="11929"/>
                  </a:lnTo>
                  <a:lnTo>
                    <a:pt x="199466" y="113847"/>
                  </a:lnTo>
                  <a:cubicBezTo>
                    <a:pt x="197180" y="115933"/>
                    <a:pt x="193750" y="115933"/>
                    <a:pt x="191464" y="113847"/>
                  </a:cubicBezTo>
                  <a:lnTo>
                    <a:pt x="89547" y="11929"/>
                  </a:lnTo>
                  <a:lnTo>
                    <a:pt x="11347" y="90225"/>
                  </a:lnTo>
                  <a:lnTo>
                    <a:pt x="113169" y="192047"/>
                  </a:lnTo>
                  <a:cubicBezTo>
                    <a:pt x="114312" y="193114"/>
                    <a:pt x="114884" y="194600"/>
                    <a:pt x="114884" y="196143"/>
                  </a:cubicBezTo>
                  <a:cubicBezTo>
                    <a:pt x="114884" y="197657"/>
                    <a:pt x="114312" y="199115"/>
                    <a:pt x="113169" y="200143"/>
                  </a:cubicBezTo>
                  <a:lnTo>
                    <a:pt x="11347" y="302442"/>
                  </a:lnTo>
                  <a:lnTo>
                    <a:pt x="89547" y="380642"/>
                  </a:lnTo>
                  <a:lnTo>
                    <a:pt x="191464" y="278725"/>
                  </a:lnTo>
                  <a:cubicBezTo>
                    <a:pt x="192417" y="277534"/>
                    <a:pt x="193941" y="276810"/>
                    <a:pt x="195465" y="2767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2" name="Shape 2212"/>
        <p:cNvGrpSpPr/>
        <p:nvPr/>
      </p:nvGrpSpPr>
      <p:grpSpPr>
        <a:xfrm>
          <a:off x="0" y="0"/>
          <a:ext cx="0" cy="0"/>
          <a:chOff x="0" y="0"/>
          <a:chExt cx="0" cy="0"/>
        </a:xfrm>
      </p:grpSpPr>
      <p:sp>
        <p:nvSpPr>
          <p:cNvPr id="2213" name="Google Shape;221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214" name="Google Shape;2214;p47"/>
          <p:cNvSpPr txBox="1"/>
          <p:nvPr>
            <p:ph idx="1" type="subTitle"/>
          </p:nvPr>
        </p:nvSpPr>
        <p:spPr>
          <a:xfrm>
            <a:off x="1023450" y="1246800"/>
            <a:ext cx="7097100" cy="172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Here’s an assortment of alternative resources whose style fits that of this template:</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sz="2800">
                <a:solidFill>
                  <a:schemeClr val="lt1"/>
                </a:solidFill>
                <a:latin typeface="Nanum Pen Script"/>
                <a:ea typeface="Nanum Pen Script"/>
                <a:cs typeface="Nanum Pen Script"/>
                <a:sym typeface="Nanum Pen Script"/>
              </a:rPr>
              <a:t>V</a:t>
            </a:r>
            <a:r>
              <a:rPr lang="en" sz="2800">
                <a:solidFill>
                  <a:schemeClr val="lt1"/>
                </a:solidFill>
                <a:latin typeface="Nanum Pen Script"/>
                <a:ea typeface="Nanum Pen Script"/>
                <a:cs typeface="Nanum Pen Script"/>
                <a:sym typeface="Nanum Pen Script"/>
              </a:rPr>
              <a:t>ectors</a:t>
            </a:r>
            <a:endParaRPr sz="2800">
              <a:solidFill>
                <a:schemeClr val="lt1"/>
              </a:solidFill>
              <a:latin typeface="Nanum Pen Script"/>
              <a:ea typeface="Nanum Pen Script"/>
              <a:cs typeface="Nanum Pen Script"/>
              <a:sym typeface="Nanum Pen Script"/>
            </a:endParaRPr>
          </a:p>
          <a:p>
            <a:pPr indent="-317500" lvl="0" marL="457200" rtl="0" algn="l">
              <a:spcBef>
                <a:spcPts val="1000"/>
              </a:spcBef>
              <a:spcAft>
                <a:spcPts val="0"/>
              </a:spcAft>
              <a:buClr>
                <a:schemeClr val="accent1"/>
              </a:buClr>
              <a:buSzPts val="1400"/>
              <a:buChar char="●"/>
            </a:pPr>
            <a:r>
              <a:rPr lang="en" u="sng">
                <a:solidFill>
                  <a:schemeClr val="lt1"/>
                </a:solidFill>
                <a:hlinkClick r:id="rId3">
                  <a:extLst>
                    <a:ext uri="{A12FA001-AC4F-418D-AE19-62706E023703}">
                      <ahyp:hlinkClr val="tx"/>
                    </a:ext>
                  </a:extLst>
                </a:hlinkClick>
              </a:rPr>
              <a:t>Chalkboard back to school banners</a:t>
            </a:r>
            <a:endParaRPr>
              <a:solidFill>
                <a:schemeClr val="lt1"/>
              </a:solidFill>
            </a:endParaRPr>
          </a:p>
          <a:p>
            <a:pPr indent="-317500" lvl="0" marL="457200" rtl="0" algn="l">
              <a:spcBef>
                <a:spcPts val="0"/>
              </a:spcBef>
              <a:spcAft>
                <a:spcPts val="0"/>
              </a:spcAft>
              <a:buClr>
                <a:schemeClr val="accent1"/>
              </a:buClr>
              <a:buSzPts val="1400"/>
              <a:buChar char="●"/>
            </a:pPr>
            <a:r>
              <a:rPr lang="en" u="sng">
                <a:solidFill>
                  <a:schemeClr val="lt1"/>
                </a:solidFill>
                <a:hlinkClick r:id="rId4">
                  <a:extLst>
                    <a:ext uri="{A12FA001-AC4F-418D-AE19-62706E023703}">
                      <ahyp:hlinkClr val="tx"/>
                    </a:ext>
                  </a:extLst>
                </a:hlinkClick>
              </a:rPr>
              <a:t>Back to school banners template</a:t>
            </a:r>
            <a:endParaRPr>
              <a:solidFill>
                <a:schemeClr val="lt1"/>
              </a:solidFill>
            </a:endParaRPr>
          </a:p>
          <a:p>
            <a:pPr indent="-317500" lvl="0" marL="457200" rtl="0" algn="l">
              <a:spcBef>
                <a:spcPts val="0"/>
              </a:spcBef>
              <a:spcAft>
                <a:spcPts val="0"/>
              </a:spcAft>
              <a:buClr>
                <a:schemeClr val="accent1"/>
              </a:buClr>
              <a:buSzPts val="1400"/>
              <a:buChar char="●"/>
            </a:pPr>
            <a:r>
              <a:rPr lang="en" u="sng">
                <a:solidFill>
                  <a:schemeClr val="lt1"/>
                </a:solidFill>
                <a:hlinkClick r:id="rId5">
                  <a:extLst>
                    <a:ext uri="{A12FA001-AC4F-418D-AE19-62706E023703}">
                      <ahyp:hlinkClr val="tx"/>
                    </a:ext>
                  </a:extLst>
                </a:hlinkClick>
              </a:rPr>
              <a:t>Back to school background with blackboard</a:t>
            </a:r>
            <a:endParaRPr>
              <a:solidFill>
                <a:schemeClr val="lt1"/>
              </a:solidFill>
            </a:endParaRPr>
          </a:p>
        </p:txBody>
      </p:sp>
      <p:sp>
        <p:nvSpPr>
          <p:cNvPr id="2215" name="Google Shape;2215;p47"/>
          <p:cNvSpPr/>
          <p:nvPr/>
        </p:nvSpPr>
        <p:spPr>
          <a:xfrm>
            <a:off x="2963969" y="3766173"/>
            <a:ext cx="1154" cy="2888"/>
          </a:xfrm>
          <a:custGeom>
            <a:rect b="b" l="l" r="r" t="t"/>
            <a:pathLst>
              <a:path extrusionOk="0" h="3358" w="1342">
                <a:moveTo>
                  <a:pt x="18" y="-426"/>
                </a:moveTo>
                <a:cubicBezTo>
                  <a:pt x="1320" y="4851"/>
                  <a:pt x="1114" y="-3510"/>
                  <a:pt x="1252" y="2932"/>
                </a:cubicBezTo>
                <a:cubicBezTo>
                  <a:pt x="156" y="2192"/>
                  <a:pt x="-325" y="842"/>
                  <a:pt x="18"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6" name="Google Shape;2216;p47"/>
          <p:cNvSpPr/>
          <p:nvPr/>
        </p:nvSpPr>
        <p:spPr>
          <a:xfrm>
            <a:off x="2586591" y="3348800"/>
            <a:ext cx="437670" cy="468472"/>
          </a:xfrm>
          <a:custGeom>
            <a:rect b="b" l="l" r="r" t="t"/>
            <a:pathLst>
              <a:path extrusionOk="0" h="544735" w="508919">
                <a:moveTo>
                  <a:pt x="259027" y="523887"/>
                </a:moveTo>
                <a:cubicBezTo>
                  <a:pt x="256697" y="514478"/>
                  <a:pt x="253544" y="505301"/>
                  <a:pt x="249570" y="496474"/>
                </a:cubicBezTo>
                <a:cubicBezTo>
                  <a:pt x="245389" y="487215"/>
                  <a:pt x="239015" y="479135"/>
                  <a:pt x="230929" y="472967"/>
                </a:cubicBezTo>
                <a:cubicBezTo>
                  <a:pt x="229147" y="471596"/>
                  <a:pt x="233259" y="471391"/>
                  <a:pt x="229010" y="468444"/>
                </a:cubicBezTo>
                <a:cubicBezTo>
                  <a:pt x="220923" y="463578"/>
                  <a:pt x="211260" y="456999"/>
                  <a:pt x="200295" y="451311"/>
                </a:cubicBezTo>
                <a:cubicBezTo>
                  <a:pt x="189329" y="445623"/>
                  <a:pt x="177473" y="440414"/>
                  <a:pt x="167124" y="435891"/>
                </a:cubicBezTo>
                <a:lnTo>
                  <a:pt x="168633" y="435891"/>
                </a:lnTo>
                <a:cubicBezTo>
                  <a:pt x="164589" y="434177"/>
                  <a:pt x="158901" y="435137"/>
                  <a:pt x="154926" y="433629"/>
                </a:cubicBezTo>
                <a:cubicBezTo>
                  <a:pt x="154926" y="433150"/>
                  <a:pt x="156502" y="433286"/>
                  <a:pt x="155680" y="432396"/>
                </a:cubicBezTo>
                <a:cubicBezTo>
                  <a:pt x="154172" y="433492"/>
                  <a:pt x="147593" y="430957"/>
                  <a:pt x="145400" y="431505"/>
                </a:cubicBezTo>
                <a:cubicBezTo>
                  <a:pt x="143823" y="430477"/>
                  <a:pt x="144303" y="429380"/>
                  <a:pt x="142247" y="428215"/>
                </a:cubicBezTo>
                <a:lnTo>
                  <a:pt x="139301" y="429106"/>
                </a:lnTo>
                <a:cubicBezTo>
                  <a:pt x="131350" y="431094"/>
                  <a:pt x="122578" y="424240"/>
                  <a:pt x="112710" y="423075"/>
                </a:cubicBezTo>
                <a:cubicBezTo>
                  <a:pt x="113326" y="423075"/>
                  <a:pt x="114286" y="423075"/>
                  <a:pt x="113669" y="422253"/>
                </a:cubicBezTo>
                <a:cubicBezTo>
                  <a:pt x="96330" y="418586"/>
                  <a:pt x="79951" y="411199"/>
                  <a:pt x="65696" y="400596"/>
                </a:cubicBezTo>
                <a:cubicBezTo>
                  <a:pt x="66587" y="400596"/>
                  <a:pt x="67752" y="400117"/>
                  <a:pt x="67341" y="398883"/>
                </a:cubicBezTo>
                <a:cubicBezTo>
                  <a:pt x="65628" y="399774"/>
                  <a:pt x="61036" y="396690"/>
                  <a:pt x="57198" y="393880"/>
                </a:cubicBezTo>
                <a:cubicBezTo>
                  <a:pt x="57198" y="391002"/>
                  <a:pt x="49933" y="389563"/>
                  <a:pt x="46850" y="384697"/>
                </a:cubicBezTo>
                <a:lnTo>
                  <a:pt x="47466" y="384697"/>
                </a:lnTo>
                <a:cubicBezTo>
                  <a:pt x="43286" y="382915"/>
                  <a:pt x="44177" y="379420"/>
                  <a:pt x="40201" y="378392"/>
                </a:cubicBezTo>
                <a:lnTo>
                  <a:pt x="39653" y="375445"/>
                </a:lnTo>
                <a:cubicBezTo>
                  <a:pt x="36501" y="375445"/>
                  <a:pt x="36981" y="369893"/>
                  <a:pt x="33897" y="367975"/>
                </a:cubicBezTo>
                <a:lnTo>
                  <a:pt x="33897" y="368386"/>
                </a:lnTo>
                <a:cubicBezTo>
                  <a:pt x="31567" y="366056"/>
                  <a:pt x="31635" y="363931"/>
                  <a:pt x="29648" y="361533"/>
                </a:cubicBezTo>
                <a:lnTo>
                  <a:pt x="29648" y="361122"/>
                </a:lnTo>
                <a:cubicBezTo>
                  <a:pt x="25124" y="355639"/>
                  <a:pt x="24645" y="351253"/>
                  <a:pt x="22795" y="352418"/>
                </a:cubicBezTo>
                <a:cubicBezTo>
                  <a:pt x="22795" y="349539"/>
                  <a:pt x="26769" y="357900"/>
                  <a:pt x="26838" y="353446"/>
                </a:cubicBezTo>
                <a:cubicBezTo>
                  <a:pt x="13679" y="334140"/>
                  <a:pt x="5181" y="312038"/>
                  <a:pt x="2029" y="288888"/>
                </a:cubicBezTo>
                <a:cubicBezTo>
                  <a:pt x="2441" y="286215"/>
                  <a:pt x="2441" y="284502"/>
                  <a:pt x="3126" y="283816"/>
                </a:cubicBezTo>
                <a:cubicBezTo>
                  <a:pt x="2303" y="281624"/>
                  <a:pt x="1823" y="275318"/>
                  <a:pt x="727" y="273262"/>
                </a:cubicBezTo>
                <a:cubicBezTo>
                  <a:pt x="727" y="274016"/>
                  <a:pt x="1617" y="271755"/>
                  <a:pt x="1617" y="270521"/>
                </a:cubicBezTo>
                <a:cubicBezTo>
                  <a:pt x="2029" y="266340"/>
                  <a:pt x="-713" y="265998"/>
                  <a:pt x="41" y="261406"/>
                </a:cubicBezTo>
                <a:cubicBezTo>
                  <a:pt x="590" y="263188"/>
                  <a:pt x="1275" y="263805"/>
                  <a:pt x="2029" y="263188"/>
                </a:cubicBezTo>
                <a:cubicBezTo>
                  <a:pt x="727" y="258747"/>
                  <a:pt x="178" y="254100"/>
                  <a:pt x="521" y="249482"/>
                </a:cubicBezTo>
                <a:cubicBezTo>
                  <a:pt x="521" y="250167"/>
                  <a:pt x="932" y="251332"/>
                  <a:pt x="1550" y="251195"/>
                </a:cubicBezTo>
                <a:cubicBezTo>
                  <a:pt x="-27" y="245986"/>
                  <a:pt x="2508" y="242011"/>
                  <a:pt x="2029" y="237488"/>
                </a:cubicBezTo>
                <a:lnTo>
                  <a:pt x="2920" y="239270"/>
                </a:lnTo>
                <a:cubicBezTo>
                  <a:pt x="5181" y="232417"/>
                  <a:pt x="727" y="236871"/>
                  <a:pt x="2441" y="230840"/>
                </a:cubicBezTo>
                <a:cubicBezTo>
                  <a:pt x="2441" y="232348"/>
                  <a:pt x="3057" y="231937"/>
                  <a:pt x="3468" y="232211"/>
                </a:cubicBezTo>
                <a:cubicBezTo>
                  <a:pt x="2989" y="228709"/>
                  <a:pt x="2989" y="225159"/>
                  <a:pt x="3468" y="221657"/>
                </a:cubicBezTo>
                <a:cubicBezTo>
                  <a:pt x="4017" y="217956"/>
                  <a:pt x="4976" y="214256"/>
                  <a:pt x="5250" y="211309"/>
                </a:cubicBezTo>
                <a:cubicBezTo>
                  <a:pt x="5250" y="211535"/>
                  <a:pt x="5456" y="211720"/>
                  <a:pt x="5661" y="211720"/>
                </a:cubicBezTo>
                <a:cubicBezTo>
                  <a:pt x="6963" y="205552"/>
                  <a:pt x="9294" y="199384"/>
                  <a:pt x="10801" y="192531"/>
                </a:cubicBezTo>
                <a:cubicBezTo>
                  <a:pt x="12103" y="190338"/>
                  <a:pt x="13200" y="194244"/>
                  <a:pt x="14913" y="187870"/>
                </a:cubicBezTo>
                <a:cubicBezTo>
                  <a:pt x="12652" y="187254"/>
                  <a:pt x="18271" y="177042"/>
                  <a:pt x="14365" y="179715"/>
                </a:cubicBezTo>
                <a:cubicBezTo>
                  <a:pt x="17312" y="174260"/>
                  <a:pt x="19985" y="168661"/>
                  <a:pt x="22383" y="162925"/>
                </a:cubicBezTo>
                <a:cubicBezTo>
                  <a:pt x="22383" y="165597"/>
                  <a:pt x="26221" y="161759"/>
                  <a:pt x="24234" y="166008"/>
                </a:cubicBezTo>
                <a:lnTo>
                  <a:pt x="27112" y="163473"/>
                </a:lnTo>
                <a:cubicBezTo>
                  <a:pt x="27729" y="164363"/>
                  <a:pt x="25124" y="166557"/>
                  <a:pt x="26701" y="166077"/>
                </a:cubicBezTo>
                <a:cubicBezTo>
                  <a:pt x="28072" y="162589"/>
                  <a:pt x="29648" y="159183"/>
                  <a:pt x="31361" y="155865"/>
                </a:cubicBezTo>
                <a:cubicBezTo>
                  <a:pt x="31703" y="150479"/>
                  <a:pt x="33075" y="145209"/>
                  <a:pt x="35473" y="140377"/>
                </a:cubicBezTo>
                <a:cubicBezTo>
                  <a:pt x="34445" y="143667"/>
                  <a:pt x="38625" y="140377"/>
                  <a:pt x="37734" y="142228"/>
                </a:cubicBezTo>
                <a:cubicBezTo>
                  <a:pt x="38283" y="138664"/>
                  <a:pt x="38762" y="135374"/>
                  <a:pt x="39448" y="131468"/>
                </a:cubicBezTo>
                <a:cubicBezTo>
                  <a:pt x="40750" y="129480"/>
                  <a:pt x="41298" y="132085"/>
                  <a:pt x="42737" y="128932"/>
                </a:cubicBezTo>
                <a:cubicBezTo>
                  <a:pt x="42121" y="128932"/>
                  <a:pt x="42737" y="127287"/>
                  <a:pt x="42737" y="126122"/>
                </a:cubicBezTo>
                <a:cubicBezTo>
                  <a:pt x="42737" y="124957"/>
                  <a:pt x="48151" y="117761"/>
                  <a:pt x="50619" y="118378"/>
                </a:cubicBezTo>
                <a:cubicBezTo>
                  <a:pt x="51990" y="118378"/>
                  <a:pt x="48632" y="121736"/>
                  <a:pt x="50619" y="120160"/>
                </a:cubicBezTo>
                <a:cubicBezTo>
                  <a:pt x="53291" y="116665"/>
                  <a:pt x="52675" y="115979"/>
                  <a:pt x="55485" y="112621"/>
                </a:cubicBezTo>
                <a:lnTo>
                  <a:pt x="55485" y="112621"/>
                </a:lnTo>
                <a:cubicBezTo>
                  <a:pt x="57609" y="110634"/>
                  <a:pt x="60213" y="105425"/>
                  <a:pt x="57267" y="107070"/>
                </a:cubicBezTo>
                <a:cubicBezTo>
                  <a:pt x="55896" y="108509"/>
                  <a:pt x="58774" y="107070"/>
                  <a:pt x="56376" y="109195"/>
                </a:cubicBezTo>
                <a:cubicBezTo>
                  <a:pt x="57609" y="105460"/>
                  <a:pt x="59803" y="102074"/>
                  <a:pt x="62612" y="99326"/>
                </a:cubicBezTo>
                <a:cubicBezTo>
                  <a:pt x="61927" y="100697"/>
                  <a:pt x="62612" y="100971"/>
                  <a:pt x="62612" y="101862"/>
                </a:cubicBezTo>
                <a:cubicBezTo>
                  <a:pt x="65559" y="96160"/>
                  <a:pt x="69123" y="90842"/>
                  <a:pt x="73372" y="86030"/>
                </a:cubicBezTo>
                <a:cubicBezTo>
                  <a:pt x="72687" y="85208"/>
                  <a:pt x="72960" y="89183"/>
                  <a:pt x="71932" y="89457"/>
                </a:cubicBezTo>
                <a:cubicBezTo>
                  <a:pt x="75290" y="86778"/>
                  <a:pt x="78306" y="83742"/>
                  <a:pt x="80979" y="80411"/>
                </a:cubicBezTo>
                <a:cubicBezTo>
                  <a:pt x="83377" y="77217"/>
                  <a:pt x="86393" y="74620"/>
                  <a:pt x="89956" y="72804"/>
                </a:cubicBezTo>
                <a:cubicBezTo>
                  <a:pt x="89203" y="73695"/>
                  <a:pt x="88517" y="72050"/>
                  <a:pt x="88723" y="72187"/>
                </a:cubicBezTo>
                <a:cubicBezTo>
                  <a:pt x="92013" y="69651"/>
                  <a:pt x="92835" y="71022"/>
                  <a:pt x="94548" y="68829"/>
                </a:cubicBezTo>
                <a:cubicBezTo>
                  <a:pt x="95302" y="69377"/>
                  <a:pt x="96878" y="66430"/>
                  <a:pt x="98866" y="64511"/>
                </a:cubicBezTo>
                <a:cubicBezTo>
                  <a:pt x="99620" y="63141"/>
                  <a:pt x="99688" y="64511"/>
                  <a:pt x="97906" y="66019"/>
                </a:cubicBezTo>
                <a:cubicBezTo>
                  <a:pt x="104349" y="59125"/>
                  <a:pt x="111819" y="53340"/>
                  <a:pt x="120111" y="48886"/>
                </a:cubicBezTo>
                <a:cubicBezTo>
                  <a:pt x="119632" y="48475"/>
                  <a:pt x="123400" y="43951"/>
                  <a:pt x="125251" y="42992"/>
                </a:cubicBezTo>
                <a:lnTo>
                  <a:pt x="125251" y="44637"/>
                </a:lnTo>
                <a:cubicBezTo>
                  <a:pt x="127307" y="44637"/>
                  <a:pt x="131076" y="41004"/>
                  <a:pt x="132104" y="41827"/>
                </a:cubicBezTo>
                <a:cubicBezTo>
                  <a:pt x="134914" y="38057"/>
                  <a:pt x="118398" y="51833"/>
                  <a:pt x="122921" y="47652"/>
                </a:cubicBezTo>
                <a:cubicBezTo>
                  <a:pt x="124772" y="47652"/>
                  <a:pt x="128746" y="41416"/>
                  <a:pt x="128609" y="43746"/>
                </a:cubicBezTo>
                <a:cubicBezTo>
                  <a:pt x="132104" y="41621"/>
                  <a:pt x="134640" y="38057"/>
                  <a:pt x="138752" y="37372"/>
                </a:cubicBezTo>
                <a:cubicBezTo>
                  <a:pt x="137656" y="37372"/>
                  <a:pt x="136833" y="40662"/>
                  <a:pt x="139711" y="39017"/>
                </a:cubicBezTo>
                <a:cubicBezTo>
                  <a:pt x="144646" y="36070"/>
                  <a:pt x="140808" y="37646"/>
                  <a:pt x="144714" y="34973"/>
                </a:cubicBezTo>
                <a:lnTo>
                  <a:pt x="147045" y="33123"/>
                </a:lnTo>
                <a:cubicBezTo>
                  <a:pt x="146633" y="31753"/>
                  <a:pt x="151773" y="30793"/>
                  <a:pt x="149100" y="30450"/>
                </a:cubicBezTo>
                <a:cubicBezTo>
                  <a:pt x="150266" y="31067"/>
                  <a:pt x="156502" y="26133"/>
                  <a:pt x="156913" y="28463"/>
                </a:cubicBezTo>
                <a:lnTo>
                  <a:pt x="156913" y="30450"/>
                </a:lnTo>
                <a:cubicBezTo>
                  <a:pt x="159107" y="29285"/>
                  <a:pt x="159792" y="26955"/>
                  <a:pt x="161299" y="25379"/>
                </a:cubicBezTo>
                <a:cubicBezTo>
                  <a:pt x="161299" y="25379"/>
                  <a:pt x="162396" y="25379"/>
                  <a:pt x="162396" y="25790"/>
                </a:cubicBezTo>
                <a:cubicBezTo>
                  <a:pt x="161642" y="22980"/>
                  <a:pt x="168015" y="23597"/>
                  <a:pt x="169935" y="20513"/>
                </a:cubicBezTo>
                <a:cubicBezTo>
                  <a:pt x="172882" y="19732"/>
                  <a:pt x="175760" y="18793"/>
                  <a:pt x="178570" y="17703"/>
                </a:cubicBezTo>
                <a:cubicBezTo>
                  <a:pt x="180762" y="16799"/>
                  <a:pt x="183093" y="16401"/>
                  <a:pt x="185423" y="16538"/>
                </a:cubicBezTo>
                <a:cubicBezTo>
                  <a:pt x="188850" y="14037"/>
                  <a:pt x="192756" y="12303"/>
                  <a:pt x="196868" y="11467"/>
                </a:cubicBezTo>
                <a:cubicBezTo>
                  <a:pt x="196046" y="11946"/>
                  <a:pt x="194812" y="12426"/>
                  <a:pt x="194743" y="13043"/>
                </a:cubicBezTo>
                <a:cubicBezTo>
                  <a:pt x="197827" y="13043"/>
                  <a:pt x="198307" y="12152"/>
                  <a:pt x="200706" y="10919"/>
                </a:cubicBezTo>
                <a:cubicBezTo>
                  <a:pt x="203858" y="11172"/>
                  <a:pt x="206942" y="11172"/>
                  <a:pt x="210095" y="10919"/>
                </a:cubicBezTo>
                <a:cubicBezTo>
                  <a:pt x="213796" y="9205"/>
                  <a:pt x="212082" y="8040"/>
                  <a:pt x="212288" y="7080"/>
                </a:cubicBezTo>
                <a:cubicBezTo>
                  <a:pt x="216537" y="9000"/>
                  <a:pt x="223048" y="2626"/>
                  <a:pt x="228187" y="4477"/>
                </a:cubicBezTo>
                <a:cubicBezTo>
                  <a:pt x="226817" y="5093"/>
                  <a:pt x="222636" y="6807"/>
                  <a:pt x="226063" y="6875"/>
                </a:cubicBezTo>
                <a:cubicBezTo>
                  <a:pt x="230107" y="9000"/>
                  <a:pt x="232916" y="3654"/>
                  <a:pt x="239084" y="3997"/>
                </a:cubicBezTo>
                <a:lnTo>
                  <a:pt x="237302" y="1941"/>
                </a:lnTo>
                <a:cubicBezTo>
                  <a:pt x="240112" y="2969"/>
                  <a:pt x="245937" y="-321"/>
                  <a:pt x="245595" y="1941"/>
                </a:cubicBezTo>
                <a:cubicBezTo>
                  <a:pt x="247513" y="913"/>
                  <a:pt x="252448" y="1941"/>
                  <a:pt x="251831" y="-252"/>
                </a:cubicBezTo>
                <a:cubicBezTo>
                  <a:pt x="257314" y="152"/>
                  <a:pt x="262797" y="152"/>
                  <a:pt x="268279" y="-252"/>
                </a:cubicBezTo>
                <a:cubicBezTo>
                  <a:pt x="272940" y="-808"/>
                  <a:pt x="277737" y="-26"/>
                  <a:pt x="281986" y="2009"/>
                </a:cubicBezTo>
                <a:cubicBezTo>
                  <a:pt x="283357" y="1598"/>
                  <a:pt x="286852" y="2009"/>
                  <a:pt x="286235" y="981"/>
                </a:cubicBezTo>
                <a:cubicBezTo>
                  <a:pt x="283905" y="-389"/>
                  <a:pt x="282877" y="1804"/>
                  <a:pt x="282054" y="981"/>
                </a:cubicBezTo>
                <a:cubicBezTo>
                  <a:pt x="283357" y="981"/>
                  <a:pt x="283630" y="364"/>
                  <a:pt x="283768" y="22"/>
                </a:cubicBezTo>
                <a:cubicBezTo>
                  <a:pt x="286852" y="570"/>
                  <a:pt x="289182" y="1050"/>
                  <a:pt x="286235" y="2626"/>
                </a:cubicBezTo>
                <a:cubicBezTo>
                  <a:pt x="293088" y="4545"/>
                  <a:pt x="293088" y="-663"/>
                  <a:pt x="302066" y="981"/>
                </a:cubicBezTo>
                <a:cubicBezTo>
                  <a:pt x="301586" y="1872"/>
                  <a:pt x="302066" y="2284"/>
                  <a:pt x="304670" y="2489"/>
                </a:cubicBezTo>
                <a:lnTo>
                  <a:pt x="309673" y="1598"/>
                </a:lnTo>
                <a:cubicBezTo>
                  <a:pt x="315224" y="2763"/>
                  <a:pt x="312552" y="4134"/>
                  <a:pt x="312415" y="5710"/>
                </a:cubicBezTo>
                <a:cubicBezTo>
                  <a:pt x="315430" y="5710"/>
                  <a:pt x="319268" y="6669"/>
                  <a:pt x="320501" y="5710"/>
                </a:cubicBezTo>
                <a:lnTo>
                  <a:pt x="323654" y="8383"/>
                </a:lnTo>
                <a:cubicBezTo>
                  <a:pt x="321323" y="6464"/>
                  <a:pt x="326190" y="7971"/>
                  <a:pt x="327697" y="7835"/>
                </a:cubicBezTo>
                <a:lnTo>
                  <a:pt x="326190" y="7835"/>
                </a:lnTo>
                <a:cubicBezTo>
                  <a:pt x="326601" y="8588"/>
                  <a:pt x="330096" y="8794"/>
                  <a:pt x="331809" y="9068"/>
                </a:cubicBezTo>
                <a:cubicBezTo>
                  <a:pt x="331809" y="7971"/>
                  <a:pt x="328245" y="6944"/>
                  <a:pt x="326463" y="6258"/>
                </a:cubicBezTo>
                <a:cubicBezTo>
                  <a:pt x="328108" y="6258"/>
                  <a:pt x="330439" y="6258"/>
                  <a:pt x="332563" y="6258"/>
                </a:cubicBezTo>
                <a:cubicBezTo>
                  <a:pt x="331535" y="7560"/>
                  <a:pt x="337018" y="8588"/>
                  <a:pt x="339416" y="9411"/>
                </a:cubicBezTo>
                <a:cubicBezTo>
                  <a:pt x="341815" y="10233"/>
                  <a:pt x="342774" y="8931"/>
                  <a:pt x="343528" y="9411"/>
                </a:cubicBezTo>
                <a:cubicBezTo>
                  <a:pt x="344282" y="9891"/>
                  <a:pt x="347777" y="10782"/>
                  <a:pt x="345447" y="11261"/>
                </a:cubicBezTo>
                <a:cubicBezTo>
                  <a:pt x="344488" y="11261"/>
                  <a:pt x="343597" y="9891"/>
                  <a:pt x="341952" y="10165"/>
                </a:cubicBezTo>
                <a:cubicBezTo>
                  <a:pt x="343459" y="11261"/>
                  <a:pt x="342911" y="12426"/>
                  <a:pt x="346750" y="12563"/>
                </a:cubicBezTo>
                <a:cubicBezTo>
                  <a:pt x="350587" y="12700"/>
                  <a:pt x="346750" y="9479"/>
                  <a:pt x="351752" y="12152"/>
                </a:cubicBezTo>
                <a:cubicBezTo>
                  <a:pt x="350724" y="12145"/>
                  <a:pt x="349628" y="12330"/>
                  <a:pt x="348668" y="12700"/>
                </a:cubicBezTo>
                <a:lnTo>
                  <a:pt x="353123" y="15099"/>
                </a:lnTo>
                <a:lnTo>
                  <a:pt x="353739" y="13866"/>
                </a:lnTo>
                <a:cubicBezTo>
                  <a:pt x="354288" y="14414"/>
                  <a:pt x="353739" y="14345"/>
                  <a:pt x="353739" y="14619"/>
                </a:cubicBezTo>
                <a:cubicBezTo>
                  <a:pt x="355658" y="13797"/>
                  <a:pt x="361141" y="16675"/>
                  <a:pt x="362718" y="15647"/>
                </a:cubicBezTo>
                <a:cubicBezTo>
                  <a:pt x="365047" y="16894"/>
                  <a:pt x="367378" y="18265"/>
                  <a:pt x="369571" y="19759"/>
                </a:cubicBezTo>
                <a:lnTo>
                  <a:pt x="368680" y="19759"/>
                </a:lnTo>
                <a:cubicBezTo>
                  <a:pt x="371284" y="21514"/>
                  <a:pt x="374299" y="22617"/>
                  <a:pt x="377452" y="22980"/>
                </a:cubicBezTo>
                <a:lnTo>
                  <a:pt x="377452" y="22980"/>
                </a:lnTo>
                <a:cubicBezTo>
                  <a:pt x="379576" y="24200"/>
                  <a:pt x="381907" y="25057"/>
                  <a:pt x="384306" y="25516"/>
                </a:cubicBezTo>
                <a:cubicBezTo>
                  <a:pt x="387526" y="28257"/>
                  <a:pt x="383140" y="30724"/>
                  <a:pt x="387938" y="31204"/>
                </a:cubicBezTo>
                <a:cubicBezTo>
                  <a:pt x="391501" y="33192"/>
                  <a:pt x="394791" y="32232"/>
                  <a:pt x="393763" y="30656"/>
                </a:cubicBezTo>
                <a:cubicBezTo>
                  <a:pt x="396915" y="32869"/>
                  <a:pt x="400273" y="34816"/>
                  <a:pt x="403769" y="36481"/>
                </a:cubicBezTo>
                <a:cubicBezTo>
                  <a:pt x="407058" y="38256"/>
                  <a:pt x="410005" y="40573"/>
                  <a:pt x="412473" y="43335"/>
                </a:cubicBezTo>
                <a:cubicBezTo>
                  <a:pt x="413706" y="43335"/>
                  <a:pt x="413363" y="42855"/>
                  <a:pt x="415351" y="43814"/>
                </a:cubicBezTo>
                <a:cubicBezTo>
                  <a:pt x="419668" y="47241"/>
                  <a:pt x="424329" y="50668"/>
                  <a:pt x="429058" y="53820"/>
                </a:cubicBezTo>
                <a:cubicBezTo>
                  <a:pt x="433101" y="56890"/>
                  <a:pt x="436665" y="60626"/>
                  <a:pt x="439474" y="64854"/>
                </a:cubicBezTo>
                <a:cubicBezTo>
                  <a:pt x="436733" y="63209"/>
                  <a:pt x="438378" y="65745"/>
                  <a:pt x="437829" y="66362"/>
                </a:cubicBezTo>
                <a:cubicBezTo>
                  <a:pt x="440639" y="67184"/>
                  <a:pt x="439132" y="69446"/>
                  <a:pt x="441325" y="68555"/>
                </a:cubicBezTo>
                <a:cubicBezTo>
                  <a:pt x="442010" y="67527"/>
                  <a:pt x="442627" y="67253"/>
                  <a:pt x="440777" y="64717"/>
                </a:cubicBezTo>
                <a:cubicBezTo>
                  <a:pt x="446259" y="68781"/>
                  <a:pt x="450919" y="73852"/>
                  <a:pt x="454483" y="79657"/>
                </a:cubicBezTo>
                <a:cubicBezTo>
                  <a:pt x="453729" y="77875"/>
                  <a:pt x="454963" y="78697"/>
                  <a:pt x="456197" y="79657"/>
                </a:cubicBezTo>
                <a:cubicBezTo>
                  <a:pt x="454346" y="80617"/>
                  <a:pt x="457225" y="84454"/>
                  <a:pt x="460103" y="86510"/>
                </a:cubicBezTo>
                <a:lnTo>
                  <a:pt x="461405" y="86510"/>
                </a:lnTo>
                <a:lnTo>
                  <a:pt x="461953" y="89115"/>
                </a:lnTo>
                <a:cubicBezTo>
                  <a:pt x="463050" y="90006"/>
                  <a:pt x="464900" y="89115"/>
                  <a:pt x="466133" y="92473"/>
                </a:cubicBezTo>
                <a:cubicBezTo>
                  <a:pt x="465791" y="92918"/>
                  <a:pt x="465654" y="93487"/>
                  <a:pt x="465723" y="94049"/>
                </a:cubicBezTo>
                <a:cubicBezTo>
                  <a:pt x="468669" y="96585"/>
                  <a:pt x="473398" y="99874"/>
                  <a:pt x="474631" y="103986"/>
                </a:cubicBezTo>
                <a:lnTo>
                  <a:pt x="474631" y="107824"/>
                </a:lnTo>
                <a:cubicBezTo>
                  <a:pt x="475728" y="109195"/>
                  <a:pt x="478195" y="111182"/>
                  <a:pt x="476962" y="108304"/>
                </a:cubicBezTo>
                <a:cubicBezTo>
                  <a:pt x="479361" y="112374"/>
                  <a:pt x="480868" y="116905"/>
                  <a:pt x="481416" y="121599"/>
                </a:cubicBezTo>
                <a:cubicBezTo>
                  <a:pt x="490669" y="130303"/>
                  <a:pt x="497316" y="147162"/>
                  <a:pt x="500674" y="161005"/>
                </a:cubicBezTo>
                <a:lnTo>
                  <a:pt x="499715" y="161005"/>
                </a:lnTo>
                <a:cubicBezTo>
                  <a:pt x="499715" y="164912"/>
                  <a:pt x="501702" y="162513"/>
                  <a:pt x="501702" y="165254"/>
                </a:cubicBezTo>
                <a:cubicBezTo>
                  <a:pt x="500537" y="164295"/>
                  <a:pt x="500537" y="168544"/>
                  <a:pt x="498824" y="165871"/>
                </a:cubicBezTo>
                <a:cubicBezTo>
                  <a:pt x="498824" y="171354"/>
                  <a:pt x="502113" y="172245"/>
                  <a:pt x="503004" y="175740"/>
                </a:cubicBezTo>
                <a:cubicBezTo>
                  <a:pt x="504238" y="175740"/>
                  <a:pt x="501771" y="173067"/>
                  <a:pt x="503416" y="173478"/>
                </a:cubicBezTo>
                <a:cubicBezTo>
                  <a:pt x="503895" y="173958"/>
                  <a:pt x="503416" y="181086"/>
                  <a:pt x="505540" y="181634"/>
                </a:cubicBezTo>
                <a:cubicBezTo>
                  <a:pt x="505060" y="183073"/>
                  <a:pt x="503553" y="182251"/>
                  <a:pt x="502731" y="181634"/>
                </a:cubicBezTo>
                <a:lnTo>
                  <a:pt x="504101" y="184787"/>
                </a:lnTo>
                <a:cubicBezTo>
                  <a:pt x="502593" y="188967"/>
                  <a:pt x="498961" y="176288"/>
                  <a:pt x="497248" y="180812"/>
                </a:cubicBezTo>
                <a:lnTo>
                  <a:pt x="498001" y="183758"/>
                </a:lnTo>
                <a:cubicBezTo>
                  <a:pt x="496494" y="186774"/>
                  <a:pt x="494712" y="176357"/>
                  <a:pt x="495123" y="183758"/>
                </a:cubicBezTo>
                <a:cubicBezTo>
                  <a:pt x="496494" y="186705"/>
                  <a:pt x="499509" y="189172"/>
                  <a:pt x="499921" y="186225"/>
                </a:cubicBezTo>
                <a:cubicBezTo>
                  <a:pt x="501428" y="193079"/>
                  <a:pt x="504580" y="188830"/>
                  <a:pt x="505060" y="196300"/>
                </a:cubicBezTo>
                <a:cubicBezTo>
                  <a:pt x="504170" y="198356"/>
                  <a:pt x="504375" y="190338"/>
                  <a:pt x="503004" y="191914"/>
                </a:cubicBezTo>
                <a:cubicBezTo>
                  <a:pt x="501771" y="195546"/>
                  <a:pt x="504307" y="198767"/>
                  <a:pt x="504032" y="201920"/>
                </a:cubicBezTo>
                <a:cubicBezTo>
                  <a:pt x="504444" y="198493"/>
                  <a:pt x="506499" y="201303"/>
                  <a:pt x="506980" y="203565"/>
                </a:cubicBezTo>
                <a:cubicBezTo>
                  <a:pt x="506362" y="207334"/>
                  <a:pt x="505198" y="201166"/>
                  <a:pt x="505198" y="206511"/>
                </a:cubicBezTo>
                <a:cubicBezTo>
                  <a:pt x="506225" y="207334"/>
                  <a:pt x="506980" y="212268"/>
                  <a:pt x="507733" y="208019"/>
                </a:cubicBezTo>
                <a:cubicBezTo>
                  <a:pt x="510063" y="209938"/>
                  <a:pt x="507047" y="213639"/>
                  <a:pt x="508829" y="216586"/>
                </a:cubicBezTo>
                <a:cubicBezTo>
                  <a:pt x="507185" y="218299"/>
                  <a:pt x="504992" y="211034"/>
                  <a:pt x="504170" y="216586"/>
                </a:cubicBezTo>
                <a:cubicBezTo>
                  <a:pt x="505814" y="215695"/>
                  <a:pt x="506157" y="223919"/>
                  <a:pt x="508624" y="220903"/>
                </a:cubicBezTo>
                <a:cubicBezTo>
                  <a:pt x="508007" y="223233"/>
                  <a:pt x="506705" y="223371"/>
                  <a:pt x="505883" y="221657"/>
                </a:cubicBezTo>
                <a:cubicBezTo>
                  <a:pt x="504649" y="224878"/>
                  <a:pt x="508144" y="229881"/>
                  <a:pt x="504855" y="230703"/>
                </a:cubicBezTo>
                <a:lnTo>
                  <a:pt x="506431" y="232005"/>
                </a:lnTo>
                <a:cubicBezTo>
                  <a:pt x="505814" y="232965"/>
                  <a:pt x="505266" y="234404"/>
                  <a:pt x="504238" y="235980"/>
                </a:cubicBezTo>
                <a:cubicBezTo>
                  <a:pt x="503827" y="238791"/>
                  <a:pt x="504992" y="245575"/>
                  <a:pt x="502593" y="244890"/>
                </a:cubicBezTo>
                <a:cubicBezTo>
                  <a:pt x="502593" y="245849"/>
                  <a:pt x="501497" y="252360"/>
                  <a:pt x="503621" y="250167"/>
                </a:cubicBezTo>
                <a:cubicBezTo>
                  <a:pt x="505266" y="246260"/>
                  <a:pt x="503141" y="245232"/>
                  <a:pt x="505746" y="243313"/>
                </a:cubicBezTo>
                <a:cubicBezTo>
                  <a:pt x="503416" y="245849"/>
                  <a:pt x="505060" y="249207"/>
                  <a:pt x="505266" y="251743"/>
                </a:cubicBezTo>
                <a:lnTo>
                  <a:pt x="504307" y="251743"/>
                </a:lnTo>
                <a:cubicBezTo>
                  <a:pt x="504307" y="253251"/>
                  <a:pt x="503347" y="256403"/>
                  <a:pt x="504307" y="257500"/>
                </a:cubicBezTo>
                <a:cubicBezTo>
                  <a:pt x="504307" y="256335"/>
                  <a:pt x="503279" y="256746"/>
                  <a:pt x="502798" y="257500"/>
                </a:cubicBezTo>
                <a:lnTo>
                  <a:pt x="503827" y="259350"/>
                </a:lnTo>
                <a:cubicBezTo>
                  <a:pt x="503141" y="265175"/>
                  <a:pt x="501017" y="260036"/>
                  <a:pt x="500126" y="265655"/>
                </a:cubicBezTo>
                <a:lnTo>
                  <a:pt x="500126" y="261200"/>
                </a:lnTo>
                <a:cubicBezTo>
                  <a:pt x="500126" y="262160"/>
                  <a:pt x="498413" y="263668"/>
                  <a:pt x="498207" y="266409"/>
                </a:cubicBezTo>
                <a:cubicBezTo>
                  <a:pt x="499167" y="267978"/>
                  <a:pt x="500058" y="269603"/>
                  <a:pt x="500811" y="271275"/>
                </a:cubicBezTo>
                <a:cubicBezTo>
                  <a:pt x="500400" y="274496"/>
                  <a:pt x="498961" y="272166"/>
                  <a:pt x="499304" y="275593"/>
                </a:cubicBezTo>
                <a:lnTo>
                  <a:pt x="499304" y="271206"/>
                </a:lnTo>
                <a:cubicBezTo>
                  <a:pt x="499304" y="270453"/>
                  <a:pt x="496357" y="273194"/>
                  <a:pt x="495054" y="277169"/>
                </a:cubicBezTo>
                <a:cubicBezTo>
                  <a:pt x="495054" y="279910"/>
                  <a:pt x="495054" y="284570"/>
                  <a:pt x="497179" y="280733"/>
                </a:cubicBezTo>
                <a:cubicBezTo>
                  <a:pt x="496631" y="282788"/>
                  <a:pt x="494643" y="285256"/>
                  <a:pt x="494369" y="283337"/>
                </a:cubicBezTo>
                <a:cubicBezTo>
                  <a:pt x="492999" y="287997"/>
                  <a:pt x="495945" y="283337"/>
                  <a:pt x="495123" y="287449"/>
                </a:cubicBezTo>
                <a:cubicBezTo>
                  <a:pt x="493684" y="288751"/>
                  <a:pt x="490463" y="293205"/>
                  <a:pt x="488269" y="295604"/>
                </a:cubicBezTo>
                <a:lnTo>
                  <a:pt x="487859" y="290738"/>
                </a:lnTo>
                <a:lnTo>
                  <a:pt x="486762" y="293342"/>
                </a:lnTo>
                <a:cubicBezTo>
                  <a:pt x="486762" y="289231"/>
                  <a:pt x="484843" y="294507"/>
                  <a:pt x="483884" y="291835"/>
                </a:cubicBezTo>
                <a:cubicBezTo>
                  <a:pt x="482993" y="293692"/>
                  <a:pt x="482376" y="295645"/>
                  <a:pt x="482034" y="297660"/>
                </a:cubicBezTo>
                <a:cubicBezTo>
                  <a:pt x="487378" y="293891"/>
                  <a:pt x="482856" y="305130"/>
                  <a:pt x="486008" y="304993"/>
                </a:cubicBezTo>
                <a:cubicBezTo>
                  <a:pt x="482993" y="312463"/>
                  <a:pt x="478127" y="306227"/>
                  <a:pt x="477510" y="315342"/>
                </a:cubicBezTo>
                <a:cubicBezTo>
                  <a:pt x="478812" y="314588"/>
                  <a:pt x="478538" y="318974"/>
                  <a:pt x="480525" y="314313"/>
                </a:cubicBezTo>
                <a:cubicBezTo>
                  <a:pt x="477647" y="318357"/>
                  <a:pt x="481143" y="318631"/>
                  <a:pt x="477031" y="323017"/>
                </a:cubicBezTo>
                <a:cubicBezTo>
                  <a:pt x="478401" y="318768"/>
                  <a:pt x="472233" y="325416"/>
                  <a:pt x="474152" y="319248"/>
                </a:cubicBezTo>
                <a:cubicBezTo>
                  <a:pt x="474700" y="320139"/>
                  <a:pt x="476551" y="316712"/>
                  <a:pt x="476825" y="315753"/>
                </a:cubicBezTo>
                <a:cubicBezTo>
                  <a:pt x="474906" y="316918"/>
                  <a:pt x="474700" y="313971"/>
                  <a:pt x="472096" y="318151"/>
                </a:cubicBezTo>
                <a:cubicBezTo>
                  <a:pt x="470794" y="320893"/>
                  <a:pt x="468464" y="324319"/>
                  <a:pt x="469972" y="325005"/>
                </a:cubicBezTo>
                <a:cubicBezTo>
                  <a:pt x="471479" y="325690"/>
                  <a:pt x="472439" y="321030"/>
                  <a:pt x="472713" y="323566"/>
                </a:cubicBezTo>
                <a:cubicBezTo>
                  <a:pt x="469560" y="328911"/>
                  <a:pt x="466956" y="328226"/>
                  <a:pt x="467710" y="331926"/>
                </a:cubicBezTo>
                <a:cubicBezTo>
                  <a:pt x="469834" y="328706"/>
                  <a:pt x="471754" y="328842"/>
                  <a:pt x="472576" y="329528"/>
                </a:cubicBezTo>
                <a:lnTo>
                  <a:pt x="470382" y="333571"/>
                </a:lnTo>
                <a:lnTo>
                  <a:pt x="470040" y="332269"/>
                </a:lnTo>
                <a:cubicBezTo>
                  <a:pt x="465038" y="337615"/>
                  <a:pt x="470382" y="335216"/>
                  <a:pt x="465654" y="340630"/>
                </a:cubicBezTo>
                <a:lnTo>
                  <a:pt x="461884" y="341795"/>
                </a:lnTo>
                <a:cubicBezTo>
                  <a:pt x="461884" y="339533"/>
                  <a:pt x="468738" y="334325"/>
                  <a:pt x="465928" y="333503"/>
                </a:cubicBezTo>
                <a:cubicBezTo>
                  <a:pt x="463187" y="337135"/>
                  <a:pt x="463256" y="339191"/>
                  <a:pt x="459760" y="341932"/>
                </a:cubicBezTo>
                <a:cubicBezTo>
                  <a:pt x="460240" y="341041"/>
                  <a:pt x="461062" y="340013"/>
                  <a:pt x="461474" y="339122"/>
                </a:cubicBezTo>
                <a:cubicBezTo>
                  <a:pt x="460308" y="340288"/>
                  <a:pt x="456402" y="339122"/>
                  <a:pt x="453729" y="345222"/>
                </a:cubicBezTo>
                <a:cubicBezTo>
                  <a:pt x="452153" y="348306"/>
                  <a:pt x="453729" y="346593"/>
                  <a:pt x="454620" y="347415"/>
                </a:cubicBezTo>
                <a:cubicBezTo>
                  <a:pt x="449823" y="352966"/>
                  <a:pt x="448727" y="355022"/>
                  <a:pt x="445436" y="358517"/>
                </a:cubicBezTo>
                <a:cubicBezTo>
                  <a:pt x="444751" y="356324"/>
                  <a:pt x="438995" y="363931"/>
                  <a:pt x="441530" y="358517"/>
                </a:cubicBezTo>
                <a:cubicBezTo>
                  <a:pt x="444066" y="357832"/>
                  <a:pt x="451948" y="350499"/>
                  <a:pt x="452290" y="347209"/>
                </a:cubicBezTo>
                <a:cubicBezTo>
                  <a:pt x="448727" y="347209"/>
                  <a:pt x="456334" y="343235"/>
                  <a:pt x="455511" y="340356"/>
                </a:cubicBezTo>
                <a:cubicBezTo>
                  <a:pt x="451605" y="344605"/>
                  <a:pt x="450028" y="342686"/>
                  <a:pt x="448246" y="342275"/>
                </a:cubicBezTo>
                <a:cubicBezTo>
                  <a:pt x="447356" y="343289"/>
                  <a:pt x="446602" y="344420"/>
                  <a:pt x="445985" y="345633"/>
                </a:cubicBezTo>
                <a:cubicBezTo>
                  <a:pt x="446533" y="347209"/>
                  <a:pt x="448041" y="345633"/>
                  <a:pt x="449275" y="346798"/>
                </a:cubicBezTo>
                <a:cubicBezTo>
                  <a:pt x="444957" y="350238"/>
                  <a:pt x="441325" y="354412"/>
                  <a:pt x="438515" y="359134"/>
                </a:cubicBezTo>
                <a:cubicBezTo>
                  <a:pt x="436322" y="359888"/>
                  <a:pt x="435911" y="358243"/>
                  <a:pt x="437829" y="356598"/>
                </a:cubicBezTo>
                <a:lnTo>
                  <a:pt x="433375" y="360299"/>
                </a:lnTo>
                <a:lnTo>
                  <a:pt x="430359" y="362629"/>
                </a:lnTo>
                <a:lnTo>
                  <a:pt x="428921" y="363657"/>
                </a:lnTo>
                <a:cubicBezTo>
                  <a:pt x="428921" y="364068"/>
                  <a:pt x="428921" y="364754"/>
                  <a:pt x="428921" y="365233"/>
                </a:cubicBezTo>
                <a:lnTo>
                  <a:pt x="428921" y="368660"/>
                </a:lnTo>
                <a:cubicBezTo>
                  <a:pt x="429400" y="367838"/>
                  <a:pt x="429812" y="367838"/>
                  <a:pt x="430016" y="368043"/>
                </a:cubicBezTo>
                <a:cubicBezTo>
                  <a:pt x="430085" y="368249"/>
                  <a:pt x="430085" y="368455"/>
                  <a:pt x="430016" y="368660"/>
                </a:cubicBezTo>
                <a:lnTo>
                  <a:pt x="430359" y="370099"/>
                </a:lnTo>
                <a:cubicBezTo>
                  <a:pt x="430771" y="372224"/>
                  <a:pt x="431182" y="374485"/>
                  <a:pt x="432004" y="372772"/>
                </a:cubicBezTo>
                <a:cubicBezTo>
                  <a:pt x="431867" y="371168"/>
                  <a:pt x="432141" y="369551"/>
                  <a:pt x="432689" y="368043"/>
                </a:cubicBezTo>
                <a:cubicBezTo>
                  <a:pt x="433307" y="367748"/>
                  <a:pt x="433992" y="367748"/>
                  <a:pt x="434608" y="368043"/>
                </a:cubicBezTo>
                <a:cubicBezTo>
                  <a:pt x="434608" y="369757"/>
                  <a:pt x="433512" y="368043"/>
                  <a:pt x="433101" y="368866"/>
                </a:cubicBezTo>
                <a:cubicBezTo>
                  <a:pt x="434951" y="371607"/>
                  <a:pt x="431730" y="373800"/>
                  <a:pt x="434334" y="376336"/>
                </a:cubicBezTo>
                <a:cubicBezTo>
                  <a:pt x="432416" y="369482"/>
                  <a:pt x="431113" y="375582"/>
                  <a:pt x="428989" y="374691"/>
                </a:cubicBezTo>
                <a:cubicBezTo>
                  <a:pt x="430907" y="379283"/>
                  <a:pt x="427618" y="374691"/>
                  <a:pt x="428372" y="379420"/>
                </a:cubicBezTo>
                <a:cubicBezTo>
                  <a:pt x="430359" y="384512"/>
                  <a:pt x="432073" y="389734"/>
                  <a:pt x="433375" y="395045"/>
                </a:cubicBezTo>
                <a:cubicBezTo>
                  <a:pt x="433718" y="402782"/>
                  <a:pt x="435020" y="410445"/>
                  <a:pt x="437213" y="417866"/>
                </a:cubicBezTo>
                <a:cubicBezTo>
                  <a:pt x="436733" y="421156"/>
                  <a:pt x="434265" y="419443"/>
                  <a:pt x="434403" y="422870"/>
                </a:cubicBezTo>
                <a:cubicBezTo>
                  <a:pt x="434540" y="426296"/>
                  <a:pt x="436253" y="419512"/>
                  <a:pt x="436253" y="425611"/>
                </a:cubicBezTo>
                <a:lnTo>
                  <a:pt x="435774" y="425131"/>
                </a:lnTo>
                <a:cubicBezTo>
                  <a:pt x="436528" y="426776"/>
                  <a:pt x="435774" y="436096"/>
                  <a:pt x="439474" y="437330"/>
                </a:cubicBezTo>
                <a:lnTo>
                  <a:pt x="436801" y="435959"/>
                </a:lnTo>
                <a:cubicBezTo>
                  <a:pt x="436938" y="436987"/>
                  <a:pt x="437350" y="437974"/>
                  <a:pt x="437898" y="438838"/>
                </a:cubicBezTo>
                <a:cubicBezTo>
                  <a:pt x="437144" y="438838"/>
                  <a:pt x="436665" y="440414"/>
                  <a:pt x="435842" y="438838"/>
                </a:cubicBezTo>
                <a:cubicBezTo>
                  <a:pt x="434814" y="442744"/>
                  <a:pt x="437419" y="446445"/>
                  <a:pt x="438104" y="450351"/>
                </a:cubicBezTo>
                <a:lnTo>
                  <a:pt x="439063" y="447610"/>
                </a:lnTo>
                <a:cubicBezTo>
                  <a:pt x="440434" y="453463"/>
                  <a:pt x="441462" y="459391"/>
                  <a:pt x="442216" y="465360"/>
                </a:cubicBezTo>
                <a:lnTo>
                  <a:pt x="440845" y="465360"/>
                </a:lnTo>
                <a:lnTo>
                  <a:pt x="442284" y="469129"/>
                </a:lnTo>
                <a:cubicBezTo>
                  <a:pt x="440845" y="468376"/>
                  <a:pt x="440571" y="472076"/>
                  <a:pt x="442284" y="473927"/>
                </a:cubicBezTo>
                <a:lnTo>
                  <a:pt x="437281" y="464401"/>
                </a:lnTo>
                <a:cubicBezTo>
                  <a:pt x="437281" y="461454"/>
                  <a:pt x="439405" y="467210"/>
                  <a:pt x="440502" y="465223"/>
                </a:cubicBezTo>
                <a:cubicBezTo>
                  <a:pt x="441119" y="462269"/>
                  <a:pt x="440434" y="459199"/>
                  <a:pt x="438583" y="456794"/>
                </a:cubicBezTo>
                <a:cubicBezTo>
                  <a:pt x="438652" y="458253"/>
                  <a:pt x="439132" y="459665"/>
                  <a:pt x="439886" y="460905"/>
                </a:cubicBezTo>
                <a:cubicBezTo>
                  <a:pt x="438104" y="461933"/>
                  <a:pt x="437624" y="458438"/>
                  <a:pt x="436047" y="456930"/>
                </a:cubicBezTo>
                <a:cubicBezTo>
                  <a:pt x="436047" y="458096"/>
                  <a:pt x="436047" y="459946"/>
                  <a:pt x="436665" y="460083"/>
                </a:cubicBezTo>
                <a:cubicBezTo>
                  <a:pt x="435294" y="457410"/>
                  <a:pt x="434403" y="454504"/>
                  <a:pt x="434129" y="451516"/>
                </a:cubicBezTo>
                <a:cubicBezTo>
                  <a:pt x="435294" y="454052"/>
                  <a:pt x="435020" y="449872"/>
                  <a:pt x="435774" y="450763"/>
                </a:cubicBezTo>
                <a:cubicBezTo>
                  <a:pt x="434061" y="450763"/>
                  <a:pt x="432895" y="447062"/>
                  <a:pt x="432552" y="442059"/>
                </a:cubicBezTo>
                <a:cubicBezTo>
                  <a:pt x="433923" y="438221"/>
                  <a:pt x="429812" y="433081"/>
                  <a:pt x="429331" y="427256"/>
                </a:cubicBezTo>
                <a:cubicBezTo>
                  <a:pt x="431661" y="429531"/>
                  <a:pt x="433443" y="432293"/>
                  <a:pt x="434540" y="435343"/>
                </a:cubicBezTo>
                <a:cubicBezTo>
                  <a:pt x="434540" y="431642"/>
                  <a:pt x="433855" y="431436"/>
                  <a:pt x="434061" y="427667"/>
                </a:cubicBezTo>
                <a:cubicBezTo>
                  <a:pt x="431661" y="426001"/>
                  <a:pt x="429812" y="423596"/>
                  <a:pt x="428852" y="420814"/>
                </a:cubicBezTo>
                <a:lnTo>
                  <a:pt x="430085" y="420334"/>
                </a:lnTo>
                <a:cubicBezTo>
                  <a:pt x="428715" y="416222"/>
                  <a:pt x="426864" y="416564"/>
                  <a:pt x="426316" y="411082"/>
                </a:cubicBezTo>
                <a:cubicBezTo>
                  <a:pt x="425425" y="401830"/>
                  <a:pt x="423849" y="392304"/>
                  <a:pt x="422821" y="385313"/>
                </a:cubicBezTo>
                <a:lnTo>
                  <a:pt x="424054" y="384834"/>
                </a:lnTo>
                <a:cubicBezTo>
                  <a:pt x="422272" y="382387"/>
                  <a:pt x="421176" y="379488"/>
                  <a:pt x="420971" y="376473"/>
                </a:cubicBezTo>
                <a:cubicBezTo>
                  <a:pt x="420971" y="374759"/>
                  <a:pt x="420354" y="372978"/>
                  <a:pt x="420011" y="371333"/>
                </a:cubicBezTo>
                <a:cubicBezTo>
                  <a:pt x="419668" y="369359"/>
                  <a:pt x="419189" y="367413"/>
                  <a:pt x="418572" y="365508"/>
                </a:cubicBezTo>
                <a:cubicBezTo>
                  <a:pt x="418572" y="364000"/>
                  <a:pt x="418435" y="362492"/>
                  <a:pt x="418160" y="360984"/>
                </a:cubicBezTo>
                <a:cubicBezTo>
                  <a:pt x="417750" y="360162"/>
                  <a:pt x="418503" y="359751"/>
                  <a:pt x="419189" y="359271"/>
                </a:cubicBezTo>
                <a:lnTo>
                  <a:pt x="421039" y="357832"/>
                </a:lnTo>
                <a:lnTo>
                  <a:pt x="427892" y="352486"/>
                </a:lnTo>
                <a:cubicBezTo>
                  <a:pt x="430428" y="350149"/>
                  <a:pt x="433238" y="348148"/>
                  <a:pt x="436253" y="346524"/>
                </a:cubicBezTo>
                <a:cubicBezTo>
                  <a:pt x="446670" y="335600"/>
                  <a:pt x="455991" y="323682"/>
                  <a:pt x="464078" y="310955"/>
                </a:cubicBezTo>
                <a:lnTo>
                  <a:pt x="464078" y="314245"/>
                </a:lnTo>
                <a:cubicBezTo>
                  <a:pt x="464489" y="311024"/>
                  <a:pt x="465928" y="313217"/>
                  <a:pt x="467230" y="310613"/>
                </a:cubicBezTo>
                <a:cubicBezTo>
                  <a:pt x="464283" y="312669"/>
                  <a:pt x="467710" y="306227"/>
                  <a:pt x="467778" y="303760"/>
                </a:cubicBezTo>
                <a:cubicBezTo>
                  <a:pt x="472233" y="297516"/>
                  <a:pt x="475112" y="290300"/>
                  <a:pt x="476208" y="282720"/>
                </a:cubicBezTo>
                <a:lnTo>
                  <a:pt x="477510" y="282720"/>
                </a:lnTo>
                <a:cubicBezTo>
                  <a:pt x="479018" y="275586"/>
                  <a:pt x="481485" y="268671"/>
                  <a:pt x="484774" y="262160"/>
                </a:cubicBezTo>
                <a:cubicBezTo>
                  <a:pt x="486145" y="261111"/>
                  <a:pt x="487105" y="259604"/>
                  <a:pt x="487447" y="257911"/>
                </a:cubicBezTo>
                <a:cubicBezTo>
                  <a:pt x="487036" y="253491"/>
                  <a:pt x="487036" y="249036"/>
                  <a:pt x="487447" y="244616"/>
                </a:cubicBezTo>
                <a:cubicBezTo>
                  <a:pt x="488201" y="240024"/>
                  <a:pt x="489983" y="232760"/>
                  <a:pt x="490942" y="228099"/>
                </a:cubicBezTo>
                <a:cubicBezTo>
                  <a:pt x="489641" y="210623"/>
                  <a:pt x="490942" y="192805"/>
                  <a:pt x="485665" y="175466"/>
                </a:cubicBezTo>
                <a:lnTo>
                  <a:pt x="486762" y="173890"/>
                </a:lnTo>
                <a:cubicBezTo>
                  <a:pt x="484980" y="169846"/>
                  <a:pt x="483610" y="165460"/>
                  <a:pt x="482171" y="161074"/>
                </a:cubicBezTo>
                <a:cubicBezTo>
                  <a:pt x="480731" y="156688"/>
                  <a:pt x="479155" y="152233"/>
                  <a:pt x="477647" y="147779"/>
                </a:cubicBezTo>
                <a:lnTo>
                  <a:pt x="472439" y="135237"/>
                </a:lnTo>
                <a:cubicBezTo>
                  <a:pt x="470588" y="131619"/>
                  <a:pt x="468601" y="128096"/>
                  <a:pt x="466408" y="124683"/>
                </a:cubicBezTo>
                <a:lnTo>
                  <a:pt x="469287" y="124683"/>
                </a:lnTo>
                <a:cubicBezTo>
                  <a:pt x="467915" y="120023"/>
                  <a:pt x="463187" y="115843"/>
                  <a:pt x="462433" y="117830"/>
                </a:cubicBezTo>
                <a:cubicBezTo>
                  <a:pt x="461268" y="115410"/>
                  <a:pt x="459898" y="113115"/>
                  <a:pt x="458252" y="110977"/>
                </a:cubicBezTo>
                <a:cubicBezTo>
                  <a:pt x="456676" y="109359"/>
                  <a:pt x="455580" y="107310"/>
                  <a:pt x="455100" y="105083"/>
                </a:cubicBezTo>
                <a:cubicBezTo>
                  <a:pt x="452633" y="100971"/>
                  <a:pt x="450782" y="100971"/>
                  <a:pt x="448246" y="98230"/>
                </a:cubicBezTo>
                <a:cubicBezTo>
                  <a:pt x="444272" y="92034"/>
                  <a:pt x="439405" y="86462"/>
                  <a:pt x="433786" y="81713"/>
                </a:cubicBezTo>
                <a:lnTo>
                  <a:pt x="435225" y="83358"/>
                </a:lnTo>
                <a:cubicBezTo>
                  <a:pt x="436322" y="83358"/>
                  <a:pt x="437144" y="83015"/>
                  <a:pt x="435705" y="81302"/>
                </a:cubicBezTo>
                <a:cubicBezTo>
                  <a:pt x="433923" y="79801"/>
                  <a:pt x="432210" y="78197"/>
                  <a:pt x="430565" y="76504"/>
                </a:cubicBezTo>
                <a:cubicBezTo>
                  <a:pt x="428783" y="75065"/>
                  <a:pt x="427412" y="74448"/>
                  <a:pt x="427618" y="76504"/>
                </a:cubicBezTo>
                <a:cubicBezTo>
                  <a:pt x="421724" y="68623"/>
                  <a:pt x="409937" y="62798"/>
                  <a:pt x="403563" y="55944"/>
                </a:cubicBezTo>
                <a:cubicBezTo>
                  <a:pt x="403563" y="57110"/>
                  <a:pt x="401712" y="55944"/>
                  <a:pt x="400548" y="55944"/>
                </a:cubicBezTo>
                <a:cubicBezTo>
                  <a:pt x="397121" y="53546"/>
                  <a:pt x="393695" y="50804"/>
                  <a:pt x="390268" y="48612"/>
                </a:cubicBezTo>
                <a:cubicBezTo>
                  <a:pt x="387252" y="46275"/>
                  <a:pt x="383825" y="44486"/>
                  <a:pt x="380194" y="43335"/>
                </a:cubicBezTo>
                <a:cubicBezTo>
                  <a:pt x="379234" y="42375"/>
                  <a:pt x="382798" y="43335"/>
                  <a:pt x="379782" y="41416"/>
                </a:cubicBezTo>
                <a:cubicBezTo>
                  <a:pt x="376767" y="39497"/>
                  <a:pt x="379234" y="42375"/>
                  <a:pt x="376767" y="41416"/>
                </a:cubicBezTo>
                <a:cubicBezTo>
                  <a:pt x="364156" y="36481"/>
                  <a:pt x="352232" y="28669"/>
                  <a:pt x="340170" y="25310"/>
                </a:cubicBezTo>
                <a:cubicBezTo>
                  <a:pt x="318788" y="19958"/>
                  <a:pt x="296789" y="17155"/>
                  <a:pt x="274722" y="16949"/>
                </a:cubicBezTo>
                <a:lnTo>
                  <a:pt x="274722" y="16333"/>
                </a:lnTo>
                <a:cubicBezTo>
                  <a:pt x="270883" y="17155"/>
                  <a:pt x="266909" y="17313"/>
                  <a:pt x="263002" y="16812"/>
                </a:cubicBezTo>
                <a:cubicBezTo>
                  <a:pt x="259439" y="16106"/>
                  <a:pt x="255669" y="16744"/>
                  <a:pt x="252517" y="18594"/>
                </a:cubicBezTo>
                <a:cubicBezTo>
                  <a:pt x="250804" y="18183"/>
                  <a:pt x="246143" y="19006"/>
                  <a:pt x="247240" y="17703"/>
                </a:cubicBezTo>
                <a:cubicBezTo>
                  <a:pt x="243676" y="18663"/>
                  <a:pt x="239975" y="19218"/>
                  <a:pt x="236275" y="19348"/>
                </a:cubicBezTo>
                <a:cubicBezTo>
                  <a:pt x="231889" y="19472"/>
                  <a:pt x="227571" y="20424"/>
                  <a:pt x="223595" y="22158"/>
                </a:cubicBezTo>
                <a:cubicBezTo>
                  <a:pt x="224281" y="22089"/>
                  <a:pt x="224967" y="21829"/>
                  <a:pt x="225515" y="21404"/>
                </a:cubicBezTo>
                <a:cubicBezTo>
                  <a:pt x="221540" y="21795"/>
                  <a:pt x="217565" y="22548"/>
                  <a:pt x="213727" y="23666"/>
                </a:cubicBezTo>
                <a:cubicBezTo>
                  <a:pt x="209820" y="25077"/>
                  <a:pt x="205846" y="26133"/>
                  <a:pt x="201734" y="26818"/>
                </a:cubicBezTo>
                <a:cubicBezTo>
                  <a:pt x="202556" y="26270"/>
                  <a:pt x="203995" y="25653"/>
                  <a:pt x="204132" y="25036"/>
                </a:cubicBezTo>
                <a:cubicBezTo>
                  <a:pt x="200431" y="25036"/>
                  <a:pt x="197279" y="29765"/>
                  <a:pt x="194538" y="27640"/>
                </a:cubicBezTo>
                <a:cubicBezTo>
                  <a:pt x="192687" y="28326"/>
                  <a:pt x="193647" y="29491"/>
                  <a:pt x="194538" y="29011"/>
                </a:cubicBezTo>
                <a:cubicBezTo>
                  <a:pt x="175486" y="35015"/>
                  <a:pt x="157462" y="43842"/>
                  <a:pt x="141014" y="55191"/>
                </a:cubicBezTo>
                <a:cubicBezTo>
                  <a:pt x="127924" y="61153"/>
                  <a:pt x="137587" y="51353"/>
                  <a:pt x="129226" y="59303"/>
                </a:cubicBezTo>
                <a:cubicBezTo>
                  <a:pt x="128130" y="59303"/>
                  <a:pt x="129226" y="60605"/>
                  <a:pt x="128815" y="60193"/>
                </a:cubicBezTo>
                <a:cubicBezTo>
                  <a:pt x="125663" y="63346"/>
                  <a:pt x="121276" y="61359"/>
                  <a:pt x="119563" y="64306"/>
                </a:cubicBezTo>
                <a:cubicBezTo>
                  <a:pt x="121687" y="65059"/>
                  <a:pt x="118466" y="66293"/>
                  <a:pt x="119083" y="67253"/>
                </a:cubicBezTo>
                <a:cubicBezTo>
                  <a:pt x="111407" y="71707"/>
                  <a:pt x="108803" y="71296"/>
                  <a:pt x="104280" y="76847"/>
                </a:cubicBezTo>
                <a:lnTo>
                  <a:pt x="104280" y="75819"/>
                </a:lnTo>
                <a:cubicBezTo>
                  <a:pt x="101813" y="79342"/>
                  <a:pt x="99003" y="82604"/>
                  <a:pt x="95850" y="85551"/>
                </a:cubicBezTo>
                <a:cubicBezTo>
                  <a:pt x="93041" y="88367"/>
                  <a:pt x="90710" y="91636"/>
                  <a:pt x="88997" y="95214"/>
                </a:cubicBezTo>
                <a:cubicBezTo>
                  <a:pt x="58157" y="125608"/>
                  <a:pt x="35473" y="163336"/>
                  <a:pt x="23137" y="204867"/>
                </a:cubicBezTo>
                <a:cubicBezTo>
                  <a:pt x="16832" y="224796"/>
                  <a:pt x="14022" y="245664"/>
                  <a:pt x="14845" y="266546"/>
                </a:cubicBezTo>
                <a:cubicBezTo>
                  <a:pt x="15941" y="287319"/>
                  <a:pt x="20259" y="307782"/>
                  <a:pt x="27729" y="327198"/>
                </a:cubicBezTo>
                <a:cubicBezTo>
                  <a:pt x="28072" y="330734"/>
                  <a:pt x="28963" y="334195"/>
                  <a:pt x="30333" y="337478"/>
                </a:cubicBezTo>
                <a:cubicBezTo>
                  <a:pt x="31841" y="340890"/>
                  <a:pt x="33828" y="344098"/>
                  <a:pt x="36158" y="347004"/>
                </a:cubicBezTo>
                <a:cubicBezTo>
                  <a:pt x="35610" y="347004"/>
                  <a:pt x="35199" y="346318"/>
                  <a:pt x="35199" y="347004"/>
                </a:cubicBezTo>
                <a:cubicBezTo>
                  <a:pt x="37186" y="346455"/>
                  <a:pt x="39310" y="353514"/>
                  <a:pt x="41641" y="353240"/>
                </a:cubicBezTo>
                <a:cubicBezTo>
                  <a:pt x="49796" y="366063"/>
                  <a:pt x="60145" y="377398"/>
                  <a:pt x="72138" y="386753"/>
                </a:cubicBezTo>
                <a:cubicBezTo>
                  <a:pt x="70082" y="385382"/>
                  <a:pt x="68026" y="385862"/>
                  <a:pt x="70425" y="387644"/>
                </a:cubicBezTo>
                <a:lnTo>
                  <a:pt x="73645" y="388603"/>
                </a:lnTo>
                <a:lnTo>
                  <a:pt x="73645" y="389357"/>
                </a:lnTo>
                <a:cubicBezTo>
                  <a:pt x="75359" y="390453"/>
                  <a:pt x="77827" y="390796"/>
                  <a:pt x="76524" y="389357"/>
                </a:cubicBezTo>
                <a:cubicBezTo>
                  <a:pt x="84680" y="394758"/>
                  <a:pt x="93178" y="399541"/>
                  <a:pt x="102018" y="403681"/>
                </a:cubicBezTo>
                <a:cubicBezTo>
                  <a:pt x="111202" y="407806"/>
                  <a:pt x="120660" y="411445"/>
                  <a:pt x="130254" y="414577"/>
                </a:cubicBezTo>
                <a:cubicBezTo>
                  <a:pt x="149923" y="421430"/>
                  <a:pt x="170825" y="426433"/>
                  <a:pt x="191933" y="434041"/>
                </a:cubicBezTo>
                <a:cubicBezTo>
                  <a:pt x="203858" y="438797"/>
                  <a:pt x="215303" y="444581"/>
                  <a:pt x="226200" y="451311"/>
                </a:cubicBezTo>
                <a:cubicBezTo>
                  <a:pt x="239564" y="462365"/>
                  <a:pt x="250392" y="476127"/>
                  <a:pt x="257999" y="491677"/>
                </a:cubicBezTo>
                <a:cubicBezTo>
                  <a:pt x="266224" y="507946"/>
                  <a:pt x="268210" y="526670"/>
                  <a:pt x="263619" y="544310"/>
                </a:cubicBezTo>
                <a:cubicBezTo>
                  <a:pt x="262866" y="542720"/>
                  <a:pt x="262385" y="541041"/>
                  <a:pt x="262111" y="539307"/>
                </a:cubicBezTo>
                <a:cubicBezTo>
                  <a:pt x="259987" y="535949"/>
                  <a:pt x="259439" y="530946"/>
                  <a:pt x="259027" y="52388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7" name="Google Shape;2217;p47"/>
          <p:cNvSpPr/>
          <p:nvPr/>
        </p:nvSpPr>
        <p:spPr>
          <a:xfrm>
            <a:off x="2962944" y="3757866"/>
            <a:ext cx="2239" cy="2905"/>
          </a:xfrm>
          <a:custGeom>
            <a:rect b="b" l="l" r="r" t="t"/>
            <a:pathLst>
              <a:path extrusionOk="0" h="3378" w="2604">
                <a:moveTo>
                  <a:pt x="-91" y="2938"/>
                </a:moveTo>
                <a:cubicBezTo>
                  <a:pt x="732" y="1635"/>
                  <a:pt x="663" y="-2202"/>
                  <a:pt x="2514" y="539"/>
                </a:cubicBezTo>
                <a:cubicBezTo>
                  <a:pt x="1623" y="1087"/>
                  <a:pt x="869" y="3143"/>
                  <a:pt x="-91" y="29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8" name="Google Shape;2218;p47"/>
          <p:cNvSpPr/>
          <p:nvPr/>
        </p:nvSpPr>
        <p:spPr>
          <a:xfrm>
            <a:off x="2957644" y="3672482"/>
            <a:ext cx="875" cy="2769"/>
          </a:xfrm>
          <a:custGeom>
            <a:rect b="b" l="l" r="r" t="t"/>
            <a:pathLst>
              <a:path extrusionOk="0" h="3220" w="1017">
                <a:moveTo>
                  <a:pt x="-91" y="1355"/>
                </a:moveTo>
                <a:cubicBezTo>
                  <a:pt x="-91" y="1355"/>
                  <a:pt x="-91" y="-83"/>
                  <a:pt x="-91" y="-426"/>
                </a:cubicBezTo>
                <a:cubicBezTo>
                  <a:pt x="-91" y="739"/>
                  <a:pt x="1212" y="1767"/>
                  <a:pt x="869" y="2795"/>
                </a:cubicBezTo>
                <a:cubicBezTo>
                  <a:pt x="869" y="1561"/>
                  <a:pt x="458" y="1835"/>
                  <a:pt x="-91" y="135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9" name="Google Shape;2219;p47"/>
          <p:cNvSpPr/>
          <p:nvPr/>
        </p:nvSpPr>
        <p:spPr>
          <a:xfrm>
            <a:off x="2957850" y="3660940"/>
            <a:ext cx="1038" cy="2829"/>
          </a:xfrm>
          <a:custGeom>
            <a:rect b="b" l="l" r="r" t="t"/>
            <a:pathLst>
              <a:path extrusionOk="0" h="3289" w="1207">
                <a:moveTo>
                  <a:pt x="1040" y="-426"/>
                </a:moveTo>
                <a:cubicBezTo>
                  <a:pt x="1451" y="534"/>
                  <a:pt x="80" y="2041"/>
                  <a:pt x="80" y="2863"/>
                </a:cubicBezTo>
                <a:cubicBezTo>
                  <a:pt x="-468" y="1836"/>
                  <a:pt x="423" y="945"/>
                  <a:pt x="1040"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0" name="Google Shape;2220;p47"/>
          <p:cNvSpPr/>
          <p:nvPr/>
        </p:nvSpPr>
        <p:spPr>
          <a:xfrm>
            <a:off x="2976931" y="3648427"/>
            <a:ext cx="1524" cy="2031"/>
          </a:xfrm>
          <a:custGeom>
            <a:rect b="b" l="l" r="r" t="t"/>
            <a:pathLst>
              <a:path extrusionOk="0" h="2362" w="1772">
                <a:moveTo>
                  <a:pt x="216" y="86"/>
                </a:moveTo>
                <a:cubicBezTo>
                  <a:pt x="2204" y="-1010"/>
                  <a:pt x="2136" y="-325"/>
                  <a:pt x="216" y="1936"/>
                </a:cubicBezTo>
                <a:cubicBezTo>
                  <a:pt x="-400" y="1731"/>
                  <a:pt x="79" y="840"/>
                  <a:pt x="216" y="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1" name="Google Shape;2221;p47"/>
          <p:cNvSpPr/>
          <p:nvPr/>
        </p:nvSpPr>
        <p:spPr>
          <a:xfrm>
            <a:off x="2976900" y="3644361"/>
            <a:ext cx="3064" cy="2422"/>
          </a:xfrm>
          <a:custGeom>
            <a:rect b="b" l="l" r="r" t="t"/>
            <a:pathLst>
              <a:path extrusionOk="0" h="2816" w="3563">
                <a:moveTo>
                  <a:pt x="-91" y="2077"/>
                </a:moveTo>
                <a:cubicBezTo>
                  <a:pt x="869" y="961"/>
                  <a:pt x="2103" y="111"/>
                  <a:pt x="3473" y="-390"/>
                </a:cubicBezTo>
                <a:cubicBezTo>
                  <a:pt x="2857" y="-869"/>
                  <a:pt x="595" y="3585"/>
                  <a:pt x="-91" y="20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2" name="Google Shape;2222;p47"/>
          <p:cNvSpPr/>
          <p:nvPr/>
        </p:nvSpPr>
        <p:spPr>
          <a:xfrm>
            <a:off x="3005460" y="3604524"/>
            <a:ext cx="2239" cy="4417"/>
          </a:xfrm>
          <a:custGeom>
            <a:rect b="b" l="l" r="r" t="t"/>
            <a:pathLst>
              <a:path extrusionOk="0" h="5136" w="2604">
                <a:moveTo>
                  <a:pt x="-91" y="4371"/>
                </a:moveTo>
                <a:cubicBezTo>
                  <a:pt x="458" y="3138"/>
                  <a:pt x="1143" y="328"/>
                  <a:pt x="2514" y="-426"/>
                </a:cubicBezTo>
                <a:cubicBezTo>
                  <a:pt x="1349" y="808"/>
                  <a:pt x="664" y="6085"/>
                  <a:pt x="-91" y="437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3" name="Google Shape;2223;p47"/>
          <p:cNvSpPr/>
          <p:nvPr/>
        </p:nvSpPr>
        <p:spPr>
          <a:xfrm>
            <a:off x="3012763" y="3585986"/>
            <a:ext cx="1268" cy="2110"/>
          </a:xfrm>
          <a:custGeom>
            <a:rect b="b" l="l" r="r" t="t"/>
            <a:pathLst>
              <a:path extrusionOk="0" h="2453" w="1474">
                <a:moveTo>
                  <a:pt x="-91" y="2027"/>
                </a:moveTo>
                <a:cubicBezTo>
                  <a:pt x="320" y="1438"/>
                  <a:pt x="526" y="746"/>
                  <a:pt x="526" y="40"/>
                </a:cubicBezTo>
                <a:cubicBezTo>
                  <a:pt x="1417" y="-1262"/>
                  <a:pt x="1554" y="451"/>
                  <a:pt x="1211" y="16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4" name="Google Shape;2224;p47"/>
          <p:cNvSpPr/>
          <p:nvPr/>
        </p:nvSpPr>
        <p:spPr>
          <a:xfrm>
            <a:off x="2786867" y="3351069"/>
            <a:ext cx="2239" cy="825"/>
          </a:xfrm>
          <a:custGeom>
            <a:rect b="b" l="l" r="r" t="t"/>
            <a:pathLst>
              <a:path extrusionOk="0" h="959" w="2604">
                <a:moveTo>
                  <a:pt x="0" y="891"/>
                </a:moveTo>
                <a:lnTo>
                  <a:pt x="2604" y="0"/>
                </a:lnTo>
                <a:lnTo>
                  <a:pt x="2330" y="959"/>
                </a:lnTo>
                <a:lnTo>
                  <a:pt x="0" y="89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5" name="Google Shape;2225;p47"/>
          <p:cNvSpPr/>
          <p:nvPr/>
        </p:nvSpPr>
        <p:spPr>
          <a:xfrm>
            <a:off x="2638763" y="3431569"/>
            <a:ext cx="2003" cy="1159"/>
          </a:xfrm>
          <a:custGeom>
            <a:rect b="b" l="l" r="r" t="t"/>
            <a:pathLst>
              <a:path extrusionOk="0" h="1348" w="2329">
                <a:moveTo>
                  <a:pt x="2239" y="-426"/>
                </a:moveTo>
                <a:cubicBezTo>
                  <a:pt x="868" y="1973"/>
                  <a:pt x="320" y="396"/>
                  <a:pt x="-91" y="602"/>
                </a:cubicBezTo>
                <a:cubicBezTo>
                  <a:pt x="1485" y="-1248"/>
                  <a:pt x="183" y="2041"/>
                  <a:pt x="2239"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6" name="Google Shape;2226;p47"/>
          <p:cNvSpPr/>
          <p:nvPr/>
        </p:nvSpPr>
        <p:spPr>
          <a:xfrm>
            <a:off x="2596422" y="3509655"/>
            <a:ext cx="1649" cy="765"/>
          </a:xfrm>
          <a:custGeom>
            <a:rect b="b" l="l" r="r" t="t"/>
            <a:pathLst>
              <a:path extrusionOk="0" h="890" w="1918">
                <a:moveTo>
                  <a:pt x="0" y="754"/>
                </a:moveTo>
                <a:lnTo>
                  <a:pt x="274" y="0"/>
                </a:lnTo>
                <a:lnTo>
                  <a:pt x="1919" y="891"/>
                </a:lnTo>
                <a:lnTo>
                  <a:pt x="0" y="7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7" name="Google Shape;2227;p47"/>
          <p:cNvSpPr/>
          <p:nvPr/>
        </p:nvSpPr>
        <p:spPr>
          <a:xfrm>
            <a:off x="2984744" y="3755279"/>
            <a:ext cx="608" cy="730"/>
          </a:xfrm>
          <a:custGeom>
            <a:rect b="b" l="l" r="r" t="t"/>
            <a:pathLst>
              <a:path extrusionOk="0" h="849" w="707">
                <a:moveTo>
                  <a:pt x="306" y="259"/>
                </a:moveTo>
                <a:cubicBezTo>
                  <a:pt x="786" y="-426"/>
                  <a:pt x="-791" y="-426"/>
                  <a:pt x="306" y="-426"/>
                </a:cubicBezTo>
                <a:cubicBezTo>
                  <a:pt x="649" y="259"/>
                  <a:pt x="786" y="670"/>
                  <a:pt x="306" y="2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8" name="Google Shape;2228;p47"/>
          <p:cNvSpPr/>
          <p:nvPr/>
        </p:nvSpPr>
        <p:spPr>
          <a:xfrm>
            <a:off x="2796054" y="3753689"/>
            <a:ext cx="184639" cy="66049"/>
          </a:xfrm>
          <a:custGeom>
            <a:rect b="b" l="l" r="r" t="t"/>
            <a:pathLst>
              <a:path extrusionOk="0" h="76801" w="214696">
                <a:moveTo>
                  <a:pt x="5734" y="70643"/>
                </a:moveTo>
                <a:cubicBezTo>
                  <a:pt x="8407" y="67010"/>
                  <a:pt x="12040" y="70643"/>
                  <a:pt x="14986" y="68312"/>
                </a:cubicBezTo>
                <a:cubicBezTo>
                  <a:pt x="14986" y="68312"/>
                  <a:pt x="14986" y="70231"/>
                  <a:pt x="15740" y="69752"/>
                </a:cubicBezTo>
                <a:cubicBezTo>
                  <a:pt x="18550" y="66942"/>
                  <a:pt x="23073" y="68312"/>
                  <a:pt x="26775" y="70231"/>
                </a:cubicBezTo>
                <a:lnTo>
                  <a:pt x="26775" y="70848"/>
                </a:lnTo>
                <a:cubicBezTo>
                  <a:pt x="27460" y="70848"/>
                  <a:pt x="28213" y="69340"/>
                  <a:pt x="28899" y="69546"/>
                </a:cubicBezTo>
                <a:cubicBezTo>
                  <a:pt x="29584" y="69752"/>
                  <a:pt x="28899" y="70094"/>
                  <a:pt x="28899" y="70574"/>
                </a:cubicBezTo>
                <a:cubicBezTo>
                  <a:pt x="28899" y="69478"/>
                  <a:pt x="30201" y="69957"/>
                  <a:pt x="30406" y="69135"/>
                </a:cubicBezTo>
                <a:cubicBezTo>
                  <a:pt x="30406" y="69546"/>
                  <a:pt x="30406" y="70437"/>
                  <a:pt x="31160" y="70917"/>
                </a:cubicBezTo>
                <a:lnTo>
                  <a:pt x="31160" y="69614"/>
                </a:lnTo>
                <a:cubicBezTo>
                  <a:pt x="32051" y="66599"/>
                  <a:pt x="33901" y="69614"/>
                  <a:pt x="35341" y="67901"/>
                </a:cubicBezTo>
                <a:cubicBezTo>
                  <a:pt x="35341" y="68244"/>
                  <a:pt x="35341" y="68449"/>
                  <a:pt x="35341" y="68723"/>
                </a:cubicBezTo>
                <a:cubicBezTo>
                  <a:pt x="37808" y="67195"/>
                  <a:pt x="40617" y="66215"/>
                  <a:pt x="43496" y="65845"/>
                </a:cubicBezTo>
                <a:cubicBezTo>
                  <a:pt x="43359" y="66407"/>
                  <a:pt x="43359" y="66997"/>
                  <a:pt x="43496" y="67558"/>
                </a:cubicBezTo>
                <a:cubicBezTo>
                  <a:pt x="43496" y="66256"/>
                  <a:pt x="44250" y="65845"/>
                  <a:pt x="45004" y="65503"/>
                </a:cubicBezTo>
                <a:cubicBezTo>
                  <a:pt x="45484" y="66805"/>
                  <a:pt x="46100" y="64132"/>
                  <a:pt x="47060" y="64749"/>
                </a:cubicBezTo>
                <a:lnTo>
                  <a:pt x="47060" y="64749"/>
                </a:lnTo>
                <a:cubicBezTo>
                  <a:pt x="47539" y="63241"/>
                  <a:pt x="48088" y="65434"/>
                  <a:pt x="48430" y="63652"/>
                </a:cubicBezTo>
                <a:lnTo>
                  <a:pt x="48979" y="64680"/>
                </a:lnTo>
                <a:cubicBezTo>
                  <a:pt x="48979" y="62693"/>
                  <a:pt x="50006" y="65503"/>
                  <a:pt x="50418" y="64680"/>
                </a:cubicBezTo>
                <a:lnTo>
                  <a:pt x="50418" y="63789"/>
                </a:lnTo>
                <a:cubicBezTo>
                  <a:pt x="50829" y="63309"/>
                  <a:pt x="51240" y="64200"/>
                  <a:pt x="51652" y="63789"/>
                </a:cubicBezTo>
                <a:lnTo>
                  <a:pt x="51652" y="63789"/>
                </a:lnTo>
                <a:cubicBezTo>
                  <a:pt x="52679" y="63104"/>
                  <a:pt x="53433" y="63789"/>
                  <a:pt x="53228" y="62624"/>
                </a:cubicBezTo>
                <a:cubicBezTo>
                  <a:pt x="53707" y="63789"/>
                  <a:pt x="52200" y="63309"/>
                  <a:pt x="53228" y="64954"/>
                </a:cubicBezTo>
                <a:cubicBezTo>
                  <a:pt x="56586" y="63399"/>
                  <a:pt x="60150" y="62446"/>
                  <a:pt x="63782" y="62145"/>
                </a:cubicBezTo>
                <a:cubicBezTo>
                  <a:pt x="64330" y="62624"/>
                  <a:pt x="64604" y="62761"/>
                  <a:pt x="64810" y="63309"/>
                </a:cubicBezTo>
                <a:cubicBezTo>
                  <a:pt x="65016" y="63858"/>
                  <a:pt x="66044" y="62830"/>
                  <a:pt x="66249" y="62007"/>
                </a:cubicBezTo>
                <a:cubicBezTo>
                  <a:pt x="66455" y="61185"/>
                  <a:pt x="66660" y="62761"/>
                  <a:pt x="66798" y="62761"/>
                </a:cubicBezTo>
                <a:cubicBezTo>
                  <a:pt x="66935" y="62761"/>
                  <a:pt x="67277" y="61048"/>
                  <a:pt x="68099" y="61596"/>
                </a:cubicBezTo>
                <a:cubicBezTo>
                  <a:pt x="67894" y="62055"/>
                  <a:pt x="67894" y="62576"/>
                  <a:pt x="68099" y="63035"/>
                </a:cubicBezTo>
                <a:cubicBezTo>
                  <a:pt x="68511" y="61802"/>
                  <a:pt x="69333" y="61802"/>
                  <a:pt x="70018" y="61322"/>
                </a:cubicBezTo>
                <a:cubicBezTo>
                  <a:pt x="69950" y="61610"/>
                  <a:pt x="69950" y="61918"/>
                  <a:pt x="70018" y="62213"/>
                </a:cubicBezTo>
                <a:cubicBezTo>
                  <a:pt x="70566" y="60774"/>
                  <a:pt x="71526" y="62213"/>
                  <a:pt x="72075" y="61322"/>
                </a:cubicBezTo>
                <a:lnTo>
                  <a:pt x="72075" y="62213"/>
                </a:lnTo>
                <a:cubicBezTo>
                  <a:pt x="73376" y="63035"/>
                  <a:pt x="72075" y="60363"/>
                  <a:pt x="73171" y="60842"/>
                </a:cubicBezTo>
                <a:cubicBezTo>
                  <a:pt x="73171" y="60842"/>
                  <a:pt x="73171" y="61459"/>
                  <a:pt x="73171" y="61802"/>
                </a:cubicBezTo>
                <a:cubicBezTo>
                  <a:pt x="73788" y="60089"/>
                  <a:pt x="75364" y="60363"/>
                  <a:pt x="76118" y="59609"/>
                </a:cubicBezTo>
                <a:cubicBezTo>
                  <a:pt x="77077" y="59609"/>
                  <a:pt x="78174" y="59609"/>
                  <a:pt x="79065" y="58581"/>
                </a:cubicBezTo>
                <a:cubicBezTo>
                  <a:pt x="79545" y="58581"/>
                  <a:pt x="79065" y="60705"/>
                  <a:pt x="80298" y="60157"/>
                </a:cubicBezTo>
                <a:cubicBezTo>
                  <a:pt x="79955" y="58512"/>
                  <a:pt x="81874" y="59129"/>
                  <a:pt x="80915" y="57347"/>
                </a:cubicBezTo>
                <a:cubicBezTo>
                  <a:pt x="81806" y="57347"/>
                  <a:pt x="83314" y="57758"/>
                  <a:pt x="83794" y="57347"/>
                </a:cubicBezTo>
                <a:cubicBezTo>
                  <a:pt x="83794" y="58032"/>
                  <a:pt x="84616" y="59334"/>
                  <a:pt x="83794" y="59609"/>
                </a:cubicBezTo>
                <a:lnTo>
                  <a:pt x="84616" y="60500"/>
                </a:lnTo>
                <a:cubicBezTo>
                  <a:pt x="84616" y="61254"/>
                  <a:pt x="83999" y="60500"/>
                  <a:pt x="84616" y="61254"/>
                </a:cubicBezTo>
                <a:cubicBezTo>
                  <a:pt x="85232" y="62007"/>
                  <a:pt x="85850" y="60225"/>
                  <a:pt x="86261" y="60431"/>
                </a:cubicBezTo>
                <a:cubicBezTo>
                  <a:pt x="86672" y="59198"/>
                  <a:pt x="86877" y="57142"/>
                  <a:pt x="87905" y="56730"/>
                </a:cubicBezTo>
                <a:cubicBezTo>
                  <a:pt x="87905" y="57484"/>
                  <a:pt x="88659" y="58512"/>
                  <a:pt x="88317" y="58855"/>
                </a:cubicBezTo>
                <a:lnTo>
                  <a:pt x="89071" y="55291"/>
                </a:lnTo>
                <a:cubicBezTo>
                  <a:pt x="89071" y="55291"/>
                  <a:pt x="89481" y="56593"/>
                  <a:pt x="89893" y="56045"/>
                </a:cubicBezTo>
                <a:cubicBezTo>
                  <a:pt x="89756" y="55661"/>
                  <a:pt x="89756" y="55264"/>
                  <a:pt x="89893" y="54880"/>
                </a:cubicBezTo>
                <a:cubicBezTo>
                  <a:pt x="89893" y="54880"/>
                  <a:pt x="91263" y="54058"/>
                  <a:pt x="91881" y="55702"/>
                </a:cubicBezTo>
                <a:cubicBezTo>
                  <a:pt x="92497" y="57347"/>
                  <a:pt x="91332" y="56182"/>
                  <a:pt x="91881" y="56662"/>
                </a:cubicBezTo>
                <a:cubicBezTo>
                  <a:pt x="92429" y="57142"/>
                  <a:pt x="92429" y="55908"/>
                  <a:pt x="93114" y="55702"/>
                </a:cubicBezTo>
                <a:lnTo>
                  <a:pt x="93114" y="55702"/>
                </a:lnTo>
                <a:cubicBezTo>
                  <a:pt x="93594" y="55702"/>
                  <a:pt x="94211" y="54674"/>
                  <a:pt x="93526" y="53920"/>
                </a:cubicBezTo>
                <a:cubicBezTo>
                  <a:pt x="92840" y="53167"/>
                  <a:pt x="93868" y="54880"/>
                  <a:pt x="93526" y="54537"/>
                </a:cubicBezTo>
                <a:cubicBezTo>
                  <a:pt x="93526" y="53722"/>
                  <a:pt x="94073" y="53016"/>
                  <a:pt x="94896" y="52824"/>
                </a:cubicBezTo>
                <a:cubicBezTo>
                  <a:pt x="94827" y="53235"/>
                  <a:pt x="94827" y="53647"/>
                  <a:pt x="94896" y="54058"/>
                </a:cubicBezTo>
                <a:cubicBezTo>
                  <a:pt x="95307" y="52872"/>
                  <a:pt x="96130" y="51844"/>
                  <a:pt x="97157" y="51111"/>
                </a:cubicBezTo>
                <a:cubicBezTo>
                  <a:pt x="97157" y="50288"/>
                  <a:pt x="97157" y="52618"/>
                  <a:pt x="97157" y="52276"/>
                </a:cubicBezTo>
                <a:cubicBezTo>
                  <a:pt x="98734" y="53030"/>
                  <a:pt x="99351" y="50014"/>
                  <a:pt x="100790" y="51385"/>
                </a:cubicBezTo>
                <a:cubicBezTo>
                  <a:pt x="100790" y="51385"/>
                  <a:pt x="100790" y="50288"/>
                  <a:pt x="100790" y="50494"/>
                </a:cubicBezTo>
                <a:cubicBezTo>
                  <a:pt x="100790" y="50700"/>
                  <a:pt x="101681" y="51590"/>
                  <a:pt x="101955" y="51042"/>
                </a:cubicBezTo>
                <a:cubicBezTo>
                  <a:pt x="101955" y="51727"/>
                  <a:pt x="102434" y="51042"/>
                  <a:pt x="102777" y="50425"/>
                </a:cubicBezTo>
                <a:cubicBezTo>
                  <a:pt x="103119" y="49809"/>
                  <a:pt x="102777" y="50425"/>
                  <a:pt x="102777" y="50905"/>
                </a:cubicBezTo>
                <a:cubicBezTo>
                  <a:pt x="102777" y="51385"/>
                  <a:pt x="105107" y="48438"/>
                  <a:pt x="106683" y="49054"/>
                </a:cubicBezTo>
                <a:cubicBezTo>
                  <a:pt x="106615" y="48363"/>
                  <a:pt x="106889" y="47677"/>
                  <a:pt x="107301" y="47136"/>
                </a:cubicBezTo>
                <a:lnTo>
                  <a:pt x="107301" y="48232"/>
                </a:lnTo>
                <a:cubicBezTo>
                  <a:pt x="107711" y="48781"/>
                  <a:pt x="108259" y="47821"/>
                  <a:pt x="108534" y="48712"/>
                </a:cubicBezTo>
                <a:cubicBezTo>
                  <a:pt x="108534" y="47273"/>
                  <a:pt x="106410" y="50494"/>
                  <a:pt x="107026" y="49260"/>
                </a:cubicBezTo>
                <a:cubicBezTo>
                  <a:pt x="107506" y="50083"/>
                  <a:pt x="107711" y="47273"/>
                  <a:pt x="107917" y="48712"/>
                </a:cubicBezTo>
                <a:cubicBezTo>
                  <a:pt x="108534" y="48712"/>
                  <a:pt x="108740" y="47204"/>
                  <a:pt x="109631" y="47958"/>
                </a:cubicBezTo>
                <a:cubicBezTo>
                  <a:pt x="109631" y="47958"/>
                  <a:pt x="109631" y="49534"/>
                  <a:pt x="110041" y="49329"/>
                </a:cubicBezTo>
                <a:cubicBezTo>
                  <a:pt x="110453" y="49123"/>
                  <a:pt x="110041" y="48781"/>
                  <a:pt x="110727" y="48232"/>
                </a:cubicBezTo>
                <a:lnTo>
                  <a:pt x="110727" y="47684"/>
                </a:lnTo>
                <a:cubicBezTo>
                  <a:pt x="110727" y="46656"/>
                  <a:pt x="111550" y="47684"/>
                  <a:pt x="110727" y="46587"/>
                </a:cubicBezTo>
                <a:cubicBezTo>
                  <a:pt x="110727" y="47341"/>
                  <a:pt x="111823" y="45696"/>
                  <a:pt x="112235" y="47410"/>
                </a:cubicBezTo>
                <a:lnTo>
                  <a:pt x="112235" y="48712"/>
                </a:lnTo>
                <a:cubicBezTo>
                  <a:pt x="112577" y="48712"/>
                  <a:pt x="112235" y="47136"/>
                  <a:pt x="112235" y="46519"/>
                </a:cubicBezTo>
                <a:cubicBezTo>
                  <a:pt x="112372" y="46663"/>
                  <a:pt x="112508" y="46855"/>
                  <a:pt x="112577" y="47067"/>
                </a:cubicBezTo>
                <a:cubicBezTo>
                  <a:pt x="112029" y="45080"/>
                  <a:pt x="113468" y="47067"/>
                  <a:pt x="113468" y="45285"/>
                </a:cubicBezTo>
                <a:cubicBezTo>
                  <a:pt x="114428" y="45765"/>
                  <a:pt x="115387" y="44805"/>
                  <a:pt x="116141" y="45902"/>
                </a:cubicBezTo>
                <a:cubicBezTo>
                  <a:pt x="116552" y="45080"/>
                  <a:pt x="116826" y="44189"/>
                  <a:pt x="117648" y="44394"/>
                </a:cubicBezTo>
                <a:cubicBezTo>
                  <a:pt x="117581" y="44641"/>
                  <a:pt x="117581" y="44902"/>
                  <a:pt x="117648" y="45148"/>
                </a:cubicBezTo>
                <a:cubicBezTo>
                  <a:pt x="118266" y="45628"/>
                  <a:pt x="118197" y="45148"/>
                  <a:pt x="118472" y="44600"/>
                </a:cubicBezTo>
                <a:cubicBezTo>
                  <a:pt x="118745" y="44052"/>
                  <a:pt x="119705" y="45491"/>
                  <a:pt x="120390" y="46039"/>
                </a:cubicBezTo>
                <a:cubicBezTo>
                  <a:pt x="120801" y="45217"/>
                  <a:pt x="120390" y="44258"/>
                  <a:pt x="120390" y="43572"/>
                </a:cubicBezTo>
                <a:cubicBezTo>
                  <a:pt x="121624" y="45354"/>
                  <a:pt x="121624" y="41790"/>
                  <a:pt x="122857" y="43572"/>
                </a:cubicBezTo>
                <a:cubicBezTo>
                  <a:pt x="122857" y="43572"/>
                  <a:pt x="122378" y="44805"/>
                  <a:pt x="122857" y="45148"/>
                </a:cubicBezTo>
                <a:cubicBezTo>
                  <a:pt x="124091" y="46862"/>
                  <a:pt x="123474" y="43367"/>
                  <a:pt x="124639" y="43983"/>
                </a:cubicBezTo>
                <a:lnTo>
                  <a:pt x="123885" y="42476"/>
                </a:lnTo>
                <a:cubicBezTo>
                  <a:pt x="124570" y="43298"/>
                  <a:pt x="124776" y="41105"/>
                  <a:pt x="125256" y="42476"/>
                </a:cubicBezTo>
                <a:cubicBezTo>
                  <a:pt x="125256" y="41790"/>
                  <a:pt x="126489" y="42476"/>
                  <a:pt x="125804" y="41105"/>
                </a:cubicBezTo>
                <a:cubicBezTo>
                  <a:pt x="127723" y="41996"/>
                  <a:pt x="128956" y="39186"/>
                  <a:pt x="130807" y="41653"/>
                </a:cubicBezTo>
                <a:cubicBezTo>
                  <a:pt x="130807" y="41653"/>
                  <a:pt x="131492" y="41653"/>
                  <a:pt x="130807" y="40625"/>
                </a:cubicBezTo>
                <a:cubicBezTo>
                  <a:pt x="130122" y="39597"/>
                  <a:pt x="130807" y="41379"/>
                  <a:pt x="130259" y="40625"/>
                </a:cubicBezTo>
                <a:cubicBezTo>
                  <a:pt x="129710" y="39871"/>
                  <a:pt x="130259" y="40077"/>
                  <a:pt x="130259" y="39871"/>
                </a:cubicBezTo>
                <a:cubicBezTo>
                  <a:pt x="130259" y="39666"/>
                  <a:pt x="131150" y="39871"/>
                  <a:pt x="131219" y="41516"/>
                </a:cubicBezTo>
                <a:cubicBezTo>
                  <a:pt x="132589" y="42064"/>
                  <a:pt x="131219" y="38501"/>
                  <a:pt x="132726" y="38638"/>
                </a:cubicBezTo>
                <a:cubicBezTo>
                  <a:pt x="132726" y="39254"/>
                  <a:pt x="133068" y="39460"/>
                  <a:pt x="133411" y="39254"/>
                </a:cubicBezTo>
                <a:lnTo>
                  <a:pt x="133411" y="37884"/>
                </a:lnTo>
                <a:cubicBezTo>
                  <a:pt x="134302" y="37884"/>
                  <a:pt x="134439" y="39186"/>
                  <a:pt x="134850" y="40283"/>
                </a:cubicBezTo>
                <a:cubicBezTo>
                  <a:pt x="135262" y="39871"/>
                  <a:pt x="135741" y="39734"/>
                  <a:pt x="135673" y="38843"/>
                </a:cubicBezTo>
                <a:lnTo>
                  <a:pt x="136701" y="40077"/>
                </a:lnTo>
                <a:cubicBezTo>
                  <a:pt x="135947" y="39186"/>
                  <a:pt x="136701" y="39254"/>
                  <a:pt x="136701" y="38912"/>
                </a:cubicBezTo>
                <a:lnTo>
                  <a:pt x="136701" y="39254"/>
                </a:lnTo>
                <a:cubicBezTo>
                  <a:pt x="136701" y="39666"/>
                  <a:pt x="137318" y="39254"/>
                  <a:pt x="137523" y="39254"/>
                </a:cubicBezTo>
                <a:cubicBezTo>
                  <a:pt x="137250" y="38788"/>
                  <a:pt x="136838" y="38480"/>
                  <a:pt x="136290" y="38432"/>
                </a:cubicBezTo>
                <a:cubicBezTo>
                  <a:pt x="136290" y="37884"/>
                  <a:pt x="136701" y="37884"/>
                  <a:pt x="136769" y="37198"/>
                </a:cubicBezTo>
                <a:cubicBezTo>
                  <a:pt x="136769" y="38295"/>
                  <a:pt x="137729" y="37678"/>
                  <a:pt x="138072" y="37678"/>
                </a:cubicBezTo>
                <a:cubicBezTo>
                  <a:pt x="138414" y="37678"/>
                  <a:pt x="138072" y="36582"/>
                  <a:pt x="138072" y="36513"/>
                </a:cubicBezTo>
                <a:cubicBezTo>
                  <a:pt x="138072" y="36445"/>
                  <a:pt x="138757" y="36513"/>
                  <a:pt x="138757" y="37267"/>
                </a:cubicBezTo>
                <a:cubicBezTo>
                  <a:pt x="138757" y="38021"/>
                  <a:pt x="138208" y="36856"/>
                  <a:pt x="138208" y="37267"/>
                </a:cubicBezTo>
                <a:cubicBezTo>
                  <a:pt x="138208" y="37678"/>
                  <a:pt x="138963" y="38569"/>
                  <a:pt x="139236" y="37678"/>
                </a:cubicBezTo>
                <a:cubicBezTo>
                  <a:pt x="139511" y="36787"/>
                  <a:pt x="138277" y="35622"/>
                  <a:pt x="139236" y="36034"/>
                </a:cubicBezTo>
                <a:cubicBezTo>
                  <a:pt x="139236" y="36424"/>
                  <a:pt x="139236" y="36808"/>
                  <a:pt x="139236" y="37198"/>
                </a:cubicBezTo>
                <a:lnTo>
                  <a:pt x="140127" y="37198"/>
                </a:lnTo>
                <a:lnTo>
                  <a:pt x="140127" y="36239"/>
                </a:lnTo>
                <a:cubicBezTo>
                  <a:pt x="140127" y="36239"/>
                  <a:pt x="140127" y="36582"/>
                  <a:pt x="140127" y="36650"/>
                </a:cubicBezTo>
                <a:cubicBezTo>
                  <a:pt x="140127" y="35554"/>
                  <a:pt x="141087" y="35965"/>
                  <a:pt x="140745" y="34731"/>
                </a:cubicBezTo>
                <a:cubicBezTo>
                  <a:pt x="141087" y="34731"/>
                  <a:pt x="141772" y="35074"/>
                  <a:pt x="142115" y="35074"/>
                </a:cubicBezTo>
                <a:lnTo>
                  <a:pt x="142115" y="35074"/>
                </a:lnTo>
                <a:cubicBezTo>
                  <a:pt x="142732" y="35074"/>
                  <a:pt x="143143" y="35074"/>
                  <a:pt x="143212" y="34046"/>
                </a:cubicBezTo>
                <a:lnTo>
                  <a:pt x="143212" y="34046"/>
                </a:lnTo>
                <a:cubicBezTo>
                  <a:pt x="143212" y="34046"/>
                  <a:pt x="143897" y="33635"/>
                  <a:pt x="143966" y="32949"/>
                </a:cubicBezTo>
                <a:cubicBezTo>
                  <a:pt x="144857" y="33429"/>
                  <a:pt x="145679" y="36513"/>
                  <a:pt x="145816" y="35005"/>
                </a:cubicBezTo>
                <a:cubicBezTo>
                  <a:pt x="146364" y="35005"/>
                  <a:pt x="145816" y="32881"/>
                  <a:pt x="145816" y="32401"/>
                </a:cubicBezTo>
                <a:cubicBezTo>
                  <a:pt x="147118" y="32401"/>
                  <a:pt x="147598" y="30551"/>
                  <a:pt x="149174" y="31647"/>
                </a:cubicBezTo>
                <a:cubicBezTo>
                  <a:pt x="149174" y="31168"/>
                  <a:pt x="149174" y="30962"/>
                  <a:pt x="149174" y="30619"/>
                </a:cubicBezTo>
                <a:cubicBezTo>
                  <a:pt x="150819" y="30619"/>
                  <a:pt x="151847" y="28152"/>
                  <a:pt x="153834" y="29454"/>
                </a:cubicBezTo>
                <a:cubicBezTo>
                  <a:pt x="153834" y="30071"/>
                  <a:pt x="154246" y="30414"/>
                  <a:pt x="154519" y="30962"/>
                </a:cubicBezTo>
                <a:cubicBezTo>
                  <a:pt x="154519" y="30003"/>
                  <a:pt x="155341" y="31647"/>
                  <a:pt x="154519" y="30140"/>
                </a:cubicBezTo>
                <a:cubicBezTo>
                  <a:pt x="153697" y="28632"/>
                  <a:pt x="153971" y="28906"/>
                  <a:pt x="153355" y="28700"/>
                </a:cubicBezTo>
                <a:cubicBezTo>
                  <a:pt x="154040" y="27878"/>
                  <a:pt x="155410" y="27192"/>
                  <a:pt x="156232" y="27809"/>
                </a:cubicBezTo>
                <a:cubicBezTo>
                  <a:pt x="155822" y="27809"/>
                  <a:pt x="156232" y="27192"/>
                  <a:pt x="156232" y="26850"/>
                </a:cubicBezTo>
                <a:cubicBezTo>
                  <a:pt x="156781" y="28221"/>
                  <a:pt x="157535" y="28083"/>
                  <a:pt x="157809" y="27398"/>
                </a:cubicBezTo>
                <a:lnTo>
                  <a:pt x="157809" y="26507"/>
                </a:lnTo>
                <a:lnTo>
                  <a:pt x="158563" y="27261"/>
                </a:lnTo>
                <a:cubicBezTo>
                  <a:pt x="158563" y="26850"/>
                  <a:pt x="157946" y="25411"/>
                  <a:pt x="158563" y="25959"/>
                </a:cubicBezTo>
                <a:lnTo>
                  <a:pt x="159180" y="26781"/>
                </a:lnTo>
                <a:cubicBezTo>
                  <a:pt x="159180" y="25822"/>
                  <a:pt x="159180" y="24383"/>
                  <a:pt x="160414" y="24794"/>
                </a:cubicBezTo>
                <a:lnTo>
                  <a:pt x="161441" y="25822"/>
                </a:lnTo>
                <a:cubicBezTo>
                  <a:pt x="161441" y="25822"/>
                  <a:pt x="161441" y="24657"/>
                  <a:pt x="161030" y="24520"/>
                </a:cubicBezTo>
                <a:cubicBezTo>
                  <a:pt x="162332" y="24520"/>
                  <a:pt x="163018" y="24520"/>
                  <a:pt x="163772" y="25479"/>
                </a:cubicBezTo>
                <a:cubicBezTo>
                  <a:pt x="164114" y="22964"/>
                  <a:pt x="165896" y="20888"/>
                  <a:pt x="168363" y="20202"/>
                </a:cubicBezTo>
                <a:lnTo>
                  <a:pt x="168363" y="20819"/>
                </a:lnTo>
                <a:cubicBezTo>
                  <a:pt x="169185" y="20819"/>
                  <a:pt x="168363" y="19585"/>
                  <a:pt x="168363" y="19860"/>
                </a:cubicBezTo>
                <a:cubicBezTo>
                  <a:pt x="168363" y="20134"/>
                  <a:pt x="169391" y="20888"/>
                  <a:pt x="169391" y="21847"/>
                </a:cubicBezTo>
                <a:cubicBezTo>
                  <a:pt x="170419" y="21847"/>
                  <a:pt x="169391" y="20271"/>
                  <a:pt x="170076" y="19791"/>
                </a:cubicBezTo>
                <a:cubicBezTo>
                  <a:pt x="170761" y="19311"/>
                  <a:pt x="170076" y="20476"/>
                  <a:pt x="169528" y="19791"/>
                </a:cubicBezTo>
                <a:cubicBezTo>
                  <a:pt x="168980" y="19106"/>
                  <a:pt x="170830" y="19791"/>
                  <a:pt x="170282" y="18626"/>
                </a:cubicBezTo>
                <a:cubicBezTo>
                  <a:pt x="170694" y="19160"/>
                  <a:pt x="171036" y="19798"/>
                  <a:pt x="171173" y="20476"/>
                </a:cubicBezTo>
                <a:lnTo>
                  <a:pt x="171173" y="19654"/>
                </a:lnTo>
                <a:cubicBezTo>
                  <a:pt x="172475" y="20819"/>
                  <a:pt x="171173" y="22807"/>
                  <a:pt x="172749" y="24246"/>
                </a:cubicBezTo>
                <a:lnTo>
                  <a:pt x="172749" y="24246"/>
                </a:lnTo>
                <a:cubicBezTo>
                  <a:pt x="173846" y="25274"/>
                  <a:pt x="172749" y="26233"/>
                  <a:pt x="173709" y="26096"/>
                </a:cubicBezTo>
                <a:cubicBezTo>
                  <a:pt x="173777" y="24958"/>
                  <a:pt x="173434" y="23834"/>
                  <a:pt x="172612" y="23012"/>
                </a:cubicBezTo>
                <a:cubicBezTo>
                  <a:pt x="173366" y="22190"/>
                  <a:pt x="171516" y="19928"/>
                  <a:pt x="172612" y="19517"/>
                </a:cubicBezTo>
                <a:cubicBezTo>
                  <a:pt x="173709" y="19106"/>
                  <a:pt x="171927" y="20065"/>
                  <a:pt x="172612" y="20956"/>
                </a:cubicBezTo>
                <a:cubicBezTo>
                  <a:pt x="173298" y="21847"/>
                  <a:pt x="173229" y="19928"/>
                  <a:pt x="173777" y="20065"/>
                </a:cubicBezTo>
                <a:cubicBezTo>
                  <a:pt x="173092" y="20065"/>
                  <a:pt x="172886" y="18421"/>
                  <a:pt x="173023" y="18078"/>
                </a:cubicBezTo>
                <a:cubicBezTo>
                  <a:pt x="173161" y="17735"/>
                  <a:pt x="173023" y="19380"/>
                  <a:pt x="174052" y="19106"/>
                </a:cubicBezTo>
                <a:cubicBezTo>
                  <a:pt x="175079" y="18832"/>
                  <a:pt x="174052" y="17530"/>
                  <a:pt x="173366" y="17324"/>
                </a:cubicBezTo>
                <a:cubicBezTo>
                  <a:pt x="172818" y="15610"/>
                  <a:pt x="174325" y="17324"/>
                  <a:pt x="174052" y="15953"/>
                </a:cubicBezTo>
                <a:cubicBezTo>
                  <a:pt x="174874" y="16981"/>
                  <a:pt x="174737" y="18900"/>
                  <a:pt x="175765" y="19037"/>
                </a:cubicBezTo>
                <a:cubicBezTo>
                  <a:pt x="175079" y="18078"/>
                  <a:pt x="175765" y="17118"/>
                  <a:pt x="174668" y="15748"/>
                </a:cubicBezTo>
                <a:cubicBezTo>
                  <a:pt x="175148" y="15748"/>
                  <a:pt x="175628" y="16707"/>
                  <a:pt x="175765" y="17461"/>
                </a:cubicBezTo>
                <a:cubicBezTo>
                  <a:pt x="175901" y="18215"/>
                  <a:pt x="175765" y="14994"/>
                  <a:pt x="177067" y="17050"/>
                </a:cubicBezTo>
                <a:lnTo>
                  <a:pt x="176587" y="15885"/>
                </a:lnTo>
                <a:cubicBezTo>
                  <a:pt x="176587" y="15885"/>
                  <a:pt x="177272" y="16296"/>
                  <a:pt x="177820" y="16776"/>
                </a:cubicBezTo>
                <a:cubicBezTo>
                  <a:pt x="178369" y="17256"/>
                  <a:pt x="178232" y="14651"/>
                  <a:pt x="179054" y="16296"/>
                </a:cubicBezTo>
                <a:cubicBezTo>
                  <a:pt x="179054" y="16296"/>
                  <a:pt x="180014" y="15679"/>
                  <a:pt x="179054" y="14720"/>
                </a:cubicBezTo>
                <a:cubicBezTo>
                  <a:pt x="178095" y="13760"/>
                  <a:pt x="179054" y="15885"/>
                  <a:pt x="177752" y="14720"/>
                </a:cubicBezTo>
                <a:cubicBezTo>
                  <a:pt x="178849" y="15748"/>
                  <a:pt x="178438" y="14172"/>
                  <a:pt x="178506" y="13555"/>
                </a:cubicBezTo>
                <a:lnTo>
                  <a:pt x="178917" y="14172"/>
                </a:lnTo>
                <a:cubicBezTo>
                  <a:pt x="178917" y="13829"/>
                  <a:pt x="179465" y="13692"/>
                  <a:pt x="178917" y="12938"/>
                </a:cubicBezTo>
                <a:cubicBezTo>
                  <a:pt x="178917" y="13308"/>
                  <a:pt x="179123" y="13644"/>
                  <a:pt x="179465" y="13829"/>
                </a:cubicBezTo>
                <a:lnTo>
                  <a:pt x="179465" y="12801"/>
                </a:lnTo>
                <a:cubicBezTo>
                  <a:pt x="179945" y="11910"/>
                  <a:pt x="180631" y="14377"/>
                  <a:pt x="181179" y="13692"/>
                </a:cubicBezTo>
                <a:lnTo>
                  <a:pt x="181179" y="14720"/>
                </a:lnTo>
                <a:cubicBezTo>
                  <a:pt x="181179" y="14720"/>
                  <a:pt x="181932" y="15268"/>
                  <a:pt x="182138" y="14720"/>
                </a:cubicBezTo>
                <a:cubicBezTo>
                  <a:pt x="182344" y="14172"/>
                  <a:pt x="181384" y="12595"/>
                  <a:pt x="181179" y="11841"/>
                </a:cubicBezTo>
                <a:cubicBezTo>
                  <a:pt x="180974" y="11087"/>
                  <a:pt x="181864" y="12664"/>
                  <a:pt x="181796" y="11841"/>
                </a:cubicBezTo>
                <a:lnTo>
                  <a:pt x="181796" y="13212"/>
                </a:lnTo>
                <a:cubicBezTo>
                  <a:pt x="181796" y="13212"/>
                  <a:pt x="182960" y="14445"/>
                  <a:pt x="183509" y="14103"/>
                </a:cubicBezTo>
                <a:cubicBezTo>
                  <a:pt x="184057" y="13760"/>
                  <a:pt x="183509" y="12047"/>
                  <a:pt x="182687" y="11841"/>
                </a:cubicBezTo>
                <a:cubicBezTo>
                  <a:pt x="182687" y="11841"/>
                  <a:pt x="183578" y="11841"/>
                  <a:pt x="183783" y="12732"/>
                </a:cubicBezTo>
                <a:cubicBezTo>
                  <a:pt x="184194" y="12116"/>
                  <a:pt x="183166" y="11910"/>
                  <a:pt x="183372" y="11019"/>
                </a:cubicBezTo>
                <a:cubicBezTo>
                  <a:pt x="183920" y="11499"/>
                  <a:pt x="185017" y="11910"/>
                  <a:pt x="185908" y="12527"/>
                </a:cubicBezTo>
                <a:lnTo>
                  <a:pt x="185908" y="14309"/>
                </a:lnTo>
                <a:lnTo>
                  <a:pt x="185908" y="14309"/>
                </a:lnTo>
                <a:cubicBezTo>
                  <a:pt x="185908" y="15748"/>
                  <a:pt x="186661" y="15062"/>
                  <a:pt x="187141" y="16433"/>
                </a:cubicBezTo>
                <a:cubicBezTo>
                  <a:pt x="187141" y="16433"/>
                  <a:pt x="187552" y="15885"/>
                  <a:pt x="187621" y="15405"/>
                </a:cubicBezTo>
                <a:cubicBezTo>
                  <a:pt x="185702" y="13897"/>
                  <a:pt x="186867" y="12252"/>
                  <a:pt x="185633" y="10608"/>
                </a:cubicBezTo>
                <a:cubicBezTo>
                  <a:pt x="186318" y="9580"/>
                  <a:pt x="188786" y="14583"/>
                  <a:pt x="188169" y="11156"/>
                </a:cubicBezTo>
                <a:cubicBezTo>
                  <a:pt x="187758" y="10813"/>
                  <a:pt x="187415" y="9169"/>
                  <a:pt x="187141" y="10059"/>
                </a:cubicBezTo>
                <a:cubicBezTo>
                  <a:pt x="187827" y="10059"/>
                  <a:pt x="186456" y="8072"/>
                  <a:pt x="187621" y="8346"/>
                </a:cubicBezTo>
                <a:cubicBezTo>
                  <a:pt x="187621" y="9374"/>
                  <a:pt x="189334" y="9785"/>
                  <a:pt x="189129" y="11293"/>
                </a:cubicBezTo>
                <a:cubicBezTo>
                  <a:pt x="189129" y="10676"/>
                  <a:pt x="188443" y="11293"/>
                  <a:pt x="188443" y="11293"/>
                </a:cubicBezTo>
                <a:cubicBezTo>
                  <a:pt x="188443" y="11293"/>
                  <a:pt x="189403" y="13143"/>
                  <a:pt x="190088" y="12732"/>
                </a:cubicBezTo>
                <a:cubicBezTo>
                  <a:pt x="190773" y="12321"/>
                  <a:pt x="190910" y="11978"/>
                  <a:pt x="190088" y="11156"/>
                </a:cubicBezTo>
                <a:cubicBezTo>
                  <a:pt x="189266" y="10334"/>
                  <a:pt x="189608" y="11567"/>
                  <a:pt x="189197" y="10402"/>
                </a:cubicBezTo>
                <a:cubicBezTo>
                  <a:pt x="189814" y="9580"/>
                  <a:pt x="190842" y="11087"/>
                  <a:pt x="190088" y="9100"/>
                </a:cubicBezTo>
                <a:cubicBezTo>
                  <a:pt x="189677" y="9511"/>
                  <a:pt x="188923" y="8552"/>
                  <a:pt x="188512" y="7867"/>
                </a:cubicBezTo>
                <a:lnTo>
                  <a:pt x="188512" y="7112"/>
                </a:lnTo>
                <a:lnTo>
                  <a:pt x="188512" y="7798"/>
                </a:lnTo>
                <a:cubicBezTo>
                  <a:pt x="189677" y="7798"/>
                  <a:pt x="188032" y="6427"/>
                  <a:pt x="188991" y="6085"/>
                </a:cubicBezTo>
                <a:lnTo>
                  <a:pt x="190225" y="7112"/>
                </a:lnTo>
                <a:cubicBezTo>
                  <a:pt x="190705" y="8415"/>
                  <a:pt x="188649" y="7455"/>
                  <a:pt x="190225" y="9169"/>
                </a:cubicBezTo>
                <a:cubicBezTo>
                  <a:pt x="190773" y="9169"/>
                  <a:pt x="190225" y="7867"/>
                  <a:pt x="191253" y="8003"/>
                </a:cubicBezTo>
                <a:lnTo>
                  <a:pt x="191253" y="8620"/>
                </a:lnTo>
                <a:cubicBezTo>
                  <a:pt x="191253" y="8620"/>
                  <a:pt x="193240" y="10882"/>
                  <a:pt x="193172" y="8620"/>
                </a:cubicBezTo>
                <a:cubicBezTo>
                  <a:pt x="193172" y="7798"/>
                  <a:pt x="193172" y="7867"/>
                  <a:pt x="192418" y="7181"/>
                </a:cubicBezTo>
                <a:cubicBezTo>
                  <a:pt x="193172" y="6359"/>
                  <a:pt x="193035" y="5536"/>
                  <a:pt x="193515" y="5057"/>
                </a:cubicBezTo>
                <a:cubicBezTo>
                  <a:pt x="194269" y="6427"/>
                  <a:pt x="194680" y="4508"/>
                  <a:pt x="194885" y="6290"/>
                </a:cubicBezTo>
                <a:cubicBezTo>
                  <a:pt x="194063" y="5673"/>
                  <a:pt x="192830" y="6290"/>
                  <a:pt x="193309" y="8072"/>
                </a:cubicBezTo>
                <a:cubicBezTo>
                  <a:pt x="193789" y="9854"/>
                  <a:pt x="192487" y="8072"/>
                  <a:pt x="193309" y="10059"/>
                </a:cubicBezTo>
                <a:cubicBezTo>
                  <a:pt x="194063" y="9648"/>
                  <a:pt x="195022" y="11225"/>
                  <a:pt x="195776" y="12184"/>
                </a:cubicBezTo>
                <a:cubicBezTo>
                  <a:pt x="196530" y="13143"/>
                  <a:pt x="195776" y="11567"/>
                  <a:pt x="195776" y="11361"/>
                </a:cubicBezTo>
                <a:cubicBezTo>
                  <a:pt x="195776" y="11156"/>
                  <a:pt x="195022" y="10470"/>
                  <a:pt x="194337" y="9511"/>
                </a:cubicBezTo>
                <a:cubicBezTo>
                  <a:pt x="195365" y="9511"/>
                  <a:pt x="195776" y="8209"/>
                  <a:pt x="195639" y="6976"/>
                </a:cubicBezTo>
                <a:cubicBezTo>
                  <a:pt x="196188" y="7318"/>
                  <a:pt x="196736" y="8346"/>
                  <a:pt x="196461" y="8620"/>
                </a:cubicBezTo>
                <a:cubicBezTo>
                  <a:pt x="197284" y="7770"/>
                  <a:pt x="198312" y="7174"/>
                  <a:pt x="199477" y="6907"/>
                </a:cubicBezTo>
                <a:cubicBezTo>
                  <a:pt x="197901" y="5742"/>
                  <a:pt x="200299" y="5879"/>
                  <a:pt x="199065" y="4851"/>
                </a:cubicBezTo>
                <a:cubicBezTo>
                  <a:pt x="198107" y="4680"/>
                  <a:pt x="197352" y="3994"/>
                  <a:pt x="197010" y="3069"/>
                </a:cubicBezTo>
                <a:cubicBezTo>
                  <a:pt x="197010" y="3069"/>
                  <a:pt x="197421" y="3754"/>
                  <a:pt x="197764" y="4029"/>
                </a:cubicBezTo>
                <a:cubicBezTo>
                  <a:pt x="197764" y="2932"/>
                  <a:pt x="199271" y="4988"/>
                  <a:pt x="198792" y="3412"/>
                </a:cubicBezTo>
                <a:cubicBezTo>
                  <a:pt x="198243" y="4508"/>
                  <a:pt x="199820" y="5468"/>
                  <a:pt x="200437" y="6770"/>
                </a:cubicBezTo>
                <a:cubicBezTo>
                  <a:pt x="200437" y="5673"/>
                  <a:pt x="200985" y="7661"/>
                  <a:pt x="201601" y="7250"/>
                </a:cubicBezTo>
                <a:cubicBezTo>
                  <a:pt x="201807" y="6235"/>
                  <a:pt x="202219" y="5269"/>
                  <a:pt x="202835" y="4440"/>
                </a:cubicBezTo>
                <a:cubicBezTo>
                  <a:pt x="204480" y="4988"/>
                  <a:pt x="205028" y="2932"/>
                  <a:pt x="205782" y="2384"/>
                </a:cubicBezTo>
                <a:cubicBezTo>
                  <a:pt x="206536" y="1836"/>
                  <a:pt x="207221" y="4234"/>
                  <a:pt x="207838" y="4166"/>
                </a:cubicBezTo>
                <a:cubicBezTo>
                  <a:pt x="208454" y="4097"/>
                  <a:pt x="206468" y="3001"/>
                  <a:pt x="207838" y="3069"/>
                </a:cubicBezTo>
                <a:lnTo>
                  <a:pt x="207838" y="3069"/>
                </a:lnTo>
                <a:cubicBezTo>
                  <a:pt x="207838" y="2589"/>
                  <a:pt x="209826" y="3069"/>
                  <a:pt x="208729" y="945"/>
                </a:cubicBezTo>
                <a:lnTo>
                  <a:pt x="209483" y="2521"/>
                </a:lnTo>
                <a:cubicBezTo>
                  <a:pt x="209483" y="2521"/>
                  <a:pt x="209483" y="2178"/>
                  <a:pt x="209483" y="1904"/>
                </a:cubicBezTo>
                <a:cubicBezTo>
                  <a:pt x="209483" y="1630"/>
                  <a:pt x="210236" y="2727"/>
                  <a:pt x="210236" y="3206"/>
                </a:cubicBezTo>
                <a:cubicBezTo>
                  <a:pt x="211402" y="3892"/>
                  <a:pt x="211127" y="2315"/>
                  <a:pt x="211608" y="1972"/>
                </a:cubicBezTo>
                <a:lnTo>
                  <a:pt x="210717" y="1287"/>
                </a:lnTo>
                <a:cubicBezTo>
                  <a:pt x="210717" y="-15"/>
                  <a:pt x="212293" y="465"/>
                  <a:pt x="212909" y="-426"/>
                </a:cubicBezTo>
                <a:lnTo>
                  <a:pt x="213527" y="465"/>
                </a:lnTo>
                <a:lnTo>
                  <a:pt x="213527" y="-426"/>
                </a:lnTo>
                <a:cubicBezTo>
                  <a:pt x="213937" y="465"/>
                  <a:pt x="214828" y="670"/>
                  <a:pt x="214554" y="-426"/>
                </a:cubicBezTo>
                <a:lnTo>
                  <a:pt x="214554" y="2521"/>
                </a:lnTo>
                <a:cubicBezTo>
                  <a:pt x="213869" y="2521"/>
                  <a:pt x="214554" y="1219"/>
                  <a:pt x="213458" y="534"/>
                </a:cubicBezTo>
                <a:cubicBezTo>
                  <a:pt x="212361" y="-152"/>
                  <a:pt x="212087" y="534"/>
                  <a:pt x="212567" y="1630"/>
                </a:cubicBezTo>
                <a:cubicBezTo>
                  <a:pt x="213046" y="2727"/>
                  <a:pt x="212567" y="1630"/>
                  <a:pt x="212567" y="876"/>
                </a:cubicBezTo>
                <a:cubicBezTo>
                  <a:pt x="213458" y="1972"/>
                  <a:pt x="212978" y="2247"/>
                  <a:pt x="213321" y="3206"/>
                </a:cubicBezTo>
                <a:cubicBezTo>
                  <a:pt x="213321" y="3206"/>
                  <a:pt x="213937" y="3206"/>
                  <a:pt x="213321" y="2863"/>
                </a:cubicBezTo>
                <a:cubicBezTo>
                  <a:pt x="213458" y="3446"/>
                  <a:pt x="213252" y="4056"/>
                  <a:pt x="212704" y="4371"/>
                </a:cubicBezTo>
                <a:cubicBezTo>
                  <a:pt x="212704" y="3617"/>
                  <a:pt x="211950" y="3754"/>
                  <a:pt x="211881" y="3275"/>
                </a:cubicBezTo>
                <a:cubicBezTo>
                  <a:pt x="212567" y="4371"/>
                  <a:pt x="212293" y="5057"/>
                  <a:pt x="211402" y="5194"/>
                </a:cubicBezTo>
                <a:cubicBezTo>
                  <a:pt x="210511" y="5330"/>
                  <a:pt x="210717" y="6838"/>
                  <a:pt x="209757" y="6976"/>
                </a:cubicBezTo>
                <a:cubicBezTo>
                  <a:pt x="209345" y="5996"/>
                  <a:pt x="209209" y="4940"/>
                  <a:pt x="209278" y="3892"/>
                </a:cubicBezTo>
                <a:cubicBezTo>
                  <a:pt x="208454" y="3892"/>
                  <a:pt x="208797" y="3892"/>
                  <a:pt x="207975" y="3892"/>
                </a:cubicBezTo>
                <a:cubicBezTo>
                  <a:pt x="208523" y="4885"/>
                  <a:pt x="208729" y="5996"/>
                  <a:pt x="208660" y="7112"/>
                </a:cubicBezTo>
                <a:lnTo>
                  <a:pt x="208112" y="6290"/>
                </a:lnTo>
                <a:cubicBezTo>
                  <a:pt x="208112" y="7112"/>
                  <a:pt x="208592" y="8278"/>
                  <a:pt x="207701" y="8552"/>
                </a:cubicBezTo>
                <a:cubicBezTo>
                  <a:pt x="206399" y="9066"/>
                  <a:pt x="205165" y="9662"/>
                  <a:pt x="203932" y="10334"/>
                </a:cubicBezTo>
                <a:lnTo>
                  <a:pt x="203383" y="9580"/>
                </a:lnTo>
                <a:cubicBezTo>
                  <a:pt x="204000" y="11567"/>
                  <a:pt x="202081" y="11293"/>
                  <a:pt x="201807" y="12527"/>
                </a:cubicBezTo>
                <a:cubicBezTo>
                  <a:pt x="200094" y="12527"/>
                  <a:pt x="199683" y="14925"/>
                  <a:pt x="198175" y="13966"/>
                </a:cubicBezTo>
                <a:cubicBezTo>
                  <a:pt x="196667" y="15974"/>
                  <a:pt x="194748" y="17612"/>
                  <a:pt x="192487" y="18763"/>
                </a:cubicBezTo>
                <a:lnTo>
                  <a:pt x="192487" y="17324"/>
                </a:lnTo>
                <a:cubicBezTo>
                  <a:pt x="192487" y="18421"/>
                  <a:pt x="191801" y="16844"/>
                  <a:pt x="191527" y="17324"/>
                </a:cubicBezTo>
                <a:cubicBezTo>
                  <a:pt x="192555" y="18009"/>
                  <a:pt x="191527" y="18900"/>
                  <a:pt x="191527" y="19791"/>
                </a:cubicBezTo>
                <a:cubicBezTo>
                  <a:pt x="190020" y="19791"/>
                  <a:pt x="189266" y="21230"/>
                  <a:pt x="188854" y="22601"/>
                </a:cubicBezTo>
                <a:lnTo>
                  <a:pt x="188375" y="21779"/>
                </a:lnTo>
                <a:cubicBezTo>
                  <a:pt x="188375" y="23834"/>
                  <a:pt x="186456" y="23081"/>
                  <a:pt x="185154" y="23492"/>
                </a:cubicBezTo>
                <a:cubicBezTo>
                  <a:pt x="185154" y="23492"/>
                  <a:pt x="184194" y="22601"/>
                  <a:pt x="183920" y="22875"/>
                </a:cubicBezTo>
                <a:cubicBezTo>
                  <a:pt x="184057" y="23972"/>
                  <a:pt x="183783" y="25075"/>
                  <a:pt x="183235" y="26028"/>
                </a:cubicBezTo>
                <a:cubicBezTo>
                  <a:pt x="182344" y="26480"/>
                  <a:pt x="181316" y="26645"/>
                  <a:pt x="180356" y="26507"/>
                </a:cubicBezTo>
                <a:cubicBezTo>
                  <a:pt x="178849" y="29729"/>
                  <a:pt x="175559" y="29865"/>
                  <a:pt x="173503" y="32401"/>
                </a:cubicBezTo>
                <a:lnTo>
                  <a:pt x="172818" y="31510"/>
                </a:lnTo>
                <a:cubicBezTo>
                  <a:pt x="171379" y="35005"/>
                  <a:pt x="167198" y="34663"/>
                  <a:pt x="165485" y="36787"/>
                </a:cubicBezTo>
                <a:lnTo>
                  <a:pt x="164868" y="34937"/>
                </a:lnTo>
                <a:cubicBezTo>
                  <a:pt x="163908" y="34937"/>
                  <a:pt x="163497" y="36170"/>
                  <a:pt x="164251" y="37267"/>
                </a:cubicBezTo>
                <a:cubicBezTo>
                  <a:pt x="163292" y="37267"/>
                  <a:pt x="162881" y="38980"/>
                  <a:pt x="161784" y="37747"/>
                </a:cubicBezTo>
                <a:cubicBezTo>
                  <a:pt x="160893" y="37747"/>
                  <a:pt x="161236" y="38980"/>
                  <a:pt x="160756" y="39460"/>
                </a:cubicBezTo>
                <a:cubicBezTo>
                  <a:pt x="159454" y="39453"/>
                  <a:pt x="158220" y="39974"/>
                  <a:pt x="157329" y="40899"/>
                </a:cubicBezTo>
                <a:lnTo>
                  <a:pt x="157741" y="40899"/>
                </a:lnTo>
                <a:cubicBezTo>
                  <a:pt x="157741" y="40488"/>
                  <a:pt x="157741" y="39734"/>
                  <a:pt x="156987" y="39734"/>
                </a:cubicBezTo>
                <a:cubicBezTo>
                  <a:pt x="156232" y="39734"/>
                  <a:pt x="154931" y="40145"/>
                  <a:pt x="156370" y="41996"/>
                </a:cubicBezTo>
                <a:cubicBezTo>
                  <a:pt x="154383" y="41447"/>
                  <a:pt x="153355" y="44463"/>
                  <a:pt x="151161" y="43435"/>
                </a:cubicBezTo>
                <a:cubicBezTo>
                  <a:pt x="151573" y="43983"/>
                  <a:pt x="151161" y="44189"/>
                  <a:pt x="151161" y="44669"/>
                </a:cubicBezTo>
                <a:cubicBezTo>
                  <a:pt x="149928" y="45285"/>
                  <a:pt x="148077" y="44669"/>
                  <a:pt x="147392" y="46108"/>
                </a:cubicBezTo>
                <a:cubicBezTo>
                  <a:pt x="147392" y="46108"/>
                  <a:pt x="147392" y="44943"/>
                  <a:pt x="146775" y="45148"/>
                </a:cubicBezTo>
                <a:cubicBezTo>
                  <a:pt x="146158" y="45354"/>
                  <a:pt x="147118" y="45902"/>
                  <a:pt x="146775" y="46382"/>
                </a:cubicBezTo>
                <a:cubicBezTo>
                  <a:pt x="145130" y="48369"/>
                  <a:pt x="142046" y="47067"/>
                  <a:pt x="139922" y="48095"/>
                </a:cubicBezTo>
                <a:cubicBezTo>
                  <a:pt x="136838" y="50089"/>
                  <a:pt x="133411" y="51659"/>
                  <a:pt x="129916" y="52756"/>
                </a:cubicBezTo>
                <a:lnTo>
                  <a:pt x="129916" y="52344"/>
                </a:lnTo>
                <a:cubicBezTo>
                  <a:pt x="129368" y="54400"/>
                  <a:pt x="126695" y="51590"/>
                  <a:pt x="126695" y="54332"/>
                </a:cubicBezTo>
                <a:cubicBezTo>
                  <a:pt x="126284" y="54332"/>
                  <a:pt x="125598" y="54332"/>
                  <a:pt x="125461" y="53578"/>
                </a:cubicBezTo>
                <a:cubicBezTo>
                  <a:pt x="124982" y="55085"/>
                  <a:pt x="122583" y="53578"/>
                  <a:pt x="121830" y="55291"/>
                </a:cubicBezTo>
                <a:cubicBezTo>
                  <a:pt x="121830" y="55291"/>
                  <a:pt x="121830" y="55291"/>
                  <a:pt x="121830" y="55291"/>
                </a:cubicBezTo>
                <a:cubicBezTo>
                  <a:pt x="120185" y="54743"/>
                  <a:pt x="119430" y="56456"/>
                  <a:pt x="117786" y="56045"/>
                </a:cubicBezTo>
                <a:cubicBezTo>
                  <a:pt x="117854" y="55757"/>
                  <a:pt x="117854" y="55442"/>
                  <a:pt x="117786" y="55154"/>
                </a:cubicBezTo>
                <a:cubicBezTo>
                  <a:pt x="116963" y="54469"/>
                  <a:pt x="117100" y="57416"/>
                  <a:pt x="116141" y="55154"/>
                </a:cubicBezTo>
                <a:cubicBezTo>
                  <a:pt x="116141" y="55154"/>
                  <a:pt x="116141" y="56251"/>
                  <a:pt x="116141" y="56114"/>
                </a:cubicBezTo>
                <a:cubicBezTo>
                  <a:pt x="112920" y="56854"/>
                  <a:pt x="109768" y="58177"/>
                  <a:pt x="107026" y="60020"/>
                </a:cubicBezTo>
                <a:cubicBezTo>
                  <a:pt x="104353" y="59403"/>
                  <a:pt x="105861" y="56525"/>
                  <a:pt x="104491" y="58581"/>
                </a:cubicBezTo>
                <a:cubicBezTo>
                  <a:pt x="104491" y="58581"/>
                  <a:pt x="104491" y="59472"/>
                  <a:pt x="104491" y="58992"/>
                </a:cubicBezTo>
                <a:cubicBezTo>
                  <a:pt x="103942" y="59814"/>
                  <a:pt x="102709" y="57005"/>
                  <a:pt x="102571" y="58238"/>
                </a:cubicBezTo>
                <a:cubicBezTo>
                  <a:pt x="102434" y="59472"/>
                  <a:pt x="102571" y="59060"/>
                  <a:pt x="102571" y="59814"/>
                </a:cubicBezTo>
                <a:cubicBezTo>
                  <a:pt x="100995" y="59403"/>
                  <a:pt x="100379" y="58307"/>
                  <a:pt x="99556" y="59814"/>
                </a:cubicBezTo>
                <a:lnTo>
                  <a:pt x="99556" y="59129"/>
                </a:lnTo>
                <a:cubicBezTo>
                  <a:pt x="98802" y="61391"/>
                  <a:pt x="97021" y="60705"/>
                  <a:pt x="96541" y="63241"/>
                </a:cubicBezTo>
                <a:cubicBezTo>
                  <a:pt x="89687" y="65571"/>
                  <a:pt x="82834" y="68381"/>
                  <a:pt x="75981" y="70094"/>
                </a:cubicBezTo>
                <a:cubicBezTo>
                  <a:pt x="68990" y="71691"/>
                  <a:pt x="61863" y="72698"/>
                  <a:pt x="54736" y="73110"/>
                </a:cubicBezTo>
                <a:cubicBezTo>
                  <a:pt x="52748" y="71533"/>
                  <a:pt x="52679" y="71602"/>
                  <a:pt x="50897" y="72562"/>
                </a:cubicBezTo>
                <a:cubicBezTo>
                  <a:pt x="50897" y="72562"/>
                  <a:pt x="50897" y="72150"/>
                  <a:pt x="50897" y="71945"/>
                </a:cubicBezTo>
                <a:cubicBezTo>
                  <a:pt x="50897" y="73452"/>
                  <a:pt x="49596" y="71945"/>
                  <a:pt x="49596" y="73727"/>
                </a:cubicBezTo>
                <a:cubicBezTo>
                  <a:pt x="46923" y="73727"/>
                  <a:pt x="44524" y="74549"/>
                  <a:pt x="41714" y="74823"/>
                </a:cubicBezTo>
                <a:cubicBezTo>
                  <a:pt x="42194" y="74823"/>
                  <a:pt x="42262" y="73315"/>
                  <a:pt x="41714" y="73521"/>
                </a:cubicBezTo>
                <a:lnTo>
                  <a:pt x="41303" y="74549"/>
                </a:lnTo>
                <a:lnTo>
                  <a:pt x="41303" y="74069"/>
                </a:lnTo>
                <a:cubicBezTo>
                  <a:pt x="40960" y="74501"/>
                  <a:pt x="40960" y="75145"/>
                  <a:pt x="41303" y="75577"/>
                </a:cubicBezTo>
                <a:cubicBezTo>
                  <a:pt x="34450" y="77564"/>
                  <a:pt x="27597" y="75166"/>
                  <a:pt x="20744" y="75577"/>
                </a:cubicBezTo>
                <a:cubicBezTo>
                  <a:pt x="18824" y="75282"/>
                  <a:pt x="16905" y="75474"/>
                  <a:pt x="15123" y="76125"/>
                </a:cubicBezTo>
                <a:cubicBezTo>
                  <a:pt x="10395" y="73809"/>
                  <a:pt x="5049" y="73089"/>
                  <a:pt x="-91" y="74069"/>
                </a:cubicBezTo>
                <a:cubicBezTo>
                  <a:pt x="-91" y="74069"/>
                  <a:pt x="3610" y="71259"/>
                  <a:pt x="5734" y="706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9" name="Google Shape;2229;p47"/>
          <p:cNvSpPr/>
          <p:nvPr/>
        </p:nvSpPr>
        <p:spPr>
          <a:xfrm>
            <a:off x="2983083" y="3755279"/>
            <a:ext cx="1355" cy="1414"/>
          </a:xfrm>
          <a:custGeom>
            <a:rect b="b" l="l" r="r" t="t"/>
            <a:pathLst>
              <a:path extrusionOk="0" h="1644" w="1576">
                <a:moveTo>
                  <a:pt x="1485" y="1219"/>
                </a:moveTo>
                <a:cubicBezTo>
                  <a:pt x="869" y="670"/>
                  <a:pt x="115" y="670"/>
                  <a:pt x="-91" y="-426"/>
                </a:cubicBezTo>
                <a:cubicBezTo>
                  <a:pt x="457" y="67"/>
                  <a:pt x="1006" y="622"/>
                  <a:pt x="1485" y="121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0" name="Google Shape;2230;p47"/>
          <p:cNvSpPr/>
          <p:nvPr/>
        </p:nvSpPr>
        <p:spPr>
          <a:xfrm>
            <a:off x="2968826" y="3758134"/>
            <a:ext cx="595" cy="501"/>
          </a:xfrm>
          <a:custGeom>
            <a:rect b="b" l="l" r="r" t="t"/>
            <a:pathLst>
              <a:path extrusionOk="0" h="583" w="692">
                <a:moveTo>
                  <a:pt x="602" y="158"/>
                </a:moveTo>
                <a:cubicBezTo>
                  <a:pt x="602" y="158"/>
                  <a:pt x="602" y="158"/>
                  <a:pt x="122" y="158"/>
                </a:cubicBezTo>
                <a:cubicBezTo>
                  <a:pt x="-357" y="158"/>
                  <a:pt x="122" y="-596"/>
                  <a:pt x="122" y="-390"/>
                </a:cubicBezTo>
                <a:cubicBezTo>
                  <a:pt x="122" y="-185"/>
                  <a:pt x="533" y="-116"/>
                  <a:pt x="602" y="1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1" name="Google Shape;2231;p47"/>
          <p:cNvSpPr/>
          <p:nvPr/>
        </p:nvSpPr>
        <p:spPr>
          <a:xfrm>
            <a:off x="2966233" y="3758577"/>
            <a:ext cx="538" cy="1591"/>
          </a:xfrm>
          <a:custGeom>
            <a:rect b="b" l="l" r="r" t="t"/>
            <a:pathLst>
              <a:path extrusionOk="0" h="1850" w="626">
                <a:moveTo>
                  <a:pt x="-12" y="1424"/>
                </a:moveTo>
                <a:cubicBezTo>
                  <a:pt x="-218" y="753"/>
                  <a:pt x="-12" y="40"/>
                  <a:pt x="536"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2" name="Google Shape;2232;p47"/>
          <p:cNvSpPr/>
          <p:nvPr/>
        </p:nvSpPr>
        <p:spPr>
          <a:xfrm>
            <a:off x="2961956" y="3759047"/>
            <a:ext cx="443" cy="765"/>
          </a:xfrm>
          <a:custGeom>
            <a:rect b="b" l="l" r="r" t="t"/>
            <a:pathLst>
              <a:path extrusionOk="0" h="890" w="515">
                <a:moveTo>
                  <a:pt x="373" y="465"/>
                </a:moveTo>
                <a:cubicBezTo>
                  <a:pt x="-175" y="465"/>
                  <a:pt x="-312" y="-220"/>
                  <a:pt x="373" y="-426"/>
                </a:cubicBezTo>
                <a:cubicBezTo>
                  <a:pt x="442" y="-131"/>
                  <a:pt x="442" y="170"/>
                  <a:pt x="373" y="4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3" name="Google Shape;2233;p47"/>
          <p:cNvSpPr/>
          <p:nvPr/>
        </p:nvSpPr>
        <p:spPr>
          <a:xfrm>
            <a:off x="2961981" y="3760657"/>
            <a:ext cx="903" cy="392"/>
          </a:xfrm>
          <a:custGeom>
            <a:rect b="b" l="l" r="r" t="t"/>
            <a:pathLst>
              <a:path extrusionOk="0" h="456" w="1050">
                <a:moveTo>
                  <a:pt x="960" y="31"/>
                </a:moveTo>
                <a:cubicBezTo>
                  <a:pt x="960" y="31"/>
                  <a:pt x="344" y="31"/>
                  <a:pt x="1" y="31"/>
                </a:cubicBezTo>
                <a:cubicBezTo>
                  <a:pt x="-341" y="31"/>
                  <a:pt x="344" y="-997"/>
                  <a:pt x="960" y="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4" name="Google Shape;2234;p47"/>
          <p:cNvSpPr/>
          <p:nvPr/>
        </p:nvSpPr>
        <p:spPr>
          <a:xfrm>
            <a:off x="2955243" y="3762536"/>
            <a:ext cx="869" cy="889"/>
          </a:xfrm>
          <a:custGeom>
            <a:rect b="b" l="l" r="r" t="t"/>
            <a:pathLst>
              <a:path extrusionOk="0" h="1034" w="1011">
                <a:moveTo>
                  <a:pt x="921" y="243"/>
                </a:moveTo>
                <a:cubicBezTo>
                  <a:pt x="921" y="243"/>
                  <a:pt x="921" y="1065"/>
                  <a:pt x="167" y="243"/>
                </a:cubicBezTo>
                <a:cubicBezTo>
                  <a:pt x="-586" y="-579"/>
                  <a:pt x="510" y="-716"/>
                  <a:pt x="921" y="2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5" name="Google Shape;2235;p47"/>
          <p:cNvSpPr/>
          <p:nvPr/>
        </p:nvSpPr>
        <p:spPr>
          <a:xfrm>
            <a:off x="2953683" y="3764759"/>
            <a:ext cx="132" cy="707"/>
          </a:xfrm>
          <a:custGeom>
            <a:rect b="b" l="l" r="r" t="t"/>
            <a:pathLst>
              <a:path extrusionOk="0" h="822" w="154">
                <a:moveTo>
                  <a:pt x="64" y="396"/>
                </a:moveTo>
                <a:cubicBezTo>
                  <a:pt x="64" y="396"/>
                  <a:pt x="64" y="396"/>
                  <a:pt x="64" y="396"/>
                </a:cubicBezTo>
                <a:cubicBezTo>
                  <a:pt x="-142" y="163"/>
                  <a:pt x="-142" y="-193"/>
                  <a:pt x="64"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6" name="Google Shape;2236;p47"/>
          <p:cNvSpPr/>
          <p:nvPr/>
        </p:nvSpPr>
        <p:spPr>
          <a:xfrm>
            <a:off x="2901640" y="3791201"/>
            <a:ext cx="412" cy="530"/>
          </a:xfrm>
          <a:custGeom>
            <a:rect b="b" l="l" r="r" t="t"/>
            <a:pathLst>
              <a:path extrusionOk="0" h="616" w="479">
                <a:moveTo>
                  <a:pt x="0" y="411"/>
                </a:moveTo>
                <a:lnTo>
                  <a:pt x="343" y="0"/>
                </a:lnTo>
                <a:lnTo>
                  <a:pt x="480" y="617"/>
                </a:lnTo>
                <a:lnTo>
                  <a:pt x="0" y="41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7" name="Google Shape;2237;p47"/>
          <p:cNvSpPr/>
          <p:nvPr/>
        </p:nvSpPr>
        <p:spPr>
          <a:xfrm>
            <a:off x="2876657" y="3798382"/>
            <a:ext cx="486" cy="665"/>
          </a:xfrm>
          <a:custGeom>
            <a:rect b="b" l="l" r="r" t="t"/>
            <a:pathLst>
              <a:path extrusionOk="0" h="773" w="565">
                <a:moveTo>
                  <a:pt x="475" y="194"/>
                </a:moveTo>
                <a:cubicBezTo>
                  <a:pt x="475" y="743"/>
                  <a:pt x="-5" y="-354"/>
                  <a:pt x="-74" y="-423"/>
                </a:cubicBezTo>
                <a:cubicBezTo>
                  <a:pt x="-143" y="-491"/>
                  <a:pt x="-5" y="468"/>
                  <a:pt x="475" y="19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8" name="Google Shape;2238;p47"/>
          <p:cNvSpPr/>
          <p:nvPr/>
        </p:nvSpPr>
        <p:spPr>
          <a:xfrm>
            <a:off x="2864247" y="3804863"/>
            <a:ext cx="294" cy="1238"/>
          </a:xfrm>
          <a:custGeom>
            <a:rect b="b" l="l" r="r" t="t"/>
            <a:pathLst>
              <a:path extrusionOk="0" h="1439" w="342">
                <a:moveTo>
                  <a:pt x="0" y="69"/>
                </a:moveTo>
                <a:lnTo>
                  <a:pt x="69" y="0"/>
                </a:lnTo>
                <a:lnTo>
                  <a:pt x="343" y="1439"/>
                </a:lnTo>
                <a:lnTo>
                  <a:pt x="0" y="6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9" name="Google Shape;2239;p47"/>
          <p:cNvSpPr/>
          <p:nvPr/>
        </p:nvSpPr>
        <p:spPr>
          <a:xfrm>
            <a:off x="2973072" y="3751902"/>
            <a:ext cx="648" cy="793"/>
          </a:xfrm>
          <a:custGeom>
            <a:rect b="b" l="l" r="r" t="t"/>
            <a:pathLst>
              <a:path extrusionOk="0" h="922" w="754">
                <a:moveTo>
                  <a:pt x="664" y="-198"/>
                </a:moveTo>
                <a:cubicBezTo>
                  <a:pt x="-501" y="-198"/>
                  <a:pt x="1143" y="1036"/>
                  <a:pt x="-91" y="214"/>
                </a:cubicBezTo>
                <a:cubicBezTo>
                  <a:pt x="115" y="-334"/>
                  <a:pt x="390" y="-677"/>
                  <a:pt x="664" y="-1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0" name="Google Shape;2240;p47"/>
          <p:cNvSpPr/>
          <p:nvPr/>
        </p:nvSpPr>
        <p:spPr>
          <a:xfrm>
            <a:off x="2806771" y="3750894"/>
            <a:ext cx="200862" cy="105018"/>
          </a:xfrm>
          <a:custGeom>
            <a:rect b="b" l="l" r="r" t="t"/>
            <a:pathLst>
              <a:path extrusionOk="0" h="122114" w="233560">
                <a:moveTo>
                  <a:pt x="7243" y="92741"/>
                </a:moveTo>
                <a:cubicBezTo>
                  <a:pt x="12040" y="93906"/>
                  <a:pt x="12314" y="99594"/>
                  <a:pt x="16974" y="100828"/>
                </a:cubicBezTo>
                <a:cubicBezTo>
                  <a:pt x="17386" y="100828"/>
                  <a:pt x="15604" y="102198"/>
                  <a:pt x="16974" y="102541"/>
                </a:cubicBezTo>
                <a:cubicBezTo>
                  <a:pt x="21703" y="102952"/>
                  <a:pt x="25473" y="107338"/>
                  <a:pt x="29242" y="111176"/>
                </a:cubicBezTo>
                <a:lnTo>
                  <a:pt x="28694" y="111587"/>
                </a:lnTo>
                <a:cubicBezTo>
                  <a:pt x="29447" y="112341"/>
                  <a:pt x="31161" y="111039"/>
                  <a:pt x="31983" y="111587"/>
                </a:cubicBezTo>
                <a:cubicBezTo>
                  <a:pt x="32805" y="112136"/>
                  <a:pt x="31503" y="111998"/>
                  <a:pt x="31503" y="112547"/>
                </a:cubicBezTo>
                <a:cubicBezTo>
                  <a:pt x="32120" y="111587"/>
                  <a:pt x="33353" y="112547"/>
                  <a:pt x="34039" y="111998"/>
                </a:cubicBezTo>
                <a:cubicBezTo>
                  <a:pt x="34039" y="112547"/>
                  <a:pt x="34039" y="113369"/>
                  <a:pt x="34039" y="113986"/>
                </a:cubicBezTo>
                <a:lnTo>
                  <a:pt x="34998" y="112958"/>
                </a:lnTo>
                <a:cubicBezTo>
                  <a:pt x="37260" y="110559"/>
                  <a:pt x="38493" y="114192"/>
                  <a:pt x="40893" y="112958"/>
                </a:cubicBezTo>
                <a:cubicBezTo>
                  <a:pt x="40893" y="112958"/>
                  <a:pt x="40481" y="113438"/>
                  <a:pt x="40893" y="113712"/>
                </a:cubicBezTo>
                <a:cubicBezTo>
                  <a:pt x="44593" y="113150"/>
                  <a:pt x="48363" y="112896"/>
                  <a:pt x="52131" y="112958"/>
                </a:cubicBezTo>
                <a:cubicBezTo>
                  <a:pt x="51926" y="113513"/>
                  <a:pt x="51926" y="114116"/>
                  <a:pt x="52131" y="114671"/>
                </a:cubicBezTo>
                <a:cubicBezTo>
                  <a:pt x="52131" y="113369"/>
                  <a:pt x="53503" y="113095"/>
                  <a:pt x="54462" y="112821"/>
                </a:cubicBezTo>
                <a:cubicBezTo>
                  <a:pt x="54873" y="114260"/>
                  <a:pt x="56175" y="111656"/>
                  <a:pt x="57271" y="112341"/>
                </a:cubicBezTo>
                <a:lnTo>
                  <a:pt x="57271" y="112341"/>
                </a:lnTo>
                <a:cubicBezTo>
                  <a:pt x="58094" y="110902"/>
                  <a:pt x="58505" y="113095"/>
                  <a:pt x="59190" y="111381"/>
                </a:cubicBezTo>
                <a:lnTo>
                  <a:pt x="59739" y="112478"/>
                </a:lnTo>
                <a:cubicBezTo>
                  <a:pt x="59739" y="110559"/>
                  <a:pt x="60972" y="113369"/>
                  <a:pt x="61658" y="112478"/>
                </a:cubicBezTo>
                <a:lnTo>
                  <a:pt x="61658" y="112067"/>
                </a:lnTo>
                <a:cubicBezTo>
                  <a:pt x="62275" y="111519"/>
                  <a:pt x="62686" y="112478"/>
                  <a:pt x="63302" y="112067"/>
                </a:cubicBezTo>
                <a:lnTo>
                  <a:pt x="63302" y="112067"/>
                </a:lnTo>
                <a:cubicBezTo>
                  <a:pt x="64673" y="111450"/>
                  <a:pt x="65564" y="112410"/>
                  <a:pt x="65427" y="110970"/>
                </a:cubicBezTo>
                <a:cubicBezTo>
                  <a:pt x="66044" y="112136"/>
                  <a:pt x="64056" y="111587"/>
                  <a:pt x="65016" y="113301"/>
                </a:cubicBezTo>
                <a:cubicBezTo>
                  <a:pt x="69608" y="111704"/>
                  <a:pt x="74336" y="110601"/>
                  <a:pt x="79134" y="110011"/>
                </a:cubicBezTo>
                <a:cubicBezTo>
                  <a:pt x="79750" y="110491"/>
                  <a:pt x="80093" y="110628"/>
                  <a:pt x="80367" y="111176"/>
                </a:cubicBezTo>
                <a:cubicBezTo>
                  <a:pt x="80641" y="111724"/>
                  <a:pt x="82080" y="110559"/>
                  <a:pt x="82355" y="109737"/>
                </a:cubicBezTo>
                <a:cubicBezTo>
                  <a:pt x="82629" y="108914"/>
                  <a:pt x="82766" y="110422"/>
                  <a:pt x="83040" y="110422"/>
                </a:cubicBezTo>
                <a:cubicBezTo>
                  <a:pt x="83314" y="110422"/>
                  <a:pt x="83657" y="108640"/>
                  <a:pt x="84753" y="109052"/>
                </a:cubicBezTo>
                <a:cubicBezTo>
                  <a:pt x="84480" y="109518"/>
                  <a:pt x="84480" y="110093"/>
                  <a:pt x="84753" y="110559"/>
                </a:cubicBezTo>
                <a:cubicBezTo>
                  <a:pt x="85370" y="109257"/>
                  <a:pt x="86466" y="109189"/>
                  <a:pt x="87289" y="108640"/>
                </a:cubicBezTo>
                <a:cubicBezTo>
                  <a:pt x="88111" y="108092"/>
                  <a:pt x="87289" y="109120"/>
                  <a:pt x="87289" y="109531"/>
                </a:cubicBezTo>
                <a:cubicBezTo>
                  <a:pt x="88043" y="108023"/>
                  <a:pt x="89208" y="109531"/>
                  <a:pt x="89962" y="108366"/>
                </a:cubicBezTo>
                <a:lnTo>
                  <a:pt x="89962" y="109326"/>
                </a:lnTo>
                <a:cubicBezTo>
                  <a:pt x="91606" y="110011"/>
                  <a:pt x="89962" y="107407"/>
                  <a:pt x="91333" y="107749"/>
                </a:cubicBezTo>
                <a:cubicBezTo>
                  <a:pt x="91196" y="108078"/>
                  <a:pt x="91196" y="108448"/>
                  <a:pt x="91333" y="108778"/>
                </a:cubicBezTo>
                <a:cubicBezTo>
                  <a:pt x="92155" y="106996"/>
                  <a:pt x="94142" y="107064"/>
                  <a:pt x="95170" y="106242"/>
                </a:cubicBezTo>
                <a:cubicBezTo>
                  <a:pt x="96404" y="105762"/>
                  <a:pt x="97843" y="106242"/>
                  <a:pt x="99077" y="104871"/>
                </a:cubicBezTo>
                <a:cubicBezTo>
                  <a:pt x="99694" y="104871"/>
                  <a:pt x="99077" y="106927"/>
                  <a:pt x="100653" y="106310"/>
                </a:cubicBezTo>
                <a:cubicBezTo>
                  <a:pt x="100173" y="104597"/>
                  <a:pt x="102777" y="105008"/>
                  <a:pt x="101476" y="103363"/>
                </a:cubicBezTo>
                <a:cubicBezTo>
                  <a:pt x="102709" y="103363"/>
                  <a:pt x="104628" y="103363"/>
                  <a:pt x="105244" y="102610"/>
                </a:cubicBezTo>
                <a:cubicBezTo>
                  <a:pt x="105244" y="103432"/>
                  <a:pt x="106341" y="104528"/>
                  <a:pt x="105244" y="104940"/>
                </a:cubicBezTo>
                <a:lnTo>
                  <a:pt x="106273" y="105762"/>
                </a:lnTo>
                <a:cubicBezTo>
                  <a:pt x="106273" y="106447"/>
                  <a:pt x="105450" y="105762"/>
                  <a:pt x="106273" y="106516"/>
                </a:cubicBezTo>
                <a:cubicBezTo>
                  <a:pt x="107095" y="107270"/>
                  <a:pt x="107917" y="105282"/>
                  <a:pt x="108397" y="105419"/>
                </a:cubicBezTo>
                <a:cubicBezTo>
                  <a:pt x="109014" y="104117"/>
                  <a:pt x="109220" y="101993"/>
                  <a:pt x="110590" y="101376"/>
                </a:cubicBezTo>
                <a:cubicBezTo>
                  <a:pt x="110111" y="102267"/>
                  <a:pt x="111481" y="103089"/>
                  <a:pt x="111139" y="103569"/>
                </a:cubicBezTo>
                <a:lnTo>
                  <a:pt x="112166" y="99731"/>
                </a:lnTo>
                <a:cubicBezTo>
                  <a:pt x="112578" y="99731"/>
                  <a:pt x="112646" y="101033"/>
                  <a:pt x="113194" y="100416"/>
                </a:cubicBezTo>
                <a:cubicBezTo>
                  <a:pt x="112989" y="100026"/>
                  <a:pt x="112989" y="99574"/>
                  <a:pt x="113194" y="99183"/>
                </a:cubicBezTo>
                <a:cubicBezTo>
                  <a:pt x="113194" y="99183"/>
                  <a:pt x="114976" y="98155"/>
                  <a:pt x="115661" y="99731"/>
                </a:cubicBezTo>
                <a:cubicBezTo>
                  <a:pt x="116347" y="101307"/>
                  <a:pt x="115045" y="100279"/>
                  <a:pt x="115661" y="100759"/>
                </a:cubicBezTo>
                <a:cubicBezTo>
                  <a:pt x="116279" y="101239"/>
                  <a:pt x="116415" y="99868"/>
                  <a:pt x="117238" y="99594"/>
                </a:cubicBezTo>
                <a:lnTo>
                  <a:pt x="117238" y="99594"/>
                </a:lnTo>
                <a:cubicBezTo>
                  <a:pt x="117855" y="99505"/>
                  <a:pt x="118266" y="98943"/>
                  <a:pt x="118129" y="98347"/>
                </a:cubicBezTo>
                <a:cubicBezTo>
                  <a:pt x="118129" y="98087"/>
                  <a:pt x="117992" y="97846"/>
                  <a:pt x="117786" y="97675"/>
                </a:cubicBezTo>
                <a:cubicBezTo>
                  <a:pt x="117375" y="97675"/>
                  <a:pt x="118266" y="98634"/>
                  <a:pt x="117786" y="98292"/>
                </a:cubicBezTo>
                <a:cubicBezTo>
                  <a:pt x="117992" y="97353"/>
                  <a:pt x="118677" y="96613"/>
                  <a:pt x="119637" y="96373"/>
                </a:cubicBezTo>
                <a:cubicBezTo>
                  <a:pt x="119637" y="96373"/>
                  <a:pt x="119637" y="97127"/>
                  <a:pt x="119637" y="97607"/>
                </a:cubicBezTo>
                <a:cubicBezTo>
                  <a:pt x="120322" y="96257"/>
                  <a:pt x="121282" y="95078"/>
                  <a:pt x="122515" y="94180"/>
                </a:cubicBezTo>
                <a:cubicBezTo>
                  <a:pt x="122515" y="93426"/>
                  <a:pt x="122515" y="95756"/>
                  <a:pt x="122515" y="95414"/>
                </a:cubicBezTo>
                <a:cubicBezTo>
                  <a:pt x="124503" y="95893"/>
                  <a:pt x="125325" y="92809"/>
                  <a:pt x="127244" y="93837"/>
                </a:cubicBezTo>
                <a:cubicBezTo>
                  <a:pt x="127244" y="93837"/>
                  <a:pt x="126695" y="92809"/>
                  <a:pt x="126832" y="93015"/>
                </a:cubicBezTo>
                <a:cubicBezTo>
                  <a:pt x="126970" y="93221"/>
                  <a:pt x="127998" y="93906"/>
                  <a:pt x="128340" y="93015"/>
                </a:cubicBezTo>
                <a:cubicBezTo>
                  <a:pt x="128340" y="93700"/>
                  <a:pt x="128889" y="92604"/>
                  <a:pt x="129368" y="92192"/>
                </a:cubicBezTo>
                <a:cubicBezTo>
                  <a:pt x="129848" y="91781"/>
                  <a:pt x="129368" y="92192"/>
                  <a:pt x="129368" y="92741"/>
                </a:cubicBezTo>
                <a:cubicBezTo>
                  <a:pt x="130602" y="91178"/>
                  <a:pt x="132453" y="90226"/>
                  <a:pt x="134439" y="90136"/>
                </a:cubicBezTo>
                <a:cubicBezTo>
                  <a:pt x="134439" y="89725"/>
                  <a:pt x="134851" y="88149"/>
                  <a:pt x="135262" y="88081"/>
                </a:cubicBezTo>
                <a:lnTo>
                  <a:pt x="135262" y="89108"/>
                </a:lnTo>
                <a:cubicBezTo>
                  <a:pt x="135811" y="89588"/>
                  <a:pt x="136496" y="88560"/>
                  <a:pt x="136839" y="89108"/>
                </a:cubicBezTo>
                <a:cubicBezTo>
                  <a:pt x="137181" y="87532"/>
                  <a:pt x="134166" y="91370"/>
                  <a:pt x="134851" y="89999"/>
                </a:cubicBezTo>
                <a:cubicBezTo>
                  <a:pt x="135468" y="90685"/>
                  <a:pt x="135811" y="87807"/>
                  <a:pt x="136084" y="89246"/>
                </a:cubicBezTo>
                <a:cubicBezTo>
                  <a:pt x="136839" y="89246"/>
                  <a:pt x="137112" y="87464"/>
                  <a:pt x="138209" y="88149"/>
                </a:cubicBezTo>
                <a:cubicBezTo>
                  <a:pt x="138209" y="88149"/>
                  <a:pt x="138209" y="89725"/>
                  <a:pt x="138757" y="89451"/>
                </a:cubicBezTo>
                <a:cubicBezTo>
                  <a:pt x="139306" y="89177"/>
                  <a:pt x="138757" y="88834"/>
                  <a:pt x="139648" y="88149"/>
                </a:cubicBezTo>
                <a:lnTo>
                  <a:pt x="139648" y="87532"/>
                </a:lnTo>
                <a:cubicBezTo>
                  <a:pt x="139648" y="86573"/>
                  <a:pt x="140676" y="87532"/>
                  <a:pt x="139648" y="86367"/>
                </a:cubicBezTo>
                <a:cubicBezTo>
                  <a:pt x="140128" y="87121"/>
                  <a:pt x="141019" y="85270"/>
                  <a:pt x="141567" y="86847"/>
                </a:cubicBezTo>
                <a:lnTo>
                  <a:pt x="141567" y="88218"/>
                </a:lnTo>
                <a:cubicBezTo>
                  <a:pt x="142046" y="87875"/>
                  <a:pt x="141567" y="86504"/>
                  <a:pt x="141979" y="85819"/>
                </a:cubicBezTo>
                <a:cubicBezTo>
                  <a:pt x="141979" y="85977"/>
                  <a:pt x="141979" y="86141"/>
                  <a:pt x="141979" y="86299"/>
                </a:cubicBezTo>
                <a:cubicBezTo>
                  <a:pt x="141293" y="84380"/>
                  <a:pt x="143212" y="86299"/>
                  <a:pt x="143143" y="84311"/>
                </a:cubicBezTo>
                <a:cubicBezTo>
                  <a:pt x="144377" y="84311"/>
                  <a:pt x="145610" y="83283"/>
                  <a:pt x="146570" y="84311"/>
                </a:cubicBezTo>
                <a:cubicBezTo>
                  <a:pt x="147119" y="83352"/>
                  <a:pt x="147461" y="82392"/>
                  <a:pt x="148489" y="82461"/>
                </a:cubicBezTo>
                <a:cubicBezTo>
                  <a:pt x="148352" y="82721"/>
                  <a:pt x="148352" y="83023"/>
                  <a:pt x="148489" y="83283"/>
                </a:cubicBezTo>
                <a:cubicBezTo>
                  <a:pt x="149243" y="83283"/>
                  <a:pt x="149174" y="83283"/>
                  <a:pt x="149517" y="82529"/>
                </a:cubicBezTo>
                <a:cubicBezTo>
                  <a:pt x="149859" y="81776"/>
                  <a:pt x="151093" y="83146"/>
                  <a:pt x="151984" y="83489"/>
                </a:cubicBezTo>
                <a:cubicBezTo>
                  <a:pt x="152464" y="82598"/>
                  <a:pt x="151984" y="81707"/>
                  <a:pt x="151504" y="81021"/>
                </a:cubicBezTo>
                <a:cubicBezTo>
                  <a:pt x="153081" y="82598"/>
                  <a:pt x="153012" y="78897"/>
                  <a:pt x="154657" y="80199"/>
                </a:cubicBezTo>
                <a:cubicBezTo>
                  <a:pt x="154657" y="80542"/>
                  <a:pt x="154040" y="81570"/>
                  <a:pt x="154657" y="81776"/>
                </a:cubicBezTo>
                <a:cubicBezTo>
                  <a:pt x="156165" y="83283"/>
                  <a:pt x="155342" y="79788"/>
                  <a:pt x="156850" y="80131"/>
                </a:cubicBezTo>
                <a:lnTo>
                  <a:pt x="155890" y="78760"/>
                </a:lnTo>
                <a:cubicBezTo>
                  <a:pt x="156781" y="79445"/>
                  <a:pt x="156987" y="77115"/>
                  <a:pt x="157672" y="78760"/>
                </a:cubicBezTo>
                <a:cubicBezTo>
                  <a:pt x="157672" y="78006"/>
                  <a:pt x="159180" y="78760"/>
                  <a:pt x="158357" y="77184"/>
                </a:cubicBezTo>
                <a:cubicBezTo>
                  <a:pt x="160688" y="77595"/>
                  <a:pt x="162196" y="74374"/>
                  <a:pt x="164663" y="76430"/>
                </a:cubicBezTo>
                <a:cubicBezTo>
                  <a:pt x="164663" y="76430"/>
                  <a:pt x="165485" y="76019"/>
                  <a:pt x="165006" y="75334"/>
                </a:cubicBezTo>
                <a:cubicBezTo>
                  <a:pt x="164525" y="74648"/>
                  <a:pt x="165006" y="76225"/>
                  <a:pt x="164252" y="75745"/>
                </a:cubicBezTo>
                <a:cubicBezTo>
                  <a:pt x="163497" y="75265"/>
                  <a:pt x="164252" y="75128"/>
                  <a:pt x="164252" y="74922"/>
                </a:cubicBezTo>
                <a:cubicBezTo>
                  <a:pt x="164252" y="74717"/>
                  <a:pt x="165416" y="74922"/>
                  <a:pt x="165554" y="76361"/>
                </a:cubicBezTo>
                <a:cubicBezTo>
                  <a:pt x="167267" y="76361"/>
                  <a:pt x="165554" y="73209"/>
                  <a:pt x="167336" y="72935"/>
                </a:cubicBezTo>
                <a:cubicBezTo>
                  <a:pt x="167336" y="73620"/>
                  <a:pt x="167815" y="73757"/>
                  <a:pt x="168227" y="73414"/>
                </a:cubicBezTo>
                <a:lnTo>
                  <a:pt x="168227" y="71975"/>
                </a:lnTo>
                <a:cubicBezTo>
                  <a:pt x="169323" y="71975"/>
                  <a:pt x="169528" y="73003"/>
                  <a:pt x="170077" y="74031"/>
                </a:cubicBezTo>
                <a:cubicBezTo>
                  <a:pt x="170556" y="73620"/>
                  <a:pt x="171242" y="73277"/>
                  <a:pt x="171037" y="72387"/>
                </a:cubicBezTo>
                <a:lnTo>
                  <a:pt x="172407" y="73346"/>
                </a:lnTo>
                <a:cubicBezTo>
                  <a:pt x="171379" y="72661"/>
                  <a:pt x="172407" y="72455"/>
                  <a:pt x="172407" y="72112"/>
                </a:cubicBezTo>
                <a:lnTo>
                  <a:pt x="172407" y="72112"/>
                </a:lnTo>
                <a:cubicBezTo>
                  <a:pt x="172407" y="72523"/>
                  <a:pt x="173229" y="72112"/>
                  <a:pt x="173435" y="71633"/>
                </a:cubicBezTo>
                <a:cubicBezTo>
                  <a:pt x="173641" y="71153"/>
                  <a:pt x="172270" y="71085"/>
                  <a:pt x="171790" y="71085"/>
                </a:cubicBezTo>
                <a:cubicBezTo>
                  <a:pt x="171310" y="71085"/>
                  <a:pt x="172338" y="70399"/>
                  <a:pt x="172338" y="69645"/>
                </a:cubicBezTo>
                <a:cubicBezTo>
                  <a:pt x="172819" y="70742"/>
                  <a:pt x="173641" y="69645"/>
                  <a:pt x="174052" y="69645"/>
                </a:cubicBezTo>
                <a:cubicBezTo>
                  <a:pt x="174463" y="69645"/>
                  <a:pt x="174052" y="68412"/>
                  <a:pt x="174052" y="68412"/>
                </a:cubicBezTo>
                <a:cubicBezTo>
                  <a:pt x="174052" y="68412"/>
                  <a:pt x="174874" y="68412"/>
                  <a:pt x="174943" y="68960"/>
                </a:cubicBezTo>
                <a:cubicBezTo>
                  <a:pt x="175011" y="69508"/>
                  <a:pt x="174257" y="68960"/>
                  <a:pt x="174257" y="68960"/>
                </a:cubicBezTo>
                <a:cubicBezTo>
                  <a:pt x="174257" y="68960"/>
                  <a:pt x="175286" y="70056"/>
                  <a:pt x="175559" y="68960"/>
                </a:cubicBezTo>
                <a:cubicBezTo>
                  <a:pt x="175834" y="67863"/>
                  <a:pt x="174326" y="67110"/>
                  <a:pt x="175559" y="67178"/>
                </a:cubicBezTo>
                <a:cubicBezTo>
                  <a:pt x="175559" y="67589"/>
                  <a:pt x="175559" y="68000"/>
                  <a:pt x="175559" y="68480"/>
                </a:cubicBezTo>
                <a:lnTo>
                  <a:pt x="176725" y="68480"/>
                </a:lnTo>
                <a:lnTo>
                  <a:pt x="176245" y="67589"/>
                </a:lnTo>
                <a:lnTo>
                  <a:pt x="176245" y="67589"/>
                </a:lnTo>
                <a:cubicBezTo>
                  <a:pt x="176245" y="66493"/>
                  <a:pt x="177410" y="66561"/>
                  <a:pt x="176999" y="65396"/>
                </a:cubicBezTo>
                <a:cubicBezTo>
                  <a:pt x="176587" y="64231"/>
                  <a:pt x="178232" y="65396"/>
                  <a:pt x="178712" y="65396"/>
                </a:cubicBezTo>
                <a:lnTo>
                  <a:pt x="178712" y="65396"/>
                </a:lnTo>
                <a:cubicBezTo>
                  <a:pt x="179535" y="65396"/>
                  <a:pt x="180014" y="64848"/>
                  <a:pt x="180083" y="64025"/>
                </a:cubicBezTo>
                <a:lnTo>
                  <a:pt x="180083" y="64025"/>
                </a:lnTo>
                <a:cubicBezTo>
                  <a:pt x="180631" y="63765"/>
                  <a:pt x="180974" y="63244"/>
                  <a:pt x="181042" y="62655"/>
                </a:cubicBezTo>
                <a:cubicBezTo>
                  <a:pt x="182139" y="62655"/>
                  <a:pt x="183303" y="65876"/>
                  <a:pt x="183372" y="64299"/>
                </a:cubicBezTo>
                <a:cubicBezTo>
                  <a:pt x="184057" y="63820"/>
                  <a:pt x="183372" y="62038"/>
                  <a:pt x="182893" y="61627"/>
                </a:cubicBezTo>
                <a:cubicBezTo>
                  <a:pt x="184537" y="61627"/>
                  <a:pt x="185017" y="59091"/>
                  <a:pt x="187004" y="59776"/>
                </a:cubicBezTo>
                <a:cubicBezTo>
                  <a:pt x="187004" y="59297"/>
                  <a:pt x="187004" y="59159"/>
                  <a:pt x="187004" y="58680"/>
                </a:cubicBezTo>
                <a:cubicBezTo>
                  <a:pt x="188992" y="57857"/>
                  <a:pt x="190157" y="55253"/>
                  <a:pt x="192692" y="56007"/>
                </a:cubicBezTo>
                <a:cubicBezTo>
                  <a:pt x="192692" y="56692"/>
                  <a:pt x="193241" y="56898"/>
                  <a:pt x="193583" y="57378"/>
                </a:cubicBezTo>
                <a:cubicBezTo>
                  <a:pt x="193583" y="56281"/>
                  <a:pt x="194612" y="57857"/>
                  <a:pt x="193583" y="56418"/>
                </a:cubicBezTo>
                <a:cubicBezTo>
                  <a:pt x="192555" y="54979"/>
                  <a:pt x="192830" y="55253"/>
                  <a:pt x="192076" y="55253"/>
                </a:cubicBezTo>
                <a:cubicBezTo>
                  <a:pt x="192830" y="54047"/>
                  <a:pt x="194132" y="53314"/>
                  <a:pt x="195571" y="53334"/>
                </a:cubicBezTo>
                <a:cubicBezTo>
                  <a:pt x="195023" y="53334"/>
                  <a:pt x="195092" y="52786"/>
                  <a:pt x="195159" y="52443"/>
                </a:cubicBezTo>
                <a:cubicBezTo>
                  <a:pt x="195982" y="53677"/>
                  <a:pt x="196873" y="53334"/>
                  <a:pt x="197147" y="52443"/>
                </a:cubicBezTo>
                <a:lnTo>
                  <a:pt x="196736" y="51621"/>
                </a:lnTo>
                <a:lnTo>
                  <a:pt x="197627" y="52169"/>
                </a:lnTo>
                <a:cubicBezTo>
                  <a:pt x="197627" y="51758"/>
                  <a:pt x="196805" y="50456"/>
                  <a:pt x="197627" y="50730"/>
                </a:cubicBezTo>
                <a:cubicBezTo>
                  <a:pt x="197832" y="50997"/>
                  <a:pt x="198107" y="51224"/>
                  <a:pt x="198381" y="51415"/>
                </a:cubicBezTo>
                <a:cubicBezTo>
                  <a:pt x="198381" y="50387"/>
                  <a:pt x="198381" y="48743"/>
                  <a:pt x="199751" y="48880"/>
                </a:cubicBezTo>
                <a:lnTo>
                  <a:pt x="201054" y="49565"/>
                </a:lnTo>
                <a:cubicBezTo>
                  <a:pt x="201054" y="49565"/>
                  <a:pt x="201054" y="48263"/>
                  <a:pt x="200574" y="48332"/>
                </a:cubicBezTo>
                <a:cubicBezTo>
                  <a:pt x="202150" y="48332"/>
                  <a:pt x="202972" y="47783"/>
                  <a:pt x="204000" y="48332"/>
                </a:cubicBezTo>
                <a:cubicBezTo>
                  <a:pt x="204481" y="45446"/>
                  <a:pt x="206262" y="42938"/>
                  <a:pt x="208798" y="41478"/>
                </a:cubicBezTo>
                <a:lnTo>
                  <a:pt x="209209" y="42026"/>
                </a:lnTo>
                <a:cubicBezTo>
                  <a:pt x="210100" y="42026"/>
                  <a:pt x="208661" y="40930"/>
                  <a:pt x="209209" y="40999"/>
                </a:cubicBezTo>
                <a:cubicBezTo>
                  <a:pt x="209757" y="41067"/>
                  <a:pt x="210512" y="41684"/>
                  <a:pt x="210648" y="42643"/>
                </a:cubicBezTo>
                <a:cubicBezTo>
                  <a:pt x="211882" y="42643"/>
                  <a:pt x="210648" y="40930"/>
                  <a:pt x="211060" y="40245"/>
                </a:cubicBezTo>
                <a:cubicBezTo>
                  <a:pt x="211470" y="39559"/>
                  <a:pt x="211060" y="40999"/>
                  <a:pt x="210374" y="40245"/>
                </a:cubicBezTo>
                <a:cubicBezTo>
                  <a:pt x="209688" y="39491"/>
                  <a:pt x="211813" y="39834"/>
                  <a:pt x="210991" y="38805"/>
                </a:cubicBezTo>
                <a:cubicBezTo>
                  <a:pt x="211539" y="39189"/>
                  <a:pt x="212019" y="39703"/>
                  <a:pt x="212361" y="40313"/>
                </a:cubicBezTo>
                <a:lnTo>
                  <a:pt x="212361" y="39422"/>
                </a:lnTo>
                <a:cubicBezTo>
                  <a:pt x="214006" y="40039"/>
                  <a:pt x="213184" y="42643"/>
                  <a:pt x="215103" y="43534"/>
                </a:cubicBezTo>
                <a:lnTo>
                  <a:pt x="215103" y="42917"/>
                </a:lnTo>
                <a:cubicBezTo>
                  <a:pt x="216474" y="43534"/>
                  <a:pt x="215103" y="45179"/>
                  <a:pt x="216474" y="44494"/>
                </a:cubicBezTo>
                <a:cubicBezTo>
                  <a:pt x="216474" y="43534"/>
                  <a:pt x="215446" y="41821"/>
                  <a:pt x="214623" y="41752"/>
                </a:cubicBezTo>
                <a:cubicBezTo>
                  <a:pt x="215309" y="40587"/>
                  <a:pt x="212773" y="39079"/>
                  <a:pt x="213664" y="38257"/>
                </a:cubicBezTo>
                <a:cubicBezTo>
                  <a:pt x="214486" y="38257"/>
                  <a:pt x="213115" y="39079"/>
                  <a:pt x="214143" y="39696"/>
                </a:cubicBezTo>
                <a:cubicBezTo>
                  <a:pt x="215171" y="40313"/>
                  <a:pt x="214555" y="38394"/>
                  <a:pt x="215171" y="38257"/>
                </a:cubicBezTo>
                <a:cubicBezTo>
                  <a:pt x="214349" y="38257"/>
                  <a:pt x="213664" y="37024"/>
                  <a:pt x="213732" y="36612"/>
                </a:cubicBezTo>
                <a:cubicBezTo>
                  <a:pt x="213801" y="36201"/>
                  <a:pt x="214418" y="37777"/>
                  <a:pt x="215103" y="37161"/>
                </a:cubicBezTo>
                <a:cubicBezTo>
                  <a:pt x="214623" y="36544"/>
                  <a:pt x="214623" y="35584"/>
                  <a:pt x="213801" y="35721"/>
                </a:cubicBezTo>
                <a:cubicBezTo>
                  <a:pt x="212636" y="34419"/>
                  <a:pt x="214761" y="35379"/>
                  <a:pt x="213801" y="34214"/>
                </a:cubicBezTo>
                <a:cubicBezTo>
                  <a:pt x="214966" y="34694"/>
                  <a:pt x="215583" y="36612"/>
                  <a:pt x="216679" y="36201"/>
                </a:cubicBezTo>
                <a:cubicBezTo>
                  <a:pt x="215652" y="35584"/>
                  <a:pt x="216062" y="34351"/>
                  <a:pt x="214280" y="33734"/>
                </a:cubicBezTo>
                <a:cubicBezTo>
                  <a:pt x="214761" y="33734"/>
                  <a:pt x="215583" y="34145"/>
                  <a:pt x="216062" y="34762"/>
                </a:cubicBezTo>
                <a:cubicBezTo>
                  <a:pt x="216542" y="35379"/>
                  <a:pt x="214828" y="32569"/>
                  <a:pt x="216953" y="33665"/>
                </a:cubicBezTo>
                <a:lnTo>
                  <a:pt x="215994" y="32912"/>
                </a:lnTo>
                <a:lnTo>
                  <a:pt x="217501" y="32912"/>
                </a:lnTo>
                <a:cubicBezTo>
                  <a:pt x="217501" y="32501"/>
                  <a:pt x="216610" y="30924"/>
                  <a:pt x="218255" y="31746"/>
                </a:cubicBezTo>
                <a:cubicBezTo>
                  <a:pt x="218255" y="31746"/>
                  <a:pt x="218255" y="30719"/>
                  <a:pt x="217296" y="30581"/>
                </a:cubicBezTo>
                <a:cubicBezTo>
                  <a:pt x="216337" y="30444"/>
                  <a:pt x="217844" y="31541"/>
                  <a:pt x="216200" y="31061"/>
                </a:cubicBezTo>
                <a:cubicBezTo>
                  <a:pt x="217570" y="31061"/>
                  <a:pt x="216200" y="30307"/>
                  <a:pt x="216200" y="29896"/>
                </a:cubicBezTo>
                <a:lnTo>
                  <a:pt x="216885" y="29896"/>
                </a:lnTo>
                <a:cubicBezTo>
                  <a:pt x="216885" y="29896"/>
                  <a:pt x="216885" y="29279"/>
                  <a:pt x="216268" y="28937"/>
                </a:cubicBezTo>
                <a:cubicBezTo>
                  <a:pt x="216610" y="29081"/>
                  <a:pt x="216953" y="29081"/>
                  <a:pt x="217296" y="28937"/>
                </a:cubicBezTo>
                <a:lnTo>
                  <a:pt x="216337" y="28457"/>
                </a:lnTo>
                <a:cubicBezTo>
                  <a:pt x="216337" y="27703"/>
                  <a:pt x="218255" y="28868"/>
                  <a:pt x="218050" y="28457"/>
                </a:cubicBezTo>
                <a:lnTo>
                  <a:pt x="218804" y="29211"/>
                </a:lnTo>
                <a:cubicBezTo>
                  <a:pt x="218804" y="29211"/>
                  <a:pt x="219695" y="29211"/>
                  <a:pt x="219420" y="28594"/>
                </a:cubicBezTo>
                <a:lnTo>
                  <a:pt x="216610" y="27497"/>
                </a:lnTo>
                <a:cubicBezTo>
                  <a:pt x="216610" y="27086"/>
                  <a:pt x="217776" y="27497"/>
                  <a:pt x="216610" y="27086"/>
                </a:cubicBezTo>
                <a:lnTo>
                  <a:pt x="217707" y="27703"/>
                </a:lnTo>
                <a:cubicBezTo>
                  <a:pt x="217707" y="27703"/>
                  <a:pt x="219420" y="27703"/>
                  <a:pt x="219420" y="27086"/>
                </a:cubicBezTo>
                <a:cubicBezTo>
                  <a:pt x="218804" y="26483"/>
                  <a:pt x="217981" y="26271"/>
                  <a:pt x="217159" y="26538"/>
                </a:cubicBezTo>
                <a:cubicBezTo>
                  <a:pt x="217159" y="26538"/>
                  <a:pt x="217776" y="25990"/>
                  <a:pt x="218529" y="26538"/>
                </a:cubicBezTo>
                <a:cubicBezTo>
                  <a:pt x="218529" y="25921"/>
                  <a:pt x="217433" y="26538"/>
                  <a:pt x="216816" y="26058"/>
                </a:cubicBezTo>
                <a:cubicBezTo>
                  <a:pt x="217707" y="25750"/>
                  <a:pt x="218529" y="25332"/>
                  <a:pt x="219352" y="24825"/>
                </a:cubicBezTo>
                <a:lnTo>
                  <a:pt x="221065" y="25236"/>
                </a:lnTo>
                <a:lnTo>
                  <a:pt x="221065" y="24825"/>
                </a:lnTo>
                <a:cubicBezTo>
                  <a:pt x="222436" y="25304"/>
                  <a:pt x="222025" y="24825"/>
                  <a:pt x="223464" y="24825"/>
                </a:cubicBezTo>
                <a:cubicBezTo>
                  <a:pt x="223464" y="24825"/>
                  <a:pt x="223464" y="24139"/>
                  <a:pt x="222710" y="23865"/>
                </a:cubicBezTo>
                <a:cubicBezTo>
                  <a:pt x="220654" y="24962"/>
                  <a:pt x="219558" y="23386"/>
                  <a:pt x="217570" y="23865"/>
                </a:cubicBezTo>
                <a:cubicBezTo>
                  <a:pt x="216816" y="23248"/>
                  <a:pt x="222299" y="22015"/>
                  <a:pt x="218872" y="21878"/>
                </a:cubicBezTo>
                <a:cubicBezTo>
                  <a:pt x="218392" y="21878"/>
                  <a:pt x="216748" y="21878"/>
                  <a:pt x="217501" y="22632"/>
                </a:cubicBezTo>
                <a:cubicBezTo>
                  <a:pt x="217501" y="21946"/>
                  <a:pt x="215446" y="22632"/>
                  <a:pt x="215994" y="22083"/>
                </a:cubicBezTo>
                <a:cubicBezTo>
                  <a:pt x="216542" y="21535"/>
                  <a:pt x="217707" y="20713"/>
                  <a:pt x="219146" y="20987"/>
                </a:cubicBezTo>
                <a:cubicBezTo>
                  <a:pt x="218461" y="20987"/>
                  <a:pt x="219146" y="21604"/>
                  <a:pt x="219146" y="21672"/>
                </a:cubicBezTo>
                <a:cubicBezTo>
                  <a:pt x="219146" y="21741"/>
                  <a:pt x="221134" y="21055"/>
                  <a:pt x="220792" y="20301"/>
                </a:cubicBezTo>
                <a:cubicBezTo>
                  <a:pt x="220449" y="19548"/>
                  <a:pt x="220106" y="19342"/>
                  <a:pt x="219215" y="19890"/>
                </a:cubicBezTo>
                <a:cubicBezTo>
                  <a:pt x="218324" y="20439"/>
                  <a:pt x="219626" y="20439"/>
                  <a:pt x="218392" y="20713"/>
                </a:cubicBezTo>
                <a:cubicBezTo>
                  <a:pt x="217159" y="20987"/>
                  <a:pt x="219215" y="19137"/>
                  <a:pt x="217159" y="19822"/>
                </a:cubicBezTo>
                <a:cubicBezTo>
                  <a:pt x="217570" y="20233"/>
                  <a:pt x="216542" y="20918"/>
                  <a:pt x="215857" y="21261"/>
                </a:cubicBezTo>
                <a:lnTo>
                  <a:pt x="215171" y="21261"/>
                </a:lnTo>
                <a:lnTo>
                  <a:pt x="215857" y="21261"/>
                </a:lnTo>
                <a:cubicBezTo>
                  <a:pt x="215857" y="20233"/>
                  <a:pt x="214555" y="21741"/>
                  <a:pt x="214280" y="21261"/>
                </a:cubicBezTo>
                <a:lnTo>
                  <a:pt x="215377" y="20027"/>
                </a:lnTo>
                <a:cubicBezTo>
                  <a:pt x="216610" y="19479"/>
                  <a:pt x="215377" y="21466"/>
                  <a:pt x="217296" y="20027"/>
                </a:cubicBezTo>
                <a:cubicBezTo>
                  <a:pt x="217296" y="19411"/>
                  <a:pt x="215994" y="20027"/>
                  <a:pt x="216200" y="19068"/>
                </a:cubicBezTo>
                <a:cubicBezTo>
                  <a:pt x="216405" y="18108"/>
                  <a:pt x="216200" y="19068"/>
                  <a:pt x="216748" y="19068"/>
                </a:cubicBezTo>
                <a:cubicBezTo>
                  <a:pt x="217296" y="19068"/>
                  <a:pt x="218941" y="17012"/>
                  <a:pt x="216748" y="17149"/>
                </a:cubicBezTo>
                <a:cubicBezTo>
                  <a:pt x="215925" y="17149"/>
                  <a:pt x="216062" y="17560"/>
                  <a:pt x="215446" y="18040"/>
                </a:cubicBezTo>
                <a:cubicBezTo>
                  <a:pt x="214555" y="17423"/>
                  <a:pt x="213732" y="18040"/>
                  <a:pt x="213184" y="17355"/>
                </a:cubicBezTo>
                <a:cubicBezTo>
                  <a:pt x="214418" y="16326"/>
                  <a:pt x="212430" y="16464"/>
                  <a:pt x="214143" y="15778"/>
                </a:cubicBezTo>
                <a:cubicBezTo>
                  <a:pt x="213801" y="16738"/>
                  <a:pt x="214828" y="17697"/>
                  <a:pt x="216200" y="17081"/>
                </a:cubicBezTo>
                <a:cubicBezTo>
                  <a:pt x="217570" y="16464"/>
                  <a:pt x="216200" y="17903"/>
                  <a:pt x="218187" y="17081"/>
                </a:cubicBezTo>
                <a:cubicBezTo>
                  <a:pt x="217707" y="16326"/>
                  <a:pt x="219146" y="15230"/>
                  <a:pt x="219968" y="14271"/>
                </a:cubicBezTo>
                <a:cubicBezTo>
                  <a:pt x="220792" y="13311"/>
                  <a:pt x="219283" y="14271"/>
                  <a:pt x="219010" y="14271"/>
                </a:cubicBezTo>
                <a:cubicBezTo>
                  <a:pt x="218735" y="14271"/>
                  <a:pt x="218324" y="15230"/>
                  <a:pt x="217433" y="15984"/>
                </a:cubicBezTo>
                <a:cubicBezTo>
                  <a:pt x="216885" y="14942"/>
                  <a:pt x="215583" y="14545"/>
                  <a:pt x="214555" y="15086"/>
                </a:cubicBezTo>
                <a:cubicBezTo>
                  <a:pt x="214555" y="15086"/>
                  <a:pt x="214555" y="15093"/>
                  <a:pt x="214555" y="15093"/>
                </a:cubicBezTo>
                <a:cubicBezTo>
                  <a:pt x="214555" y="14408"/>
                  <a:pt x="215514" y="13654"/>
                  <a:pt x="215925" y="13859"/>
                </a:cubicBezTo>
                <a:cubicBezTo>
                  <a:pt x="214761" y="13181"/>
                  <a:pt x="213732" y="12304"/>
                  <a:pt x="212841" y="11255"/>
                </a:cubicBezTo>
                <a:cubicBezTo>
                  <a:pt x="212841" y="13174"/>
                  <a:pt x="211470" y="10844"/>
                  <a:pt x="211060" y="12420"/>
                </a:cubicBezTo>
                <a:cubicBezTo>
                  <a:pt x="211334" y="13345"/>
                  <a:pt x="211060" y="14360"/>
                  <a:pt x="210374" y="15024"/>
                </a:cubicBezTo>
                <a:cubicBezTo>
                  <a:pt x="210374" y="15024"/>
                  <a:pt x="210785" y="14339"/>
                  <a:pt x="210922" y="13928"/>
                </a:cubicBezTo>
                <a:cubicBezTo>
                  <a:pt x="209963" y="14545"/>
                  <a:pt x="210922" y="12146"/>
                  <a:pt x="209894" y="13311"/>
                </a:cubicBezTo>
                <a:cubicBezTo>
                  <a:pt x="211128" y="13311"/>
                  <a:pt x="211265" y="11461"/>
                  <a:pt x="212156" y="10296"/>
                </a:cubicBezTo>
                <a:cubicBezTo>
                  <a:pt x="210991" y="10296"/>
                  <a:pt x="212773" y="9405"/>
                  <a:pt x="212156" y="8994"/>
                </a:cubicBezTo>
                <a:cubicBezTo>
                  <a:pt x="210991" y="9165"/>
                  <a:pt x="209757" y="9165"/>
                  <a:pt x="208592" y="8994"/>
                </a:cubicBezTo>
                <a:cubicBezTo>
                  <a:pt x="207975" y="7212"/>
                  <a:pt x="205577" y="7760"/>
                  <a:pt x="204481" y="7486"/>
                </a:cubicBezTo>
                <a:cubicBezTo>
                  <a:pt x="203384" y="7212"/>
                  <a:pt x="205029" y="5156"/>
                  <a:pt x="204481" y="4676"/>
                </a:cubicBezTo>
                <a:cubicBezTo>
                  <a:pt x="203932" y="4196"/>
                  <a:pt x="204481" y="6595"/>
                  <a:pt x="203658" y="5499"/>
                </a:cubicBezTo>
                <a:lnTo>
                  <a:pt x="203658" y="5499"/>
                </a:lnTo>
                <a:cubicBezTo>
                  <a:pt x="203247" y="5499"/>
                  <a:pt x="201808" y="3854"/>
                  <a:pt x="200917" y="6115"/>
                </a:cubicBezTo>
                <a:lnTo>
                  <a:pt x="201671" y="4470"/>
                </a:lnTo>
                <a:cubicBezTo>
                  <a:pt x="201671" y="4470"/>
                  <a:pt x="201190" y="4470"/>
                  <a:pt x="200985" y="4470"/>
                </a:cubicBezTo>
                <a:cubicBezTo>
                  <a:pt x="200780" y="4470"/>
                  <a:pt x="200985" y="3305"/>
                  <a:pt x="201396" y="3031"/>
                </a:cubicBezTo>
                <a:cubicBezTo>
                  <a:pt x="200917" y="1661"/>
                  <a:pt x="199751" y="3031"/>
                  <a:pt x="198929" y="3031"/>
                </a:cubicBezTo>
                <a:lnTo>
                  <a:pt x="198929" y="4196"/>
                </a:lnTo>
                <a:cubicBezTo>
                  <a:pt x="197422" y="4744"/>
                  <a:pt x="196668" y="3579"/>
                  <a:pt x="195297" y="3717"/>
                </a:cubicBezTo>
                <a:lnTo>
                  <a:pt x="195297" y="2757"/>
                </a:lnTo>
                <a:lnTo>
                  <a:pt x="194406" y="3237"/>
                </a:lnTo>
                <a:cubicBezTo>
                  <a:pt x="194749" y="2277"/>
                  <a:pt x="194406" y="1524"/>
                  <a:pt x="193583" y="2277"/>
                </a:cubicBezTo>
                <a:lnTo>
                  <a:pt x="196050" y="84"/>
                </a:lnTo>
                <a:cubicBezTo>
                  <a:pt x="196531" y="770"/>
                  <a:pt x="195228" y="1250"/>
                  <a:pt x="195434" y="2277"/>
                </a:cubicBezTo>
                <a:cubicBezTo>
                  <a:pt x="195640" y="3305"/>
                  <a:pt x="196873" y="3100"/>
                  <a:pt x="197284" y="2277"/>
                </a:cubicBezTo>
                <a:cubicBezTo>
                  <a:pt x="197695" y="1455"/>
                  <a:pt x="196736" y="2277"/>
                  <a:pt x="196325" y="2277"/>
                </a:cubicBezTo>
                <a:cubicBezTo>
                  <a:pt x="196325" y="838"/>
                  <a:pt x="197079" y="1044"/>
                  <a:pt x="197627" y="153"/>
                </a:cubicBezTo>
                <a:cubicBezTo>
                  <a:pt x="198175" y="-738"/>
                  <a:pt x="197079" y="-327"/>
                  <a:pt x="196941" y="153"/>
                </a:cubicBezTo>
                <a:cubicBezTo>
                  <a:pt x="197490" y="-375"/>
                  <a:pt x="198244" y="-560"/>
                  <a:pt x="198929" y="-327"/>
                </a:cubicBezTo>
                <a:cubicBezTo>
                  <a:pt x="198313" y="84"/>
                  <a:pt x="198929" y="564"/>
                  <a:pt x="198929" y="975"/>
                </a:cubicBezTo>
                <a:cubicBezTo>
                  <a:pt x="198929" y="256"/>
                  <a:pt x="199546" y="-299"/>
                  <a:pt x="200299" y="-265"/>
                </a:cubicBezTo>
                <a:cubicBezTo>
                  <a:pt x="200574" y="-251"/>
                  <a:pt x="200917" y="-128"/>
                  <a:pt x="201122" y="84"/>
                </a:cubicBezTo>
                <a:cubicBezTo>
                  <a:pt x="201533" y="1661"/>
                  <a:pt x="203315" y="-396"/>
                  <a:pt x="204481" y="84"/>
                </a:cubicBezTo>
                <a:cubicBezTo>
                  <a:pt x="203863" y="1064"/>
                  <a:pt x="202972" y="1866"/>
                  <a:pt x="201945" y="2414"/>
                </a:cubicBezTo>
                <a:cubicBezTo>
                  <a:pt x="202493" y="3168"/>
                  <a:pt x="202767" y="2414"/>
                  <a:pt x="203315" y="3374"/>
                </a:cubicBezTo>
                <a:cubicBezTo>
                  <a:pt x="203932" y="2552"/>
                  <a:pt x="204617" y="1181"/>
                  <a:pt x="205782" y="975"/>
                </a:cubicBezTo>
                <a:lnTo>
                  <a:pt x="205782" y="1866"/>
                </a:lnTo>
                <a:cubicBezTo>
                  <a:pt x="206811" y="1866"/>
                  <a:pt x="207290" y="359"/>
                  <a:pt x="208387" y="975"/>
                </a:cubicBezTo>
                <a:cubicBezTo>
                  <a:pt x="209483" y="1592"/>
                  <a:pt x="212156" y="3031"/>
                  <a:pt x="213527" y="3922"/>
                </a:cubicBezTo>
                <a:lnTo>
                  <a:pt x="213115" y="4744"/>
                </a:lnTo>
                <a:cubicBezTo>
                  <a:pt x="214897" y="3374"/>
                  <a:pt x="216062" y="5567"/>
                  <a:pt x="217570" y="5567"/>
                </a:cubicBezTo>
                <a:cubicBezTo>
                  <a:pt x="218735" y="7486"/>
                  <a:pt x="221750" y="7828"/>
                  <a:pt x="221408" y="9816"/>
                </a:cubicBezTo>
                <a:cubicBezTo>
                  <a:pt x="224629" y="11824"/>
                  <a:pt x="227027" y="14874"/>
                  <a:pt x="228261" y="18451"/>
                </a:cubicBezTo>
                <a:lnTo>
                  <a:pt x="228947" y="18451"/>
                </a:lnTo>
                <a:cubicBezTo>
                  <a:pt x="230181" y="18451"/>
                  <a:pt x="228399" y="19137"/>
                  <a:pt x="228947" y="19685"/>
                </a:cubicBezTo>
                <a:cubicBezTo>
                  <a:pt x="229769" y="18588"/>
                  <a:pt x="230591" y="20096"/>
                  <a:pt x="231551" y="20370"/>
                </a:cubicBezTo>
                <a:cubicBezTo>
                  <a:pt x="231071" y="22426"/>
                  <a:pt x="232510" y="24482"/>
                  <a:pt x="233470" y="26332"/>
                </a:cubicBezTo>
                <a:lnTo>
                  <a:pt x="232510" y="26332"/>
                </a:lnTo>
                <a:cubicBezTo>
                  <a:pt x="234292" y="28046"/>
                  <a:pt x="232510" y="30170"/>
                  <a:pt x="231825" y="32089"/>
                </a:cubicBezTo>
                <a:cubicBezTo>
                  <a:pt x="231345" y="32089"/>
                  <a:pt x="230454" y="32089"/>
                  <a:pt x="230385" y="32912"/>
                </a:cubicBezTo>
                <a:cubicBezTo>
                  <a:pt x="231482" y="34351"/>
                  <a:pt x="231276" y="34968"/>
                  <a:pt x="231482" y="36886"/>
                </a:cubicBezTo>
                <a:cubicBezTo>
                  <a:pt x="230797" y="38230"/>
                  <a:pt x="229838" y="39381"/>
                  <a:pt x="228604" y="40245"/>
                </a:cubicBezTo>
                <a:cubicBezTo>
                  <a:pt x="228056" y="45179"/>
                  <a:pt x="224012" y="47646"/>
                  <a:pt x="221750" y="51415"/>
                </a:cubicBezTo>
                <a:lnTo>
                  <a:pt x="220792" y="50867"/>
                </a:lnTo>
                <a:cubicBezTo>
                  <a:pt x="219283" y="55459"/>
                  <a:pt x="213938" y="56830"/>
                  <a:pt x="211951" y="59639"/>
                </a:cubicBezTo>
                <a:lnTo>
                  <a:pt x="211128" y="57857"/>
                </a:lnTo>
                <a:cubicBezTo>
                  <a:pt x="210306" y="58043"/>
                  <a:pt x="209757" y="58886"/>
                  <a:pt x="209894" y="59735"/>
                </a:cubicBezTo>
                <a:cubicBezTo>
                  <a:pt x="209963" y="60071"/>
                  <a:pt x="210169" y="60373"/>
                  <a:pt x="210443" y="60599"/>
                </a:cubicBezTo>
                <a:cubicBezTo>
                  <a:pt x="209278" y="60599"/>
                  <a:pt x="208866" y="62861"/>
                  <a:pt x="207427" y="61970"/>
                </a:cubicBezTo>
                <a:cubicBezTo>
                  <a:pt x="206399" y="61970"/>
                  <a:pt x="206879" y="63408"/>
                  <a:pt x="206330" y="64094"/>
                </a:cubicBezTo>
                <a:cubicBezTo>
                  <a:pt x="204686" y="64491"/>
                  <a:pt x="203178" y="65403"/>
                  <a:pt x="202081" y="66698"/>
                </a:cubicBezTo>
                <a:lnTo>
                  <a:pt x="202562" y="66698"/>
                </a:lnTo>
                <a:cubicBezTo>
                  <a:pt x="202562" y="66219"/>
                  <a:pt x="202081" y="65533"/>
                  <a:pt x="201602" y="65739"/>
                </a:cubicBezTo>
                <a:cubicBezTo>
                  <a:pt x="201122" y="65945"/>
                  <a:pt x="199066" y="66835"/>
                  <a:pt x="200917" y="68343"/>
                </a:cubicBezTo>
                <a:cubicBezTo>
                  <a:pt x="198450" y="68343"/>
                  <a:pt x="197284" y="71907"/>
                  <a:pt x="194612" y="71496"/>
                </a:cubicBezTo>
                <a:cubicBezTo>
                  <a:pt x="195092" y="71975"/>
                  <a:pt x="194612" y="72318"/>
                  <a:pt x="194612" y="72798"/>
                </a:cubicBezTo>
                <a:cubicBezTo>
                  <a:pt x="193035" y="73826"/>
                  <a:pt x="190637" y="73826"/>
                  <a:pt x="189952" y="75470"/>
                </a:cubicBezTo>
                <a:cubicBezTo>
                  <a:pt x="189472" y="75470"/>
                  <a:pt x="189952" y="74305"/>
                  <a:pt x="189129" y="74648"/>
                </a:cubicBezTo>
                <a:cubicBezTo>
                  <a:pt x="188306" y="74991"/>
                  <a:pt x="189129" y="75334"/>
                  <a:pt x="189129" y="75950"/>
                </a:cubicBezTo>
                <a:cubicBezTo>
                  <a:pt x="187142" y="78486"/>
                  <a:pt x="183235" y="78075"/>
                  <a:pt x="180974" y="79651"/>
                </a:cubicBezTo>
                <a:cubicBezTo>
                  <a:pt x="177068" y="82680"/>
                  <a:pt x="172819" y="85250"/>
                  <a:pt x="168364" y="87327"/>
                </a:cubicBezTo>
                <a:lnTo>
                  <a:pt x="168364" y="86847"/>
                </a:lnTo>
                <a:cubicBezTo>
                  <a:pt x="167746" y="89108"/>
                  <a:pt x="164252" y="86847"/>
                  <a:pt x="164320" y="89794"/>
                </a:cubicBezTo>
                <a:cubicBezTo>
                  <a:pt x="163772" y="89794"/>
                  <a:pt x="162949" y="90274"/>
                  <a:pt x="162812" y="89314"/>
                </a:cubicBezTo>
                <a:cubicBezTo>
                  <a:pt x="162196" y="91027"/>
                  <a:pt x="159112" y="89794"/>
                  <a:pt x="158152" y="91987"/>
                </a:cubicBezTo>
                <a:cubicBezTo>
                  <a:pt x="158152" y="91987"/>
                  <a:pt x="158152" y="91987"/>
                  <a:pt x="158152" y="91576"/>
                </a:cubicBezTo>
                <a:cubicBezTo>
                  <a:pt x="156096" y="91576"/>
                  <a:pt x="155205" y="93358"/>
                  <a:pt x="153081" y="93358"/>
                </a:cubicBezTo>
                <a:cubicBezTo>
                  <a:pt x="153081" y="93358"/>
                  <a:pt x="153081" y="92809"/>
                  <a:pt x="153081" y="92330"/>
                </a:cubicBezTo>
                <a:cubicBezTo>
                  <a:pt x="153081" y="91850"/>
                  <a:pt x="152259" y="94865"/>
                  <a:pt x="151025" y="93015"/>
                </a:cubicBezTo>
                <a:cubicBezTo>
                  <a:pt x="150613" y="93015"/>
                  <a:pt x="151025" y="94112"/>
                  <a:pt x="151025" y="93974"/>
                </a:cubicBezTo>
                <a:cubicBezTo>
                  <a:pt x="146844" y="95461"/>
                  <a:pt x="142937" y="97490"/>
                  <a:pt x="139306" y="100005"/>
                </a:cubicBezTo>
                <a:cubicBezTo>
                  <a:pt x="135879" y="100005"/>
                  <a:pt x="137797" y="96579"/>
                  <a:pt x="136084" y="99046"/>
                </a:cubicBezTo>
                <a:cubicBezTo>
                  <a:pt x="136084" y="98703"/>
                  <a:pt x="136084" y="99868"/>
                  <a:pt x="136084" y="99457"/>
                </a:cubicBezTo>
                <a:cubicBezTo>
                  <a:pt x="135399" y="100416"/>
                  <a:pt x="133823" y="97675"/>
                  <a:pt x="133617" y="99046"/>
                </a:cubicBezTo>
                <a:cubicBezTo>
                  <a:pt x="133412" y="100416"/>
                  <a:pt x="133617" y="99868"/>
                  <a:pt x="133617" y="100622"/>
                </a:cubicBezTo>
                <a:cubicBezTo>
                  <a:pt x="131493" y="100622"/>
                  <a:pt x="130671" y="99457"/>
                  <a:pt x="129642" y="100622"/>
                </a:cubicBezTo>
                <a:lnTo>
                  <a:pt x="129642" y="99937"/>
                </a:lnTo>
                <a:cubicBezTo>
                  <a:pt x="128683" y="102472"/>
                  <a:pt x="126353" y="102130"/>
                  <a:pt x="125668" y="104803"/>
                </a:cubicBezTo>
                <a:cubicBezTo>
                  <a:pt x="116690" y="108668"/>
                  <a:pt x="107575" y="112053"/>
                  <a:pt x="98255" y="114945"/>
                </a:cubicBezTo>
                <a:cubicBezTo>
                  <a:pt x="88934" y="117570"/>
                  <a:pt x="79408" y="119270"/>
                  <a:pt x="69745" y="120017"/>
                </a:cubicBezTo>
                <a:cubicBezTo>
                  <a:pt x="67209" y="118441"/>
                  <a:pt x="67072" y="118509"/>
                  <a:pt x="64536" y="119537"/>
                </a:cubicBezTo>
                <a:cubicBezTo>
                  <a:pt x="64536" y="119537"/>
                  <a:pt x="64536" y="119126"/>
                  <a:pt x="64536" y="118852"/>
                </a:cubicBezTo>
                <a:cubicBezTo>
                  <a:pt x="64536" y="120360"/>
                  <a:pt x="62686" y="118852"/>
                  <a:pt x="62549" y="120634"/>
                </a:cubicBezTo>
                <a:cubicBezTo>
                  <a:pt x="58780" y="120634"/>
                  <a:pt x="55284" y="121113"/>
                  <a:pt x="51240" y="120976"/>
                </a:cubicBezTo>
                <a:cubicBezTo>
                  <a:pt x="51926" y="120976"/>
                  <a:pt x="52269" y="119606"/>
                  <a:pt x="51240" y="119674"/>
                </a:cubicBezTo>
                <a:lnTo>
                  <a:pt x="50418" y="120634"/>
                </a:lnTo>
                <a:lnTo>
                  <a:pt x="50418" y="120154"/>
                </a:lnTo>
                <a:cubicBezTo>
                  <a:pt x="49870" y="120154"/>
                  <a:pt x="49254" y="121113"/>
                  <a:pt x="49801" y="121593"/>
                </a:cubicBezTo>
                <a:cubicBezTo>
                  <a:pt x="39384" y="122484"/>
                  <a:pt x="29242" y="116933"/>
                  <a:pt x="20606" y="112547"/>
                </a:cubicBezTo>
                <a:cubicBezTo>
                  <a:pt x="18277" y="110840"/>
                  <a:pt x="15741" y="109353"/>
                  <a:pt x="13137" y="108092"/>
                </a:cubicBezTo>
                <a:cubicBezTo>
                  <a:pt x="7928" y="101239"/>
                  <a:pt x="4707" y="95482"/>
                  <a:pt x="-91" y="88903"/>
                </a:cubicBezTo>
                <a:cubicBezTo>
                  <a:pt x="2857" y="88841"/>
                  <a:pt x="5598" y="90287"/>
                  <a:pt x="7243" y="927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1" name="Google Shape;2241;p47"/>
          <p:cNvSpPr/>
          <p:nvPr/>
        </p:nvSpPr>
        <p:spPr>
          <a:xfrm>
            <a:off x="2974912" y="3752040"/>
            <a:ext cx="384" cy="1944"/>
          </a:xfrm>
          <a:custGeom>
            <a:rect b="b" l="l" r="r" t="t"/>
            <a:pathLst>
              <a:path extrusionOk="0" h="2261" w="447">
                <a:moveTo>
                  <a:pt x="-39" y="-426"/>
                </a:moveTo>
                <a:cubicBezTo>
                  <a:pt x="-39" y="396"/>
                  <a:pt x="852" y="876"/>
                  <a:pt x="-39" y="1836"/>
                </a:cubicBezTo>
                <a:cubicBezTo>
                  <a:pt x="-108" y="1082"/>
                  <a:pt x="-108" y="321"/>
                  <a:pt x="-39"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2" name="Google Shape;2242;p47"/>
          <p:cNvSpPr/>
          <p:nvPr/>
        </p:nvSpPr>
        <p:spPr>
          <a:xfrm>
            <a:off x="2989145" y="3763111"/>
            <a:ext cx="534" cy="658"/>
          </a:xfrm>
          <a:custGeom>
            <a:rect b="b" l="l" r="r" t="t"/>
            <a:pathLst>
              <a:path extrusionOk="0" h="765" w="621">
                <a:moveTo>
                  <a:pt x="531" y="-426"/>
                </a:moveTo>
                <a:cubicBezTo>
                  <a:pt x="531" y="-426"/>
                  <a:pt x="531" y="-15"/>
                  <a:pt x="531" y="122"/>
                </a:cubicBezTo>
                <a:cubicBezTo>
                  <a:pt x="531" y="260"/>
                  <a:pt x="-154" y="534"/>
                  <a:pt x="-86" y="122"/>
                </a:cubicBezTo>
                <a:cubicBezTo>
                  <a:pt x="-17" y="-289"/>
                  <a:pt x="256" y="-152"/>
                  <a:pt x="53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3" name="Google Shape;2243;p47"/>
          <p:cNvSpPr/>
          <p:nvPr/>
        </p:nvSpPr>
        <p:spPr>
          <a:xfrm>
            <a:off x="2990798" y="3765584"/>
            <a:ext cx="1650" cy="220"/>
          </a:xfrm>
          <a:custGeom>
            <a:rect b="b" l="l" r="r" t="t"/>
            <a:pathLst>
              <a:path extrusionOk="0" h="256" w="1919">
                <a:moveTo>
                  <a:pt x="1828" y="-426"/>
                </a:moveTo>
                <a:cubicBezTo>
                  <a:pt x="1212" y="-83"/>
                  <a:pt x="527" y="-83"/>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4" name="Google Shape;2244;p47"/>
          <p:cNvSpPr/>
          <p:nvPr/>
        </p:nvSpPr>
        <p:spPr>
          <a:xfrm>
            <a:off x="2992270" y="3769530"/>
            <a:ext cx="707" cy="511"/>
          </a:xfrm>
          <a:custGeom>
            <a:rect b="b" l="l" r="r" t="t"/>
            <a:pathLst>
              <a:path extrusionOk="0" h="594" w="822">
                <a:moveTo>
                  <a:pt x="732" y="-426"/>
                </a:moveTo>
                <a:cubicBezTo>
                  <a:pt x="732" y="191"/>
                  <a:pt x="115" y="328"/>
                  <a:pt x="-91" y="-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5" name="Google Shape;2245;p47"/>
          <p:cNvSpPr/>
          <p:nvPr/>
        </p:nvSpPr>
        <p:spPr>
          <a:xfrm>
            <a:off x="2993788" y="3768882"/>
            <a:ext cx="366" cy="903"/>
          </a:xfrm>
          <a:custGeom>
            <a:rect b="b" l="l" r="r" t="t"/>
            <a:pathLst>
              <a:path extrusionOk="0" h="1050" w="426">
                <a:moveTo>
                  <a:pt x="336" y="-426"/>
                </a:moveTo>
                <a:cubicBezTo>
                  <a:pt x="336" y="-426"/>
                  <a:pt x="336" y="191"/>
                  <a:pt x="336" y="533"/>
                </a:cubicBezTo>
                <a:cubicBezTo>
                  <a:pt x="336" y="876"/>
                  <a:pt x="-624" y="191"/>
                  <a:pt x="336"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6" name="Google Shape;2246;p47"/>
          <p:cNvSpPr/>
          <p:nvPr/>
        </p:nvSpPr>
        <p:spPr>
          <a:xfrm>
            <a:off x="2994748" y="3774829"/>
            <a:ext cx="578" cy="471"/>
          </a:xfrm>
          <a:custGeom>
            <a:rect b="b" l="l" r="r" t="t"/>
            <a:pathLst>
              <a:path extrusionOk="0" h="548" w="672">
                <a:moveTo>
                  <a:pt x="247" y="-426"/>
                </a:moveTo>
                <a:cubicBezTo>
                  <a:pt x="247" y="-426"/>
                  <a:pt x="1001" y="-426"/>
                  <a:pt x="247" y="122"/>
                </a:cubicBezTo>
                <a:cubicBezTo>
                  <a:pt x="727" y="-83"/>
                  <a:pt x="-712" y="-426"/>
                  <a:pt x="247"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7" name="Google Shape;2247;p47"/>
          <p:cNvSpPr/>
          <p:nvPr/>
        </p:nvSpPr>
        <p:spPr>
          <a:xfrm>
            <a:off x="2995214" y="3777185"/>
            <a:ext cx="765" cy="123"/>
          </a:xfrm>
          <a:custGeom>
            <a:rect b="b" l="l" r="r" t="t"/>
            <a:pathLst>
              <a:path extrusionOk="0" h="143" w="890">
                <a:moveTo>
                  <a:pt x="800" y="-426"/>
                </a:moveTo>
                <a:cubicBezTo>
                  <a:pt x="800" y="-426"/>
                  <a:pt x="800" y="-426"/>
                  <a:pt x="800" y="-426"/>
                </a:cubicBezTo>
                <a:cubicBezTo>
                  <a:pt x="527" y="-234"/>
                  <a:pt x="184" y="-234"/>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8" name="Google Shape;2248;p47"/>
          <p:cNvSpPr/>
          <p:nvPr/>
        </p:nvSpPr>
        <p:spPr>
          <a:xfrm>
            <a:off x="2940272" y="3820704"/>
            <a:ext cx="471" cy="530"/>
          </a:xfrm>
          <a:custGeom>
            <a:rect b="b" l="l" r="r" t="t"/>
            <a:pathLst>
              <a:path extrusionOk="0" h="616" w="548">
                <a:moveTo>
                  <a:pt x="0" y="548"/>
                </a:moveTo>
                <a:lnTo>
                  <a:pt x="343" y="0"/>
                </a:lnTo>
                <a:lnTo>
                  <a:pt x="548" y="617"/>
                </a:lnTo>
                <a:lnTo>
                  <a:pt x="0" y="54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9" name="Google Shape;2249;p47"/>
          <p:cNvSpPr/>
          <p:nvPr/>
        </p:nvSpPr>
        <p:spPr>
          <a:xfrm>
            <a:off x="2908148" y="3833361"/>
            <a:ext cx="619" cy="665"/>
          </a:xfrm>
          <a:custGeom>
            <a:rect b="b" l="l" r="r" t="t"/>
            <a:pathLst>
              <a:path extrusionOk="0" h="773" w="720">
                <a:moveTo>
                  <a:pt x="630" y="194"/>
                </a:moveTo>
                <a:cubicBezTo>
                  <a:pt x="218" y="743"/>
                  <a:pt x="81" y="-354"/>
                  <a:pt x="-56" y="-423"/>
                </a:cubicBezTo>
                <a:cubicBezTo>
                  <a:pt x="-193" y="-491"/>
                  <a:pt x="81" y="468"/>
                  <a:pt x="630" y="19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0" name="Google Shape;2250;p47"/>
          <p:cNvSpPr/>
          <p:nvPr/>
        </p:nvSpPr>
        <p:spPr>
          <a:xfrm>
            <a:off x="2891924" y="3841845"/>
            <a:ext cx="353" cy="1178"/>
          </a:xfrm>
          <a:custGeom>
            <a:rect b="b" l="l" r="r" t="t"/>
            <a:pathLst>
              <a:path extrusionOk="0" h="1370" w="411">
                <a:moveTo>
                  <a:pt x="0" y="68"/>
                </a:moveTo>
                <a:lnTo>
                  <a:pt x="137" y="0"/>
                </a:lnTo>
                <a:lnTo>
                  <a:pt x="411" y="1371"/>
                </a:lnTo>
                <a:lnTo>
                  <a:pt x="0" y="6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1" name="Google Shape;2251;p47"/>
          <p:cNvSpPr/>
          <p:nvPr/>
        </p:nvSpPr>
        <p:spPr>
          <a:xfrm>
            <a:off x="2996863" y="3794796"/>
            <a:ext cx="825" cy="814"/>
          </a:xfrm>
          <a:custGeom>
            <a:rect b="b" l="l" r="r" t="t"/>
            <a:pathLst>
              <a:path extrusionOk="0" h="947" w="959">
                <a:moveTo>
                  <a:pt x="869" y="-88"/>
                </a:moveTo>
                <a:cubicBezTo>
                  <a:pt x="-365" y="-88"/>
                  <a:pt x="869" y="1283"/>
                  <a:pt x="-91" y="-88"/>
                </a:cubicBezTo>
                <a:cubicBezTo>
                  <a:pt x="-22" y="-430"/>
                  <a:pt x="390" y="-636"/>
                  <a:pt x="869" y="-8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2" name="Google Shape;2252;p47"/>
          <p:cNvSpPr/>
          <p:nvPr/>
        </p:nvSpPr>
        <p:spPr>
          <a:xfrm>
            <a:off x="2824791" y="3796559"/>
            <a:ext cx="187334" cy="103871"/>
          </a:xfrm>
          <a:custGeom>
            <a:rect b="b" l="l" r="r" t="t"/>
            <a:pathLst>
              <a:path extrusionOk="0" h="120780" w="217830">
                <a:moveTo>
                  <a:pt x="12382" y="71328"/>
                </a:moveTo>
                <a:cubicBezTo>
                  <a:pt x="12451" y="73501"/>
                  <a:pt x="11971" y="75652"/>
                  <a:pt x="10943" y="77564"/>
                </a:cubicBezTo>
                <a:cubicBezTo>
                  <a:pt x="9983" y="79504"/>
                  <a:pt x="9983" y="81793"/>
                  <a:pt x="10943" y="83733"/>
                </a:cubicBezTo>
                <a:cubicBezTo>
                  <a:pt x="10943" y="84212"/>
                  <a:pt x="8955" y="83733"/>
                  <a:pt x="9504" y="84692"/>
                </a:cubicBezTo>
                <a:cubicBezTo>
                  <a:pt x="11834" y="89188"/>
                  <a:pt x="13204" y="94108"/>
                  <a:pt x="13547" y="99152"/>
                </a:cubicBezTo>
                <a:lnTo>
                  <a:pt x="12931" y="99152"/>
                </a:lnTo>
                <a:cubicBezTo>
                  <a:pt x="12931" y="100249"/>
                  <a:pt x="15398" y="99975"/>
                  <a:pt x="15809" y="100866"/>
                </a:cubicBezTo>
                <a:cubicBezTo>
                  <a:pt x="16220" y="101757"/>
                  <a:pt x="15192" y="100866"/>
                  <a:pt x="14986" y="101483"/>
                </a:cubicBezTo>
                <a:cubicBezTo>
                  <a:pt x="15946" y="101003"/>
                  <a:pt x="16631" y="102442"/>
                  <a:pt x="17453" y="102168"/>
                </a:cubicBezTo>
                <a:cubicBezTo>
                  <a:pt x="18276" y="101894"/>
                  <a:pt x="16837" y="103333"/>
                  <a:pt x="16905" y="104087"/>
                </a:cubicBezTo>
                <a:lnTo>
                  <a:pt x="18208" y="103470"/>
                </a:lnTo>
                <a:cubicBezTo>
                  <a:pt x="21223" y="102099"/>
                  <a:pt x="21017" y="106006"/>
                  <a:pt x="23690" y="105732"/>
                </a:cubicBezTo>
                <a:cubicBezTo>
                  <a:pt x="23690" y="105732"/>
                  <a:pt x="23142" y="105732"/>
                  <a:pt x="23142" y="106348"/>
                </a:cubicBezTo>
                <a:cubicBezTo>
                  <a:pt x="26842" y="106348"/>
                  <a:pt x="29995" y="108199"/>
                  <a:pt x="34039" y="108473"/>
                </a:cubicBezTo>
                <a:cubicBezTo>
                  <a:pt x="33696" y="108953"/>
                  <a:pt x="33491" y="109528"/>
                  <a:pt x="33491" y="110118"/>
                </a:cubicBezTo>
                <a:cubicBezTo>
                  <a:pt x="34039" y="108884"/>
                  <a:pt x="35204" y="108884"/>
                  <a:pt x="36164" y="108815"/>
                </a:cubicBezTo>
                <a:cubicBezTo>
                  <a:pt x="36164" y="110255"/>
                  <a:pt x="38013" y="107924"/>
                  <a:pt x="38904" y="108815"/>
                </a:cubicBezTo>
                <a:lnTo>
                  <a:pt x="38904" y="108815"/>
                </a:lnTo>
                <a:cubicBezTo>
                  <a:pt x="39932" y="107513"/>
                  <a:pt x="40001" y="109775"/>
                  <a:pt x="40892" y="108199"/>
                </a:cubicBezTo>
                <a:lnTo>
                  <a:pt x="41303" y="109364"/>
                </a:lnTo>
                <a:cubicBezTo>
                  <a:pt x="41920" y="107513"/>
                  <a:pt x="42331" y="110461"/>
                  <a:pt x="43153" y="109364"/>
                </a:cubicBezTo>
                <a:lnTo>
                  <a:pt x="43153" y="109844"/>
                </a:lnTo>
                <a:cubicBezTo>
                  <a:pt x="43839" y="109501"/>
                  <a:pt x="44113" y="110461"/>
                  <a:pt x="44730" y="109844"/>
                </a:cubicBezTo>
                <a:lnTo>
                  <a:pt x="44730" y="109844"/>
                </a:lnTo>
                <a:cubicBezTo>
                  <a:pt x="46169" y="109432"/>
                  <a:pt x="46923" y="110529"/>
                  <a:pt x="46991" y="109021"/>
                </a:cubicBezTo>
                <a:cubicBezTo>
                  <a:pt x="47402" y="110255"/>
                  <a:pt x="45621" y="109501"/>
                  <a:pt x="46238" y="111283"/>
                </a:cubicBezTo>
                <a:cubicBezTo>
                  <a:pt x="50897" y="110392"/>
                  <a:pt x="55695" y="110001"/>
                  <a:pt x="60424" y="110118"/>
                </a:cubicBezTo>
                <a:cubicBezTo>
                  <a:pt x="60972" y="110734"/>
                  <a:pt x="61315" y="110872"/>
                  <a:pt x="61520" y="111488"/>
                </a:cubicBezTo>
                <a:cubicBezTo>
                  <a:pt x="61726" y="112105"/>
                  <a:pt x="63234" y="111077"/>
                  <a:pt x="63644" y="110323"/>
                </a:cubicBezTo>
                <a:cubicBezTo>
                  <a:pt x="64056" y="109570"/>
                  <a:pt x="63644" y="111077"/>
                  <a:pt x="64262" y="111146"/>
                </a:cubicBezTo>
                <a:cubicBezTo>
                  <a:pt x="64878" y="111214"/>
                  <a:pt x="65084" y="109432"/>
                  <a:pt x="66044" y="110049"/>
                </a:cubicBezTo>
                <a:cubicBezTo>
                  <a:pt x="65769" y="110502"/>
                  <a:pt x="65769" y="111043"/>
                  <a:pt x="66044" y="111488"/>
                </a:cubicBezTo>
                <a:cubicBezTo>
                  <a:pt x="66798" y="110255"/>
                  <a:pt x="67826" y="110392"/>
                  <a:pt x="68784" y="109981"/>
                </a:cubicBezTo>
                <a:cubicBezTo>
                  <a:pt x="68648" y="110261"/>
                  <a:pt x="68648" y="110591"/>
                  <a:pt x="68784" y="110872"/>
                </a:cubicBezTo>
                <a:cubicBezTo>
                  <a:pt x="69675" y="109501"/>
                  <a:pt x="70635" y="110872"/>
                  <a:pt x="71526" y="110049"/>
                </a:cubicBezTo>
                <a:lnTo>
                  <a:pt x="71526" y="110940"/>
                </a:lnTo>
                <a:cubicBezTo>
                  <a:pt x="73034" y="111831"/>
                  <a:pt x="71526" y="109090"/>
                  <a:pt x="73102" y="109638"/>
                </a:cubicBezTo>
                <a:cubicBezTo>
                  <a:pt x="73102" y="109638"/>
                  <a:pt x="73102" y="110255"/>
                  <a:pt x="73102" y="110597"/>
                </a:cubicBezTo>
                <a:cubicBezTo>
                  <a:pt x="74130" y="108884"/>
                  <a:pt x="76049" y="109227"/>
                  <a:pt x="77146" y="108610"/>
                </a:cubicBezTo>
                <a:cubicBezTo>
                  <a:pt x="78379" y="108610"/>
                  <a:pt x="79750" y="108610"/>
                  <a:pt x="81052" y="107719"/>
                </a:cubicBezTo>
                <a:cubicBezTo>
                  <a:pt x="81601" y="107719"/>
                  <a:pt x="81052" y="109844"/>
                  <a:pt x="82491" y="109295"/>
                </a:cubicBezTo>
                <a:cubicBezTo>
                  <a:pt x="82491" y="107582"/>
                  <a:pt x="84684" y="108267"/>
                  <a:pt x="83588" y="106485"/>
                </a:cubicBezTo>
                <a:cubicBezTo>
                  <a:pt x="84753" y="106485"/>
                  <a:pt x="86672" y="106965"/>
                  <a:pt x="87357" y="106485"/>
                </a:cubicBezTo>
                <a:cubicBezTo>
                  <a:pt x="86946" y="107239"/>
                  <a:pt x="88248" y="108473"/>
                  <a:pt x="87357" y="108815"/>
                </a:cubicBezTo>
                <a:lnTo>
                  <a:pt x="88248" y="109706"/>
                </a:lnTo>
                <a:cubicBezTo>
                  <a:pt x="88248" y="110461"/>
                  <a:pt x="87495" y="109706"/>
                  <a:pt x="87837" y="110461"/>
                </a:cubicBezTo>
                <a:cubicBezTo>
                  <a:pt x="88180" y="111214"/>
                  <a:pt x="89619" y="109364"/>
                  <a:pt x="90099" y="109570"/>
                </a:cubicBezTo>
                <a:cubicBezTo>
                  <a:pt x="90784" y="108336"/>
                  <a:pt x="91263" y="106280"/>
                  <a:pt x="92635" y="105800"/>
                </a:cubicBezTo>
                <a:cubicBezTo>
                  <a:pt x="92086" y="106554"/>
                  <a:pt x="93320" y="107582"/>
                  <a:pt x="92635" y="107993"/>
                </a:cubicBezTo>
                <a:lnTo>
                  <a:pt x="93936" y="104361"/>
                </a:lnTo>
                <a:cubicBezTo>
                  <a:pt x="94416" y="104361"/>
                  <a:pt x="94348" y="105663"/>
                  <a:pt x="94896" y="105046"/>
                </a:cubicBezTo>
                <a:cubicBezTo>
                  <a:pt x="95444" y="104430"/>
                  <a:pt x="94896" y="104292"/>
                  <a:pt x="94896" y="103881"/>
                </a:cubicBezTo>
                <a:cubicBezTo>
                  <a:pt x="94896" y="103470"/>
                  <a:pt x="96746" y="103059"/>
                  <a:pt x="97294" y="104635"/>
                </a:cubicBezTo>
                <a:cubicBezTo>
                  <a:pt x="97843" y="106211"/>
                  <a:pt x="96609" y="105183"/>
                  <a:pt x="97294" y="105663"/>
                </a:cubicBezTo>
                <a:cubicBezTo>
                  <a:pt x="97979" y="106143"/>
                  <a:pt x="98117" y="104909"/>
                  <a:pt x="98939" y="104704"/>
                </a:cubicBezTo>
                <a:lnTo>
                  <a:pt x="98939" y="104704"/>
                </a:lnTo>
                <a:cubicBezTo>
                  <a:pt x="99556" y="104642"/>
                  <a:pt x="99967" y="104108"/>
                  <a:pt x="99899" y="103504"/>
                </a:cubicBezTo>
                <a:cubicBezTo>
                  <a:pt x="99899" y="103258"/>
                  <a:pt x="99761" y="103031"/>
                  <a:pt x="99624" y="102853"/>
                </a:cubicBezTo>
                <a:cubicBezTo>
                  <a:pt x="99213" y="102853"/>
                  <a:pt x="100036" y="103813"/>
                  <a:pt x="99624" y="103401"/>
                </a:cubicBezTo>
                <a:cubicBezTo>
                  <a:pt x="99899" y="102490"/>
                  <a:pt x="100652" y="101812"/>
                  <a:pt x="101612" y="101688"/>
                </a:cubicBezTo>
                <a:cubicBezTo>
                  <a:pt x="101612" y="102031"/>
                  <a:pt x="101612" y="102442"/>
                  <a:pt x="101612" y="102922"/>
                </a:cubicBezTo>
                <a:cubicBezTo>
                  <a:pt x="102366" y="101633"/>
                  <a:pt x="103394" y="100550"/>
                  <a:pt x="104696" y="99769"/>
                </a:cubicBezTo>
                <a:cubicBezTo>
                  <a:pt x="104696" y="98947"/>
                  <a:pt x="104696" y="101346"/>
                  <a:pt x="104285" y="100934"/>
                </a:cubicBezTo>
                <a:cubicBezTo>
                  <a:pt x="106204" y="101620"/>
                  <a:pt x="107232" y="98535"/>
                  <a:pt x="109014" y="99769"/>
                </a:cubicBezTo>
                <a:cubicBezTo>
                  <a:pt x="109014" y="99769"/>
                  <a:pt x="108602" y="98741"/>
                  <a:pt x="108671" y="98947"/>
                </a:cubicBezTo>
                <a:cubicBezTo>
                  <a:pt x="108740" y="99152"/>
                  <a:pt x="109768" y="99975"/>
                  <a:pt x="110179" y="99358"/>
                </a:cubicBezTo>
                <a:cubicBezTo>
                  <a:pt x="110179" y="100043"/>
                  <a:pt x="110727" y="99358"/>
                  <a:pt x="111207" y="98604"/>
                </a:cubicBezTo>
                <a:cubicBezTo>
                  <a:pt x="111686" y="97850"/>
                  <a:pt x="111207" y="98604"/>
                  <a:pt x="111207" y="99152"/>
                </a:cubicBezTo>
                <a:cubicBezTo>
                  <a:pt x="112441" y="97644"/>
                  <a:pt x="114359" y="96829"/>
                  <a:pt x="116347" y="96959"/>
                </a:cubicBezTo>
                <a:cubicBezTo>
                  <a:pt x="116347" y="96198"/>
                  <a:pt x="116690" y="95472"/>
                  <a:pt x="117238" y="94972"/>
                </a:cubicBezTo>
                <a:lnTo>
                  <a:pt x="117238" y="96000"/>
                </a:lnTo>
                <a:cubicBezTo>
                  <a:pt x="117786" y="96548"/>
                  <a:pt x="118471" y="95520"/>
                  <a:pt x="118814" y="96000"/>
                </a:cubicBezTo>
                <a:cubicBezTo>
                  <a:pt x="119225" y="94492"/>
                  <a:pt x="116004" y="98124"/>
                  <a:pt x="116826" y="96754"/>
                </a:cubicBezTo>
                <a:cubicBezTo>
                  <a:pt x="117375" y="97576"/>
                  <a:pt x="117854" y="94698"/>
                  <a:pt x="118060" y="96137"/>
                </a:cubicBezTo>
                <a:cubicBezTo>
                  <a:pt x="118814" y="96137"/>
                  <a:pt x="119157" y="94424"/>
                  <a:pt x="120184" y="95177"/>
                </a:cubicBezTo>
                <a:cubicBezTo>
                  <a:pt x="120184" y="95177"/>
                  <a:pt x="120184" y="96754"/>
                  <a:pt x="120664" y="96480"/>
                </a:cubicBezTo>
                <a:cubicBezTo>
                  <a:pt x="121144" y="96206"/>
                  <a:pt x="120664" y="95931"/>
                  <a:pt x="121555" y="95315"/>
                </a:cubicBezTo>
                <a:lnTo>
                  <a:pt x="121966" y="94698"/>
                </a:lnTo>
                <a:cubicBezTo>
                  <a:pt x="121966" y="93670"/>
                  <a:pt x="122994" y="94698"/>
                  <a:pt x="121966" y="93533"/>
                </a:cubicBezTo>
                <a:cubicBezTo>
                  <a:pt x="122378" y="94286"/>
                  <a:pt x="123406" y="92505"/>
                  <a:pt x="123817" y="94218"/>
                </a:cubicBezTo>
                <a:lnTo>
                  <a:pt x="123817" y="95520"/>
                </a:lnTo>
                <a:cubicBezTo>
                  <a:pt x="124297" y="95520"/>
                  <a:pt x="123817" y="93875"/>
                  <a:pt x="124297" y="93190"/>
                </a:cubicBezTo>
                <a:cubicBezTo>
                  <a:pt x="124502" y="93341"/>
                  <a:pt x="124639" y="93526"/>
                  <a:pt x="124707" y="93738"/>
                </a:cubicBezTo>
                <a:cubicBezTo>
                  <a:pt x="124091" y="91751"/>
                  <a:pt x="125873" y="93738"/>
                  <a:pt x="125873" y="91751"/>
                </a:cubicBezTo>
                <a:cubicBezTo>
                  <a:pt x="127106" y="91751"/>
                  <a:pt x="128409" y="90928"/>
                  <a:pt x="129299" y="91751"/>
                </a:cubicBezTo>
                <a:cubicBezTo>
                  <a:pt x="129847" y="90860"/>
                  <a:pt x="130259" y="89901"/>
                  <a:pt x="131287" y="89969"/>
                </a:cubicBezTo>
                <a:cubicBezTo>
                  <a:pt x="131287" y="89969"/>
                  <a:pt x="131287" y="90380"/>
                  <a:pt x="131287" y="90791"/>
                </a:cubicBezTo>
                <a:cubicBezTo>
                  <a:pt x="131287" y="91203"/>
                  <a:pt x="131972" y="90791"/>
                  <a:pt x="132315" y="90106"/>
                </a:cubicBezTo>
                <a:cubicBezTo>
                  <a:pt x="132658" y="89421"/>
                  <a:pt x="133823" y="90860"/>
                  <a:pt x="134714" y="91271"/>
                </a:cubicBezTo>
                <a:cubicBezTo>
                  <a:pt x="135193" y="90380"/>
                  <a:pt x="134714" y="89489"/>
                  <a:pt x="134714" y="88804"/>
                </a:cubicBezTo>
                <a:cubicBezTo>
                  <a:pt x="136153" y="90449"/>
                  <a:pt x="136290" y="86748"/>
                  <a:pt x="137866" y="88119"/>
                </a:cubicBezTo>
                <a:cubicBezTo>
                  <a:pt x="137866" y="88530"/>
                  <a:pt x="137181" y="89489"/>
                  <a:pt x="137866" y="89763"/>
                </a:cubicBezTo>
                <a:cubicBezTo>
                  <a:pt x="139374" y="91408"/>
                  <a:pt x="138688" y="87776"/>
                  <a:pt x="140127" y="88256"/>
                </a:cubicBezTo>
                <a:lnTo>
                  <a:pt x="139236" y="86748"/>
                </a:lnTo>
                <a:cubicBezTo>
                  <a:pt x="140127" y="87570"/>
                  <a:pt x="140470" y="85172"/>
                  <a:pt x="141018" y="86748"/>
                </a:cubicBezTo>
                <a:cubicBezTo>
                  <a:pt x="141018" y="86063"/>
                  <a:pt x="142526" y="86748"/>
                  <a:pt x="141703" y="85309"/>
                </a:cubicBezTo>
                <a:cubicBezTo>
                  <a:pt x="144034" y="85788"/>
                  <a:pt x="145679" y="82704"/>
                  <a:pt x="147940" y="84897"/>
                </a:cubicBezTo>
                <a:cubicBezTo>
                  <a:pt x="147940" y="84486"/>
                  <a:pt x="148831" y="84486"/>
                  <a:pt x="148352" y="83733"/>
                </a:cubicBezTo>
                <a:cubicBezTo>
                  <a:pt x="147872" y="82979"/>
                  <a:pt x="148352" y="84623"/>
                  <a:pt x="147666" y="84144"/>
                </a:cubicBezTo>
                <a:cubicBezTo>
                  <a:pt x="146981" y="83664"/>
                  <a:pt x="147666" y="83527"/>
                  <a:pt x="147666" y="83321"/>
                </a:cubicBezTo>
                <a:cubicBezTo>
                  <a:pt x="147666" y="83116"/>
                  <a:pt x="148831" y="83321"/>
                  <a:pt x="148900" y="84829"/>
                </a:cubicBezTo>
                <a:cubicBezTo>
                  <a:pt x="150545" y="85172"/>
                  <a:pt x="148900" y="81677"/>
                  <a:pt x="150750" y="81539"/>
                </a:cubicBezTo>
                <a:cubicBezTo>
                  <a:pt x="150750" y="82225"/>
                  <a:pt x="151230" y="82430"/>
                  <a:pt x="151641" y="82088"/>
                </a:cubicBezTo>
                <a:lnTo>
                  <a:pt x="151641" y="80648"/>
                </a:lnTo>
                <a:cubicBezTo>
                  <a:pt x="152737" y="80648"/>
                  <a:pt x="152874" y="81745"/>
                  <a:pt x="153423" y="82842"/>
                </a:cubicBezTo>
                <a:cubicBezTo>
                  <a:pt x="153834" y="82362"/>
                  <a:pt x="154519" y="82088"/>
                  <a:pt x="154383" y="81197"/>
                </a:cubicBezTo>
                <a:lnTo>
                  <a:pt x="155684" y="82225"/>
                </a:lnTo>
                <a:cubicBezTo>
                  <a:pt x="154725" y="81471"/>
                  <a:pt x="155684" y="81402"/>
                  <a:pt x="155684" y="80991"/>
                </a:cubicBezTo>
                <a:lnTo>
                  <a:pt x="155684" y="82430"/>
                </a:lnTo>
                <a:cubicBezTo>
                  <a:pt x="155684" y="82773"/>
                  <a:pt x="156438" y="82430"/>
                  <a:pt x="156713" y="81951"/>
                </a:cubicBezTo>
                <a:cubicBezTo>
                  <a:pt x="156987" y="81471"/>
                  <a:pt x="155547" y="81402"/>
                  <a:pt x="155137" y="81334"/>
                </a:cubicBezTo>
                <a:cubicBezTo>
                  <a:pt x="154725" y="81265"/>
                  <a:pt x="155616" y="80648"/>
                  <a:pt x="155753" y="79963"/>
                </a:cubicBezTo>
                <a:cubicBezTo>
                  <a:pt x="155753" y="81060"/>
                  <a:pt x="156987" y="79963"/>
                  <a:pt x="157398" y="79963"/>
                </a:cubicBezTo>
                <a:cubicBezTo>
                  <a:pt x="157809" y="79963"/>
                  <a:pt x="157398" y="78798"/>
                  <a:pt x="157398" y="78730"/>
                </a:cubicBezTo>
                <a:cubicBezTo>
                  <a:pt x="157398" y="78661"/>
                  <a:pt x="158220" y="78730"/>
                  <a:pt x="158220" y="79346"/>
                </a:cubicBezTo>
                <a:cubicBezTo>
                  <a:pt x="158220" y="79963"/>
                  <a:pt x="157604" y="79346"/>
                  <a:pt x="157535" y="79346"/>
                </a:cubicBezTo>
                <a:cubicBezTo>
                  <a:pt x="157466" y="79346"/>
                  <a:pt x="158495" y="80511"/>
                  <a:pt x="158837" y="79346"/>
                </a:cubicBezTo>
                <a:cubicBezTo>
                  <a:pt x="159180" y="78181"/>
                  <a:pt x="157672" y="77428"/>
                  <a:pt x="158837" y="77564"/>
                </a:cubicBezTo>
                <a:cubicBezTo>
                  <a:pt x="158768" y="77997"/>
                  <a:pt x="158768" y="78435"/>
                  <a:pt x="158837" y="78867"/>
                </a:cubicBezTo>
                <a:lnTo>
                  <a:pt x="160002" y="78867"/>
                </a:lnTo>
                <a:lnTo>
                  <a:pt x="159523" y="77907"/>
                </a:lnTo>
                <a:cubicBezTo>
                  <a:pt x="159523" y="77907"/>
                  <a:pt x="159523" y="77907"/>
                  <a:pt x="159523" y="78319"/>
                </a:cubicBezTo>
                <a:cubicBezTo>
                  <a:pt x="159523" y="77153"/>
                  <a:pt x="160687" y="77290"/>
                  <a:pt x="160345" y="76125"/>
                </a:cubicBezTo>
                <a:cubicBezTo>
                  <a:pt x="160002" y="74960"/>
                  <a:pt x="161578" y="76125"/>
                  <a:pt x="162058" y="76125"/>
                </a:cubicBezTo>
                <a:lnTo>
                  <a:pt x="162058" y="76125"/>
                </a:lnTo>
                <a:cubicBezTo>
                  <a:pt x="162812" y="76125"/>
                  <a:pt x="163292" y="75714"/>
                  <a:pt x="163429" y="74892"/>
                </a:cubicBezTo>
                <a:lnTo>
                  <a:pt x="163429" y="74892"/>
                </a:lnTo>
                <a:cubicBezTo>
                  <a:pt x="163977" y="74693"/>
                  <a:pt x="164388" y="74179"/>
                  <a:pt x="164388" y="73590"/>
                </a:cubicBezTo>
                <a:cubicBezTo>
                  <a:pt x="165485" y="73932"/>
                  <a:pt x="166512" y="76948"/>
                  <a:pt x="166650" y="75371"/>
                </a:cubicBezTo>
                <a:cubicBezTo>
                  <a:pt x="167335" y="74960"/>
                  <a:pt x="166650" y="73041"/>
                  <a:pt x="166239" y="72630"/>
                </a:cubicBezTo>
                <a:cubicBezTo>
                  <a:pt x="167884" y="72630"/>
                  <a:pt x="168500" y="70300"/>
                  <a:pt x="170488" y="71054"/>
                </a:cubicBezTo>
                <a:cubicBezTo>
                  <a:pt x="170488" y="70574"/>
                  <a:pt x="170488" y="70437"/>
                  <a:pt x="170488" y="69957"/>
                </a:cubicBezTo>
                <a:cubicBezTo>
                  <a:pt x="172612" y="69341"/>
                  <a:pt x="173777" y="66737"/>
                  <a:pt x="176244" y="67627"/>
                </a:cubicBezTo>
                <a:cubicBezTo>
                  <a:pt x="176244" y="68313"/>
                  <a:pt x="176792" y="68518"/>
                  <a:pt x="177067" y="69066"/>
                </a:cubicBezTo>
                <a:cubicBezTo>
                  <a:pt x="177067" y="67970"/>
                  <a:pt x="178095" y="69546"/>
                  <a:pt x="177067" y="68107"/>
                </a:cubicBezTo>
                <a:cubicBezTo>
                  <a:pt x="176039" y="66668"/>
                  <a:pt x="176382" y="66942"/>
                  <a:pt x="175696" y="66873"/>
                </a:cubicBezTo>
                <a:cubicBezTo>
                  <a:pt x="176519" y="65846"/>
                  <a:pt x="178095" y="64817"/>
                  <a:pt x="179192" y="65229"/>
                </a:cubicBezTo>
                <a:cubicBezTo>
                  <a:pt x="178643" y="65229"/>
                  <a:pt x="178711" y="64612"/>
                  <a:pt x="178780" y="64269"/>
                </a:cubicBezTo>
                <a:cubicBezTo>
                  <a:pt x="179534" y="65571"/>
                  <a:pt x="180425" y="65297"/>
                  <a:pt x="180699" y="64269"/>
                </a:cubicBezTo>
                <a:lnTo>
                  <a:pt x="180288" y="63447"/>
                </a:lnTo>
                <a:lnTo>
                  <a:pt x="181179" y="63995"/>
                </a:lnTo>
                <a:cubicBezTo>
                  <a:pt x="181179" y="63584"/>
                  <a:pt x="180356" y="62213"/>
                  <a:pt x="181179" y="62556"/>
                </a:cubicBezTo>
                <a:cubicBezTo>
                  <a:pt x="181384" y="62837"/>
                  <a:pt x="181590" y="63090"/>
                  <a:pt x="181864" y="63310"/>
                </a:cubicBezTo>
                <a:cubicBezTo>
                  <a:pt x="181864" y="62282"/>
                  <a:pt x="181864" y="60637"/>
                  <a:pt x="183235" y="60842"/>
                </a:cubicBezTo>
                <a:lnTo>
                  <a:pt x="184537" y="61597"/>
                </a:lnTo>
                <a:cubicBezTo>
                  <a:pt x="184537" y="61597"/>
                  <a:pt x="184537" y="60294"/>
                  <a:pt x="183989" y="60363"/>
                </a:cubicBezTo>
                <a:cubicBezTo>
                  <a:pt x="185496" y="60363"/>
                  <a:pt x="186250" y="59815"/>
                  <a:pt x="187278" y="60363"/>
                </a:cubicBezTo>
                <a:cubicBezTo>
                  <a:pt x="187690" y="57526"/>
                  <a:pt x="189266" y="55011"/>
                  <a:pt x="191733" y="53510"/>
                </a:cubicBezTo>
                <a:lnTo>
                  <a:pt x="192144" y="54058"/>
                </a:lnTo>
                <a:cubicBezTo>
                  <a:pt x="193103" y="54058"/>
                  <a:pt x="191596" y="52961"/>
                  <a:pt x="192144" y="53030"/>
                </a:cubicBezTo>
                <a:cubicBezTo>
                  <a:pt x="192692" y="53098"/>
                  <a:pt x="193515" y="53715"/>
                  <a:pt x="193652" y="54675"/>
                </a:cubicBezTo>
                <a:cubicBezTo>
                  <a:pt x="194816" y="54675"/>
                  <a:pt x="193652" y="52893"/>
                  <a:pt x="193652" y="52276"/>
                </a:cubicBezTo>
                <a:cubicBezTo>
                  <a:pt x="193652" y="51659"/>
                  <a:pt x="193652" y="53030"/>
                  <a:pt x="192967" y="52276"/>
                </a:cubicBezTo>
                <a:cubicBezTo>
                  <a:pt x="192281" y="51522"/>
                  <a:pt x="194406" y="51865"/>
                  <a:pt x="193583" y="50768"/>
                </a:cubicBezTo>
                <a:cubicBezTo>
                  <a:pt x="194131" y="51152"/>
                  <a:pt x="194612" y="51666"/>
                  <a:pt x="194954" y="52276"/>
                </a:cubicBezTo>
                <a:lnTo>
                  <a:pt x="194954" y="51385"/>
                </a:lnTo>
                <a:cubicBezTo>
                  <a:pt x="196667" y="52002"/>
                  <a:pt x="195845" y="54606"/>
                  <a:pt x="197764" y="55428"/>
                </a:cubicBezTo>
                <a:lnTo>
                  <a:pt x="197764" y="54880"/>
                </a:lnTo>
                <a:cubicBezTo>
                  <a:pt x="199203" y="55497"/>
                  <a:pt x="197764" y="57073"/>
                  <a:pt x="199203" y="56388"/>
                </a:cubicBezTo>
                <a:cubicBezTo>
                  <a:pt x="199203" y="55428"/>
                  <a:pt x="198175" y="53715"/>
                  <a:pt x="197352" y="53715"/>
                </a:cubicBezTo>
                <a:cubicBezTo>
                  <a:pt x="197970" y="52482"/>
                  <a:pt x="195434" y="51042"/>
                  <a:pt x="196393" y="50151"/>
                </a:cubicBezTo>
                <a:cubicBezTo>
                  <a:pt x="197216" y="50151"/>
                  <a:pt x="195776" y="51042"/>
                  <a:pt x="196804" y="51591"/>
                </a:cubicBezTo>
                <a:cubicBezTo>
                  <a:pt x="197832" y="52139"/>
                  <a:pt x="197216" y="50288"/>
                  <a:pt x="197832" y="50083"/>
                </a:cubicBezTo>
                <a:cubicBezTo>
                  <a:pt x="197079" y="50083"/>
                  <a:pt x="196393" y="48918"/>
                  <a:pt x="196461" y="48507"/>
                </a:cubicBezTo>
                <a:cubicBezTo>
                  <a:pt x="196530" y="48095"/>
                  <a:pt x="197147" y="49671"/>
                  <a:pt x="197832" y="49055"/>
                </a:cubicBezTo>
                <a:cubicBezTo>
                  <a:pt x="197352" y="48438"/>
                  <a:pt x="197421" y="47410"/>
                  <a:pt x="196530" y="47616"/>
                </a:cubicBezTo>
                <a:cubicBezTo>
                  <a:pt x="195434" y="46245"/>
                  <a:pt x="197558" y="47204"/>
                  <a:pt x="196530" y="45971"/>
                </a:cubicBezTo>
                <a:cubicBezTo>
                  <a:pt x="197695" y="46451"/>
                  <a:pt x="198175" y="48507"/>
                  <a:pt x="199271" y="48095"/>
                </a:cubicBezTo>
                <a:cubicBezTo>
                  <a:pt x="198243" y="47410"/>
                  <a:pt x="198792" y="46039"/>
                  <a:pt x="197010" y="45422"/>
                </a:cubicBezTo>
                <a:cubicBezTo>
                  <a:pt x="197558" y="45422"/>
                  <a:pt x="198312" y="45834"/>
                  <a:pt x="198723" y="46519"/>
                </a:cubicBezTo>
                <a:cubicBezTo>
                  <a:pt x="199134" y="47204"/>
                  <a:pt x="197764" y="44120"/>
                  <a:pt x="199820" y="45354"/>
                </a:cubicBezTo>
                <a:lnTo>
                  <a:pt x="198929" y="44532"/>
                </a:lnTo>
                <a:lnTo>
                  <a:pt x="200437" y="44532"/>
                </a:lnTo>
                <a:cubicBezTo>
                  <a:pt x="200437" y="44052"/>
                  <a:pt x="199956" y="42270"/>
                  <a:pt x="201465" y="43298"/>
                </a:cubicBezTo>
                <a:cubicBezTo>
                  <a:pt x="201465" y="43298"/>
                  <a:pt x="202013" y="42133"/>
                  <a:pt x="200710" y="41859"/>
                </a:cubicBezTo>
                <a:cubicBezTo>
                  <a:pt x="199408" y="41585"/>
                  <a:pt x="201122" y="43024"/>
                  <a:pt x="199408" y="42407"/>
                </a:cubicBezTo>
                <a:cubicBezTo>
                  <a:pt x="200916" y="42407"/>
                  <a:pt x="199408" y="41516"/>
                  <a:pt x="199408" y="40899"/>
                </a:cubicBezTo>
                <a:lnTo>
                  <a:pt x="200094" y="41242"/>
                </a:lnTo>
                <a:cubicBezTo>
                  <a:pt x="200094" y="40899"/>
                  <a:pt x="200094" y="40488"/>
                  <a:pt x="200094" y="40009"/>
                </a:cubicBezTo>
                <a:cubicBezTo>
                  <a:pt x="200299" y="40317"/>
                  <a:pt x="200642" y="40495"/>
                  <a:pt x="201053" y="40488"/>
                </a:cubicBezTo>
                <a:lnTo>
                  <a:pt x="200231" y="39735"/>
                </a:lnTo>
                <a:cubicBezTo>
                  <a:pt x="200231" y="38638"/>
                  <a:pt x="202013" y="40420"/>
                  <a:pt x="202150" y="39735"/>
                </a:cubicBezTo>
                <a:lnTo>
                  <a:pt x="202629" y="40762"/>
                </a:lnTo>
                <a:cubicBezTo>
                  <a:pt x="202629" y="40762"/>
                  <a:pt x="203589" y="40762"/>
                  <a:pt x="203452" y="40214"/>
                </a:cubicBezTo>
                <a:lnTo>
                  <a:pt x="201122" y="38295"/>
                </a:lnTo>
                <a:cubicBezTo>
                  <a:pt x="201122" y="37678"/>
                  <a:pt x="202219" y="38295"/>
                  <a:pt x="201122" y="37678"/>
                </a:cubicBezTo>
                <a:lnTo>
                  <a:pt x="201944" y="38775"/>
                </a:lnTo>
                <a:cubicBezTo>
                  <a:pt x="201944" y="38775"/>
                  <a:pt x="203657" y="39118"/>
                  <a:pt x="203863" y="38775"/>
                </a:cubicBezTo>
                <a:cubicBezTo>
                  <a:pt x="204069" y="38432"/>
                  <a:pt x="202629" y="37130"/>
                  <a:pt x="201876" y="37541"/>
                </a:cubicBezTo>
                <a:cubicBezTo>
                  <a:pt x="201122" y="37953"/>
                  <a:pt x="202698" y="37062"/>
                  <a:pt x="203314" y="37541"/>
                </a:cubicBezTo>
                <a:cubicBezTo>
                  <a:pt x="203314" y="36719"/>
                  <a:pt x="202287" y="37199"/>
                  <a:pt x="201944" y="36445"/>
                </a:cubicBezTo>
                <a:cubicBezTo>
                  <a:pt x="202972" y="36301"/>
                  <a:pt x="203932" y="36095"/>
                  <a:pt x="204891" y="35828"/>
                </a:cubicBezTo>
                <a:lnTo>
                  <a:pt x="206262" y="36993"/>
                </a:lnTo>
                <a:lnTo>
                  <a:pt x="206262" y="36582"/>
                </a:lnTo>
                <a:cubicBezTo>
                  <a:pt x="207359" y="37610"/>
                  <a:pt x="207359" y="36582"/>
                  <a:pt x="208592" y="37336"/>
                </a:cubicBezTo>
                <a:cubicBezTo>
                  <a:pt x="209826" y="38090"/>
                  <a:pt x="208592" y="36513"/>
                  <a:pt x="208592" y="36102"/>
                </a:cubicBezTo>
                <a:cubicBezTo>
                  <a:pt x="206125" y="36102"/>
                  <a:pt x="205919" y="34183"/>
                  <a:pt x="203863" y="33978"/>
                </a:cubicBezTo>
                <a:cubicBezTo>
                  <a:pt x="203520" y="32675"/>
                  <a:pt x="208866" y="34320"/>
                  <a:pt x="205987" y="32333"/>
                </a:cubicBezTo>
                <a:cubicBezTo>
                  <a:pt x="205439" y="32333"/>
                  <a:pt x="204000" y="31579"/>
                  <a:pt x="204411" y="32333"/>
                </a:cubicBezTo>
                <a:cubicBezTo>
                  <a:pt x="204823" y="31648"/>
                  <a:pt x="202561" y="31511"/>
                  <a:pt x="203452" y="30757"/>
                </a:cubicBezTo>
                <a:cubicBezTo>
                  <a:pt x="204274" y="31579"/>
                  <a:pt x="205645" y="30346"/>
                  <a:pt x="206741" y="31511"/>
                </a:cubicBezTo>
                <a:cubicBezTo>
                  <a:pt x="206056" y="31511"/>
                  <a:pt x="206125" y="31990"/>
                  <a:pt x="206330" y="32196"/>
                </a:cubicBezTo>
                <a:cubicBezTo>
                  <a:pt x="206536" y="32401"/>
                  <a:pt x="208387" y="32675"/>
                  <a:pt x="208454" y="31785"/>
                </a:cubicBezTo>
                <a:cubicBezTo>
                  <a:pt x="208523" y="30894"/>
                  <a:pt x="208454" y="30482"/>
                  <a:pt x="207290" y="30482"/>
                </a:cubicBezTo>
                <a:cubicBezTo>
                  <a:pt x="206125" y="30482"/>
                  <a:pt x="207290" y="31237"/>
                  <a:pt x="206193" y="30482"/>
                </a:cubicBezTo>
                <a:cubicBezTo>
                  <a:pt x="205096" y="29729"/>
                  <a:pt x="207701" y="29455"/>
                  <a:pt x="205714" y="28906"/>
                </a:cubicBezTo>
                <a:cubicBezTo>
                  <a:pt x="205714" y="29523"/>
                  <a:pt x="204548" y="29523"/>
                  <a:pt x="203726" y="29455"/>
                </a:cubicBezTo>
                <a:lnTo>
                  <a:pt x="203314" y="28700"/>
                </a:lnTo>
                <a:lnTo>
                  <a:pt x="204137" y="28700"/>
                </a:lnTo>
                <a:cubicBezTo>
                  <a:pt x="204754" y="27673"/>
                  <a:pt x="202698" y="28289"/>
                  <a:pt x="202972" y="27262"/>
                </a:cubicBezTo>
                <a:lnTo>
                  <a:pt x="204548" y="26850"/>
                </a:lnTo>
                <a:cubicBezTo>
                  <a:pt x="205850" y="26850"/>
                  <a:pt x="203863" y="28358"/>
                  <a:pt x="206056" y="28358"/>
                </a:cubicBezTo>
                <a:cubicBezTo>
                  <a:pt x="206056" y="27604"/>
                  <a:pt x="205096" y="27330"/>
                  <a:pt x="206056" y="26645"/>
                </a:cubicBezTo>
                <a:cubicBezTo>
                  <a:pt x="207016" y="25959"/>
                  <a:pt x="206056" y="27056"/>
                  <a:pt x="206056" y="27193"/>
                </a:cubicBezTo>
                <a:cubicBezTo>
                  <a:pt x="206056" y="27330"/>
                  <a:pt x="209140" y="26713"/>
                  <a:pt x="207359" y="25617"/>
                </a:cubicBezTo>
                <a:cubicBezTo>
                  <a:pt x="206741" y="25068"/>
                  <a:pt x="206605" y="25617"/>
                  <a:pt x="205782" y="25617"/>
                </a:cubicBezTo>
                <a:cubicBezTo>
                  <a:pt x="205782" y="24451"/>
                  <a:pt x="204686" y="24177"/>
                  <a:pt x="204480" y="23492"/>
                </a:cubicBezTo>
                <a:cubicBezTo>
                  <a:pt x="206125" y="23492"/>
                  <a:pt x="204480" y="22190"/>
                  <a:pt x="206193" y="22807"/>
                </a:cubicBezTo>
                <a:cubicBezTo>
                  <a:pt x="205371" y="23286"/>
                  <a:pt x="205508" y="24863"/>
                  <a:pt x="207016" y="25274"/>
                </a:cubicBezTo>
                <a:cubicBezTo>
                  <a:pt x="208523" y="25685"/>
                  <a:pt x="207016" y="26233"/>
                  <a:pt x="208729" y="26508"/>
                </a:cubicBezTo>
                <a:cubicBezTo>
                  <a:pt x="208729" y="25548"/>
                  <a:pt x="210579" y="25548"/>
                  <a:pt x="211813" y="25342"/>
                </a:cubicBezTo>
                <a:cubicBezTo>
                  <a:pt x="211813" y="25000"/>
                  <a:pt x="211333" y="24726"/>
                  <a:pt x="211127" y="24589"/>
                </a:cubicBezTo>
                <a:cubicBezTo>
                  <a:pt x="210922" y="24451"/>
                  <a:pt x="210031" y="24589"/>
                  <a:pt x="208866" y="24589"/>
                </a:cubicBezTo>
                <a:cubicBezTo>
                  <a:pt x="209072" y="23410"/>
                  <a:pt x="208387" y="22272"/>
                  <a:pt x="207221" y="21916"/>
                </a:cubicBezTo>
                <a:cubicBezTo>
                  <a:pt x="207701" y="21505"/>
                  <a:pt x="208866" y="21436"/>
                  <a:pt x="209072" y="21916"/>
                </a:cubicBezTo>
                <a:cubicBezTo>
                  <a:pt x="208592" y="20593"/>
                  <a:pt x="208454" y="19195"/>
                  <a:pt x="208523" y="17804"/>
                </a:cubicBezTo>
                <a:cubicBezTo>
                  <a:pt x="206878" y="19037"/>
                  <a:pt x="207769" y="16570"/>
                  <a:pt x="206399" y="17804"/>
                </a:cubicBezTo>
                <a:cubicBezTo>
                  <a:pt x="205987" y="18709"/>
                  <a:pt x="205096" y="19277"/>
                  <a:pt x="204069" y="19243"/>
                </a:cubicBezTo>
                <a:cubicBezTo>
                  <a:pt x="204069" y="18832"/>
                  <a:pt x="204891" y="19243"/>
                  <a:pt x="205234" y="18832"/>
                </a:cubicBezTo>
                <a:cubicBezTo>
                  <a:pt x="204137" y="18832"/>
                  <a:pt x="206605" y="17667"/>
                  <a:pt x="205234" y="17598"/>
                </a:cubicBezTo>
                <a:cubicBezTo>
                  <a:pt x="206125" y="18489"/>
                  <a:pt x="207496" y="17187"/>
                  <a:pt x="208935" y="17050"/>
                </a:cubicBezTo>
                <a:cubicBezTo>
                  <a:pt x="207906" y="16365"/>
                  <a:pt x="209963" y="17050"/>
                  <a:pt x="209688" y="15885"/>
                </a:cubicBezTo>
                <a:cubicBezTo>
                  <a:pt x="208729" y="15241"/>
                  <a:pt x="207838" y="14507"/>
                  <a:pt x="207016" y="13692"/>
                </a:cubicBezTo>
                <a:cubicBezTo>
                  <a:pt x="207906" y="11910"/>
                  <a:pt x="205714" y="10882"/>
                  <a:pt x="205096" y="9991"/>
                </a:cubicBezTo>
                <a:cubicBezTo>
                  <a:pt x="204480" y="9100"/>
                  <a:pt x="207016" y="8552"/>
                  <a:pt x="206878" y="7867"/>
                </a:cubicBezTo>
                <a:cubicBezTo>
                  <a:pt x="206741" y="7181"/>
                  <a:pt x="205714" y="9375"/>
                  <a:pt x="205714" y="7867"/>
                </a:cubicBezTo>
                <a:lnTo>
                  <a:pt x="206056" y="7867"/>
                </a:lnTo>
                <a:cubicBezTo>
                  <a:pt x="205645" y="7867"/>
                  <a:pt x="205645" y="5468"/>
                  <a:pt x="203589" y="6838"/>
                </a:cubicBezTo>
                <a:lnTo>
                  <a:pt x="205234" y="5879"/>
                </a:lnTo>
                <a:cubicBezTo>
                  <a:pt x="205234" y="5879"/>
                  <a:pt x="204754" y="5879"/>
                  <a:pt x="204480" y="5879"/>
                </a:cubicBezTo>
                <a:cubicBezTo>
                  <a:pt x="204205" y="5879"/>
                  <a:pt x="205165" y="4920"/>
                  <a:pt x="205645" y="4988"/>
                </a:cubicBezTo>
                <a:cubicBezTo>
                  <a:pt x="206125" y="3549"/>
                  <a:pt x="204480" y="3892"/>
                  <a:pt x="203863" y="3412"/>
                </a:cubicBezTo>
                <a:lnTo>
                  <a:pt x="203863" y="4577"/>
                </a:lnTo>
                <a:cubicBezTo>
                  <a:pt x="202287" y="4577"/>
                  <a:pt x="202424" y="2864"/>
                  <a:pt x="201122" y="2453"/>
                </a:cubicBezTo>
                <a:lnTo>
                  <a:pt x="201738" y="1630"/>
                </a:lnTo>
                <a:lnTo>
                  <a:pt x="200779" y="1630"/>
                </a:lnTo>
                <a:cubicBezTo>
                  <a:pt x="201465" y="945"/>
                  <a:pt x="201190" y="-83"/>
                  <a:pt x="200779" y="465"/>
                </a:cubicBezTo>
                <a:cubicBezTo>
                  <a:pt x="201738" y="122"/>
                  <a:pt x="202835" y="-152"/>
                  <a:pt x="203932" y="-426"/>
                </a:cubicBezTo>
                <a:cubicBezTo>
                  <a:pt x="203932" y="397"/>
                  <a:pt x="202629" y="191"/>
                  <a:pt x="202356" y="1219"/>
                </a:cubicBezTo>
                <a:cubicBezTo>
                  <a:pt x="202081" y="2247"/>
                  <a:pt x="203247" y="2589"/>
                  <a:pt x="204000" y="1973"/>
                </a:cubicBezTo>
                <a:cubicBezTo>
                  <a:pt x="204754" y="1356"/>
                  <a:pt x="203589" y="1973"/>
                  <a:pt x="203041" y="1973"/>
                </a:cubicBezTo>
                <a:cubicBezTo>
                  <a:pt x="203795" y="739"/>
                  <a:pt x="204343" y="1219"/>
                  <a:pt x="205234" y="739"/>
                </a:cubicBezTo>
                <a:cubicBezTo>
                  <a:pt x="205234" y="739"/>
                  <a:pt x="205234" y="-15"/>
                  <a:pt x="204686" y="328"/>
                </a:cubicBezTo>
                <a:cubicBezTo>
                  <a:pt x="205508" y="328"/>
                  <a:pt x="205987" y="328"/>
                  <a:pt x="206741" y="1013"/>
                </a:cubicBezTo>
                <a:cubicBezTo>
                  <a:pt x="205850" y="1013"/>
                  <a:pt x="206330" y="1904"/>
                  <a:pt x="205919" y="2041"/>
                </a:cubicBezTo>
                <a:cubicBezTo>
                  <a:pt x="206330" y="1465"/>
                  <a:pt x="207153" y="1343"/>
                  <a:pt x="207769" y="1767"/>
                </a:cubicBezTo>
                <a:cubicBezTo>
                  <a:pt x="208044" y="1966"/>
                  <a:pt x="208181" y="2261"/>
                  <a:pt x="208249" y="2589"/>
                </a:cubicBezTo>
                <a:cubicBezTo>
                  <a:pt x="207632" y="4166"/>
                  <a:pt x="210442" y="3480"/>
                  <a:pt x="210854" y="4920"/>
                </a:cubicBezTo>
                <a:cubicBezTo>
                  <a:pt x="209757" y="5146"/>
                  <a:pt x="208592" y="5146"/>
                  <a:pt x="207427" y="4920"/>
                </a:cubicBezTo>
                <a:cubicBezTo>
                  <a:pt x="207427" y="5879"/>
                  <a:pt x="208044" y="5468"/>
                  <a:pt x="207906" y="6496"/>
                </a:cubicBezTo>
                <a:cubicBezTo>
                  <a:pt x="208866" y="6496"/>
                  <a:pt x="210236" y="5605"/>
                  <a:pt x="211333" y="6496"/>
                </a:cubicBezTo>
                <a:lnTo>
                  <a:pt x="210579" y="7044"/>
                </a:lnTo>
                <a:cubicBezTo>
                  <a:pt x="211470" y="7524"/>
                  <a:pt x="212703" y="7044"/>
                  <a:pt x="213046" y="8072"/>
                </a:cubicBezTo>
                <a:cubicBezTo>
                  <a:pt x="213389" y="9100"/>
                  <a:pt x="214485" y="12184"/>
                  <a:pt x="214897" y="13692"/>
                </a:cubicBezTo>
                <a:lnTo>
                  <a:pt x="214006" y="13692"/>
                </a:lnTo>
                <a:cubicBezTo>
                  <a:pt x="216199" y="13692"/>
                  <a:pt x="215651" y="16296"/>
                  <a:pt x="216679" y="17256"/>
                </a:cubicBezTo>
                <a:cubicBezTo>
                  <a:pt x="216267" y="19380"/>
                  <a:pt x="218255" y="21505"/>
                  <a:pt x="216679" y="22738"/>
                </a:cubicBezTo>
                <a:cubicBezTo>
                  <a:pt x="217843" y="26089"/>
                  <a:pt x="218049" y="29694"/>
                  <a:pt x="217295" y="33155"/>
                </a:cubicBezTo>
                <a:lnTo>
                  <a:pt x="216062" y="32264"/>
                </a:lnTo>
                <a:cubicBezTo>
                  <a:pt x="216953" y="33087"/>
                  <a:pt x="215240" y="32264"/>
                  <a:pt x="215308" y="33224"/>
                </a:cubicBezTo>
                <a:cubicBezTo>
                  <a:pt x="216542" y="32744"/>
                  <a:pt x="216542" y="34389"/>
                  <a:pt x="217227" y="35006"/>
                </a:cubicBezTo>
                <a:cubicBezTo>
                  <a:pt x="216199" y="36678"/>
                  <a:pt x="216062" y="38747"/>
                  <a:pt x="216816" y="40557"/>
                </a:cubicBezTo>
                <a:lnTo>
                  <a:pt x="215857" y="40557"/>
                </a:lnTo>
                <a:cubicBezTo>
                  <a:pt x="216953" y="42613"/>
                  <a:pt x="214828" y="43846"/>
                  <a:pt x="213732" y="45286"/>
                </a:cubicBezTo>
                <a:cubicBezTo>
                  <a:pt x="213252" y="45286"/>
                  <a:pt x="212293" y="45286"/>
                  <a:pt x="212155" y="45697"/>
                </a:cubicBezTo>
                <a:cubicBezTo>
                  <a:pt x="213046" y="47273"/>
                  <a:pt x="212703" y="47684"/>
                  <a:pt x="212772" y="49466"/>
                </a:cubicBezTo>
                <a:cubicBezTo>
                  <a:pt x="212018" y="50617"/>
                  <a:pt x="210990" y="51556"/>
                  <a:pt x="209757" y="52208"/>
                </a:cubicBezTo>
                <a:cubicBezTo>
                  <a:pt x="209140" y="56799"/>
                  <a:pt x="205302" y="59061"/>
                  <a:pt x="202904" y="62830"/>
                </a:cubicBezTo>
                <a:lnTo>
                  <a:pt x="201944" y="62213"/>
                </a:lnTo>
                <a:cubicBezTo>
                  <a:pt x="200574" y="66805"/>
                  <a:pt x="195091" y="68244"/>
                  <a:pt x="193378" y="71191"/>
                </a:cubicBezTo>
                <a:lnTo>
                  <a:pt x="192487" y="69409"/>
                </a:lnTo>
                <a:cubicBezTo>
                  <a:pt x="191664" y="69594"/>
                  <a:pt x="191116" y="70437"/>
                  <a:pt x="191253" y="71287"/>
                </a:cubicBezTo>
                <a:cubicBezTo>
                  <a:pt x="191321" y="71623"/>
                  <a:pt x="191527" y="71924"/>
                  <a:pt x="191801" y="72150"/>
                </a:cubicBezTo>
                <a:cubicBezTo>
                  <a:pt x="190636" y="72150"/>
                  <a:pt x="190157" y="74412"/>
                  <a:pt x="188717" y="73521"/>
                </a:cubicBezTo>
                <a:cubicBezTo>
                  <a:pt x="187690" y="73521"/>
                  <a:pt x="188100" y="74960"/>
                  <a:pt x="187552" y="75646"/>
                </a:cubicBezTo>
                <a:cubicBezTo>
                  <a:pt x="185908" y="75988"/>
                  <a:pt x="184400" y="76852"/>
                  <a:pt x="183235" y="78113"/>
                </a:cubicBezTo>
                <a:lnTo>
                  <a:pt x="183714" y="78113"/>
                </a:lnTo>
                <a:cubicBezTo>
                  <a:pt x="183714" y="77633"/>
                  <a:pt x="183235" y="76879"/>
                  <a:pt x="182755" y="77085"/>
                </a:cubicBezTo>
                <a:cubicBezTo>
                  <a:pt x="182275" y="77290"/>
                  <a:pt x="180150" y="77976"/>
                  <a:pt x="181932" y="79621"/>
                </a:cubicBezTo>
                <a:cubicBezTo>
                  <a:pt x="179465" y="79621"/>
                  <a:pt x="178163" y="82979"/>
                  <a:pt x="175559" y="82430"/>
                </a:cubicBezTo>
                <a:cubicBezTo>
                  <a:pt x="175970" y="82910"/>
                  <a:pt x="175559" y="83253"/>
                  <a:pt x="175559" y="83733"/>
                </a:cubicBezTo>
                <a:cubicBezTo>
                  <a:pt x="173914" y="84623"/>
                  <a:pt x="171652" y="84486"/>
                  <a:pt x="170830" y="86063"/>
                </a:cubicBezTo>
                <a:cubicBezTo>
                  <a:pt x="170419" y="86063"/>
                  <a:pt x="170830" y="84966"/>
                  <a:pt x="170076" y="85240"/>
                </a:cubicBezTo>
                <a:cubicBezTo>
                  <a:pt x="169322" y="85514"/>
                  <a:pt x="170076" y="85926"/>
                  <a:pt x="170076" y="86542"/>
                </a:cubicBezTo>
                <a:cubicBezTo>
                  <a:pt x="167952" y="88941"/>
                  <a:pt x="164182" y="88256"/>
                  <a:pt x="161853" y="89763"/>
                </a:cubicBezTo>
                <a:cubicBezTo>
                  <a:pt x="157877" y="92580"/>
                  <a:pt x="153560" y="94883"/>
                  <a:pt x="149037" y="96617"/>
                </a:cubicBezTo>
                <a:lnTo>
                  <a:pt x="149037" y="96206"/>
                </a:lnTo>
                <a:cubicBezTo>
                  <a:pt x="148352" y="98467"/>
                  <a:pt x="144994" y="96206"/>
                  <a:pt x="144857" y="98878"/>
                </a:cubicBezTo>
                <a:cubicBezTo>
                  <a:pt x="144376" y="98878"/>
                  <a:pt x="143485" y="99290"/>
                  <a:pt x="143417" y="98330"/>
                </a:cubicBezTo>
                <a:cubicBezTo>
                  <a:pt x="142732" y="99975"/>
                  <a:pt x="139785" y="98330"/>
                  <a:pt x="138688" y="100729"/>
                </a:cubicBezTo>
                <a:cubicBezTo>
                  <a:pt x="138688" y="100729"/>
                  <a:pt x="138688" y="100729"/>
                  <a:pt x="138688" y="100317"/>
                </a:cubicBezTo>
                <a:cubicBezTo>
                  <a:pt x="136632" y="100317"/>
                  <a:pt x="135673" y="101894"/>
                  <a:pt x="133548" y="101757"/>
                </a:cubicBezTo>
                <a:cubicBezTo>
                  <a:pt x="133548" y="101757"/>
                  <a:pt x="133891" y="101277"/>
                  <a:pt x="133548" y="100797"/>
                </a:cubicBezTo>
                <a:cubicBezTo>
                  <a:pt x="133205" y="100317"/>
                  <a:pt x="132589" y="103264"/>
                  <a:pt x="131424" y="101346"/>
                </a:cubicBezTo>
                <a:cubicBezTo>
                  <a:pt x="131424" y="101346"/>
                  <a:pt x="131424" y="102442"/>
                  <a:pt x="131424" y="102305"/>
                </a:cubicBezTo>
                <a:cubicBezTo>
                  <a:pt x="127243" y="103504"/>
                  <a:pt x="123200" y="105259"/>
                  <a:pt x="119430" y="107513"/>
                </a:cubicBezTo>
                <a:cubicBezTo>
                  <a:pt x="116072" y="107513"/>
                  <a:pt x="118129" y="104087"/>
                  <a:pt x="116278" y="106348"/>
                </a:cubicBezTo>
                <a:cubicBezTo>
                  <a:pt x="116278" y="106348"/>
                  <a:pt x="116278" y="107239"/>
                  <a:pt x="116278" y="106828"/>
                </a:cubicBezTo>
                <a:cubicBezTo>
                  <a:pt x="115524" y="107650"/>
                  <a:pt x="114085" y="104841"/>
                  <a:pt x="113811" y="106143"/>
                </a:cubicBezTo>
                <a:cubicBezTo>
                  <a:pt x="113537" y="107445"/>
                  <a:pt x="113811" y="106965"/>
                  <a:pt x="113811" y="107788"/>
                </a:cubicBezTo>
                <a:cubicBezTo>
                  <a:pt x="111755" y="107788"/>
                  <a:pt x="111069" y="106417"/>
                  <a:pt x="109904" y="107788"/>
                </a:cubicBezTo>
                <a:lnTo>
                  <a:pt x="109904" y="107102"/>
                </a:lnTo>
                <a:cubicBezTo>
                  <a:pt x="108740" y="109570"/>
                  <a:pt x="106477" y="109021"/>
                  <a:pt x="105587" y="111625"/>
                </a:cubicBezTo>
                <a:cubicBezTo>
                  <a:pt x="96403" y="114723"/>
                  <a:pt x="87083" y="117197"/>
                  <a:pt x="77557" y="119027"/>
                </a:cubicBezTo>
                <a:cubicBezTo>
                  <a:pt x="68031" y="120377"/>
                  <a:pt x="58368" y="120699"/>
                  <a:pt x="48773" y="119986"/>
                </a:cubicBezTo>
                <a:cubicBezTo>
                  <a:pt x="46443" y="118068"/>
                  <a:pt x="46375" y="118068"/>
                  <a:pt x="43702" y="118684"/>
                </a:cubicBezTo>
                <a:cubicBezTo>
                  <a:pt x="43702" y="118684"/>
                  <a:pt x="43702" y="118684"/>
                  <a:pt x="43702" y="118068"/>
                </a:cubicBezTo>
                <a:cubicBezTo>
                  <a:pt x="43702" y="119575"/>
                  <a:pt x="41851" y="118068"/>
                  <a:pt x="41508" y="119506"/>
                </a:cubicBezTo>
                <a:cubicBezTo>
                  <a:pt x="37740" y="118890"/>
                  <a:pt x="34107" y="118753"/>
                  <a:pt x="30064" y="117793"/>
                </a:cubicBezTo>
                <a:cubicBezTo>
                  <a:pt x="30749" y="117793"/>
                  <a:pt x="31366" y="116628"/>
                  <a:pt x="30543" y="116560"/>
                </a:cubicBezTo>
                <a:lnTo>
                  <a:pt x="29515" y="117314"/>
                </a:lnTo>
                <a:lnTo>
                  <a:pt x="29515" y="116834"/>
                </a:lnTo>
                <a:cubicBezTo>
                  <a:pt x="28967" y="116834"/>
                  <a:pt x="28213" y="117519"/>
                  <a:pt x="28624" y="118136"/>
                </a:cubicBezTo>
                <a:cubicBezTo>
                  <a:pt x="17248" y="115539"/>
                  <a:pt x="7722" y="107678"/>
                  <a:pt x="3062" y="96959"/>
                </a:cubicBezTo>
                <a:cubicBezTo>
                  <a:pt x="2445" y="94218"/>
                  <a:pt x="732" y="90791"/>
                  <a:pt x="-91" y="87844"/>
                </a:cubicBezTo>
                <a:cubicBezTo>
                  <a:pt x="457" y="78832"/>
                  <a:pt x="4090" y="70279"/>
                  <a:pt x="10121" y="63584"/>
                </a:cubicBezTo>
                <a:cubicBezTo>
                  <a:pt x="10395" y="64345"/>
                  <a:pt x="10531" y="65126"/>
                  <a:pt x="10669" y="65914"/>
                </a:cubicBezTo>
                <a:cubicBezTo>
                  <a:pt x="11765" y="67517"/>
                  <a:pt x="12313" y="69396"/>
                  <a:pt x="12382" y="713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3" name="Google Shape;2253;p47"/>
          <p:cNvSpPr/>
          <p:nvPr/>
        </p:nvSpPr>
        <p:spPr>
          <a:xfrm>
            <a:off x="2998041" y="3795558"/>
            <a:ext cx="589" cy="1827"/>
          </a:xfrm>
          <a:custGeom>
            <a:rect b="b" l="l" r="r" t="t"/>
            <a:pathLst>
              <a:path extrusionOk="0" h="2124" w="685">
                <a:moveTo>
                  <a:pt x="595" y="-426"/>
                </a:moveTo>
                <a:cubicBezTo>
                  <a:pt x="595" y="396"/>
                  <a:pt x="595" y="1082"/>
                  <a:pt x="-91" y="1698"/>
                </a:cubicBezTo>
                <a:cubicBezTo>
                  <a:pt x="46" y="965"/>
                  <a:pt x="252" y="252"/>
                  <a:pt x="595"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4" name="Google Shape;2254;p47"/>
          <p:cNvSpPr/>
          <p:nvPr/>
        </p:nvSpPr>
        <p:spPr>
          <a:xfrm>
            <a:off x="3003146" y="3812349"/>
            <a:ext cx="430" cy="727"/>
          </a:xfrm>
          <a:custGeom>
            <a:rect b="b" l="l" r="r" t="t"/>
            <a:pathLst>
              <a:path extrusionOk="0" h="845" w="500">
                <a:moveTo>
                  <a:pt x="410" y="-161"/>
                </a:moveTo>
                <a:cubicBezTo>
                  <a:pt x="410" y="-161"/>
                  <a:pt x="410" y="-161"/>
                  <a:pt x="410" y="251"/>
                </a:cubicBezTo>
                <a:cubicBezTo>
                  <a:pt x="410" y="662"/>
                  <a:pt x="-344" y="251"/>
                  <a:pt x="-2" y="-229"/>
                </a:cubicBezTo>
                <a:cubicBezTo>
                  <a:pt x="341" y="-709"/>
                  <a:pt x="410" y="-161"/>
                  <a:pt x="410" y="-16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5" name="Google Shape;2255;p47"/>
          <p:cNvSpPr/>
          <p:nvPr/>
        </p:nvSpPr>
        <p:spPr>
          <a:xfrm>
            <a:off x="3002870" y="3815286"/>
            <a:ext cx="1355" cy="1120"/>
          </a:xfrm>
          <a:custGeom>
            <a:rect b="b" l="l" r="r" t="t"/>
            <a:pathLst>
              <a:path extrusionOk="0" h="1302" w="1576">
                <a:moveTo>
                  <a:pt x="1485" y="876"/>
                </a:moveTo>
                <a:cubicBezTo>
                  <a:pt x="800" y="876"/>
                  <a:pt x="115" y="53"/>
                  <a:pt x="-91" y="-426"/>
                </a:cubicBezTo>
                <a:cubicBezTo>
                  <a:pt x="457" y="-29"/>
                  <a:pt x="1006" y="403"/>
                  <a:pt x="1485" y="8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6" name="Google Shape;2256;p47"/>
          <p:cNvSpPr/>
          <p:nvPr/>
        </p:nvSpPr>
        <p:spPr>
          <a:xfrm>
            <a:off x="3001338" y="3819953"/>
            <a:ext cx="765" cy="175"/>
          </a:xfrm>
          <a:custGeom>
            <a:rect b="b" l="l" r="r" t="t"/>
            <a:pathLst>
              <a:path extrusionOk="0" h="203" w="890">
                <a:moveTo>
                  <a:pt x="800" y="-375"/>
                </a:moveTo>
                <a:cubicBezTo>
                  <a:pt x="252" y="-32"/>
                  <a:pt x="-91" y="-375"/>
                  <a:pt x="-91" y="-375"/>
                </a:cubicBezTo>
                <a:cubicBezTo>
                  <a:pt x="184" y="-443"/>
                  <a:pt x="526" y="-443"/>
                  <a:pt x="800" y="-3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7" name="Google Shape;2257;p47"/>
          <p:cNvSpPr/>
          <p:nvPr/>
        </p:nvSpPr>
        <p:spPr>
          <a:xfrm>
            <a:off x="3002870" y="3820227"/>
            <a:ext cx="707" cy="594"/>
          </a:xfrm>
          <a:custGeom>
            <a:rect b="b" l="l" r="r" t="t"/>
            <a:pathLst>
              <a:path extrusionOk="0" h="691" w="822">
                <a:moveTo>
                  <a:pt x="732" y="-420"/>
                </a:moveTo>
                <a:cubicBezTo>
                  <a:pt x="732" y="-78"/>
                  <a:pt x="320" y="60"/>
                  <a:pt x="-91" y="265"/>
                </a:cubicBezTo>
                <a:cubicBezTo>
                  <a:pt x="732" y="60"/>
                  <a:pt x="-570" y="-489"/>
                  <a:pt x="732" y="-4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8" name="Google Shape;2258;p47"/>
          <p:cNvSpPr/>
          <p:nvPr/>
        </p:nvSpPr>
        <p:spPr>
          <a:xfrm>
            <a:off x="3000505" y="3827102"/>
            <a:ext cx="461" cy="730"/>
          </a:xfrm>
          <a:custGeom>
            <a:rect b="b" l="l" r="r" t="t"/>
            <a:pathLst>
              <a:path extrusionOk="0" h="849" w="536">
                <a:moveTo>
                  <a:pt x="263" y="-334"/>
                </a:moveTo>
                <a:cubicBezTo>
                  <a:pt x="263" y="-334"/>
                  <a:pt x="674" y="488"/>
                  <a:pt x="263" y="420"/>
                </a:cubicBezTo>
                <a:cubicBezTo>
                  <a:pt x="469" y="352"/>
                  <a:pt x="-628" y="-745"/>
                  <a:pt x="263" y="-33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9" name="Google Shape;2259;p47"/>
          <p:cNvSpPr/>
          <p:nvPr/>
        </p:nvSpPr>
        <p:spPr>
          <a:xfrm>
            <a:off x="2999984" y="3830361"/>
            <a:ext cx="589" cy="471"/>
          </a:xfrm>
          <a:custGeom>
            <a:rect b="b" l="l" r="r" t="t"/>
            <a:pathLst>
              <a:path extrusionOk="0" h="548" w="685">
                <a:moveTo>
                  <a:pt x="595" y="-221"/>
                </a:moveTo>
                <a:cubicBezTo>
                  <a:pt x="595" y="-221"/>
                  <a:pt x="595" y="-221"/>
                  <a:pt x="595" y="122"/>
                </a:cubicBezTo>
                <a:cubicBezTo>
                  <a:pt x="252" y="129"/>
                  <a:pt x="-22" y="-104"/>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0" name="Google Shape;2260;p47"/>
          <p:cNvSpPr/>
          <p:nvPr/>
        </p:nvSpPr>
        <p:spPr>
          <a:xfrm>
            <a:off x="2943099" y="3872761"/>
            <a:ext cx="470" cy="589"/>
          </a:xfrm>
          <a:custGeom>
            <a:rect b="b" l="l" r="r" t="t"/>
            <a:pathLst>
              <a:path extrusionOk="0" h="685" w="547">
                <a:moveTo>
                  <a:pt x="0" y="548"/>
                </a:moveTo>
                <a:lnTo>
                  <a:pt x="343" y="0"/>
                </a:lnTo>
                <a:lnTo>
                  <a:pt x="548" y="685"/>
                </a:lnTo>
                <a:lnTo>
                  <a:pt x="0" y="54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1" name="Google Shape;2261;p47"/>
          <p:cNvSpPr/>
          <p:nvPr/>
        </p:nvSpPr>
        <p:spPr>
          <a:xfrm>
            <a:off x="2910927" y="3883063"/>
            <a:ext cx="548" cy="665"/>
          </a:xfrm>
          <a:custGeom>
            <a:rect b="b" l="l" r="r" t="t"/>
            <a:pathLst>
              <a:path extrusionOk="0" h="773" w="637">
                <a:moveTo>
                  <a:pt x="547" y="194"/>
                </a:moveTo>
                <a:cubicBezTo>
                  <a:pt x="137" y="743"/>
                  <a:pt x="-1" y="-354"/>
                  <a:pt x="-69" y="-423"/>
                </a:cubicBezTo>
                <a:cubicBezTo>
                  <a:pt x="-138" y="-491"/>
                  <a:pt x="-69" y="468"/>
                  <a:pt x="547" y="19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2" name="Google Shape;2262;p47"/>
          <p:cNvSpPr/>
          <p:nvPr/>
        </p:nvSpPr>
        <p:spPr>
          <a:xfrm>
            <a:off x="2894221" y="3889780"/>
            <a:ext cx="294" cy="1178"/>
          </a:xfrm>
          <a:custGeom>
            <a:rect b="b" l="l" r="r" t="t"/>
            <a:pathLst>
              <a:path extrusionOk="0" h="1370" w="342">
                <a:moveTo>
                  <a:pt x="0" y="68"/>
                </a:moveTo>
                <a:lnTo>
                  <a:pt x="205" y="0"/>
                </a:lnTo>
                <a:lnTo>
                  <a:pt x="343" y="1371"/>
                </a:lnTo>
                <a:lnTo>
                  <a:pt x="0" y="6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3" name="Google Shape;2263;p47"/>
          <p:cNvSpPr/>
          <p:nvPr/>
        </p:nvSpPr>
        <p:spPr>
          <a:xfrm>
            <a:off x="3013116" y="3843061"/>
            <a:ext cx="825" cy="743"/>
          </a:xfrm>
          <a:custGeom>
            <a:rect b="b" l="l" r="r" t="t"/>
            <a:pathLst>
              <a:path extrusionOk="0" h="864" w="959">
                <a:moveTo>
                  <a:pt x="869" y="-59"/>
                </a:moveTo>
                <a:cubicBezTo>
                  <a:pt x="-228" y="-470"/>
                  <a:pt x="869" y="1243"/>
                  <a:pt x="-91" y="-59"/>
                </a:cubicBezTo>
                <a:cubicBezTo>
                  <a:pt x="389" y="-402"/>
                  <a:pt x="800" y="-676"/>
                  <a:pt x="869" y="-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4" name="Google Shape;2264;p47"/>
          <p:cNvSpPr/>
          <p:nvPr/>
        </p:nvSpPr>
        <p:spPr>
          <a:xfrm>
            <a:off x="2833728" y="3843494"/>
            <a:ext cx="187497" cy="89940"/>
          </a:xfrm>
          <a:custGeom>
            <a:rect b="b" l="l" r="r" t="t"/>
            <a:pathLst>
              <a:path extrusionOk="0" h="104581" w="218020">
                <a:moveTo>
                  <a:pt x="7740" y="77222"/>
                </a:moveTo>
                <a:cubicBezTo>
                  <a:pt x="8973" y="78853"/>
                  <a:pt x="9726" y="80765"/>
                  <a:pt x="9932" y="82773"/>
                </a:cubicBezTo>
                <a:cubicBezTo>
                  <a:pt x="10069" y="84754"/>
                  <a:pt x="11303" y="86501"/>
                  <a:pt x="13084" y="87365"/>
                </a:cubicBezTo>
                <a:cubicBezTo>
                  <a:pt x="13427" y="87365"/>
                  <a:pt x="11440" y="88461"/>
                  <a:pt x="12468" y="88941"/>
                </a:cubicBezTo>
                <a:cubicBezTo>
                  <a:pt x="16717" y="90634"/>
                  <a:pt x="20555" y="93286"/>
                  <a:pt x="23639" y="96685"/>
                </a:cubicBezTo>
                <a:lnTo>
                  <a:pt x="23228" y="97165"/>
                </a:lnTo>
                <a:cubicBezTo>
                  <a:pt x="23913" y="97782"/>
                  <a:pt x="25352" y="96274"/>
                  <a:pt x="26106" y="96685"/>
                </a:cubicBezTo>
                <a:cubicBezTo>
                  <a:pt x="26860" y="97096"/>
                  <a:pt x="26106" y="97165"/>
                  <a:pt x="26106" y="97713"/>
                </a:cubicBezTo>
                <a:cubicBezTo>
                  <a:pt x="26586" y="96685"/>
                  <a:pt x="27751" y="97713"/>
                  <a:pt x="28299" y="96754"/>
                </a:cubicBezTo>
                <a:cubicBezTo>
                  <a:pt x="28299" y="97233"/>
                  <a:pt x="28299" y="98124"/>
                  <a:pt x="28710" y="98673"/>
                </a:cubicBezTo>
                <a:lnTo>
                  <a:pt x="29395" y="97507"/>
                </a:lnTo>
                <a:cubicBezTo>
                  <a:pt x="31177" y="94766"/>
                  <a:pt x="32617" y="98124"/>
                  <a:pt x="34673" y="96754"/>
                </a:cubicBezTo>
                <a:cubicBezTo>
                  <a:pt x="34673" y="97096"/>
                  <a:pt x="34673" y="97302"/>
                  <a:pt x="34673" y="97576"/>
                </a:cubicBezTo>
                <a:cubicBezTo>
                  <a:pt x="37893" y="96514"/>
                  <a:pt x="41251" y="96027"/>
                  <a:pt x="44610" y="96137"/>
                </a:cubicBezTo>
                <a:cubicBezTo>
                  <a:pt x="44473" y="96719"/>
                  <a:pt x="44473" y="97336"/>
                  <a:pt x="44610" y="97918"/>
                </a:cubicBezTo>
                <a:cubicBezTo>
                  <a:pt x="44610" y="96548"/>
                  <a:pt x="45843" y="96342"/>
                  <a:pt x="46734" y="96068"/>
                </a:cubicBezTo>
                <a:cubicBezTo>
                  <a:pt x="46734" y="97439"/>
                  <a:pt x="48310" y="94903"/>
                  <a:pt x="49270" y="95657"/>
                </a:cubicBezTo>
                <a:lnTo>
                  <a:pt x="49270" y="95657"/>
                </a:lnTo>
                <a:cubicBezTo>
                  <a:pt x="50024" y="94286"/>
                  <a:pt x="50367" y="96548"/>
                  <a:pt x="50983" y="94835"/>
                </a:cubicBezTo>
                <a:lnTo>
                  <a:pt x="51464" y="95931"/>
                </a:lnTo>
                <a:cubicBezTo>
                  <a:pt x="51806" y="94012"/>
                  <a:pt x="52559" y="96959"/>
                  <a:pt x="53177" y="95931"/>
                </a:cubicBezTo>
                <a:lnTo>
                  <a:pt x="53177" y="95520"/>
                </a:lnTo>
                <a:cubicBezTo>
                  <a:pt x="53725" y="95040"/>
                  <a:pt x="54068" y="96068"/>
                  <a:pt x="54616" y="95520"/>
                </a:cubicBezTo>
                <a:lnTo>
                  <a:pt x="54616" y="95520"/>
                </a:lnTo>
                <a:cubicBezTo>
                  <a:pt x="55918" y="95109"/>
                  <a:pt x="56671" y="96137"/>
                  <a:pt x="56604" y="94629"/>
                </a:cubicBezTo>
                <a:cubicBezTo>
                  <a:pt x="57083" y="95863"/>
                  <a:pt x="55370" y="95177"/>
                  <a:pt x="56123" y="96959"/>
                </a:cubicBezTo>
                <a:cubicBezTo>
                  <a:pt x="60235" y="95760"/>
                  <a:pt x="64553" y="95225"/>
                  <a:pt x="68870" y="95383"/>
                </a:cubicBezTo>
                <a:cubicBezTo>
                  <a:pt x="69351" y="95931"/>
                  <a:pt x="69693" y="96068"/>
                  <a:pt x="69830" y="96616"/>
                </a:cubicBezTo>
                <a:cubicBezTo>
                  <a:pt x="69967" y="97165"/>
                  <a:pt x="71406" y="96616"/>
                  <a:pt x="71749" y="95451"/>
                </a:cubicBezTo>
                <a:cubicBezTo>
                  <a:pt x="72091" y="94286"/>
                  <a:pt x="71749" y="96205"/>
                  <a:pt x="72297" y="96274"/>
                </a:cubicBezTo>
                <a:cubicBezTo>
                  <a:pt x="72846" y="96342"/>
                  <a:pt x="73051" y="94560"/>
                  <a:pt x="73942" y="95177"/>
                </a:cubicBezTo>
                <a:cubicBezTo>
                  <a:pt x="73737" y="95650"/>
                  <a:pt x="73737" y="96212"/>
                  <a:pt x="73942" y="96685"/>
                </a:cubicBezTo>
                <a:cubicBezTo>
                  <a:pt x="74628" y="95451"/>
                  <a:pt x="75586" y="95589"/>
                  <a:pt x="76409" y="95177"/>
                </a:cubicBezTo>
                <a:cubicBezTo>
                  <a:pt x="76272" y="95458"/>
                  <a:pt x="76272" y="95787"/>
                  <a:pt x="76409" y="96068"/>
                </a:cubicBezTo>
                <a:cubicBezTo>
                  <a:pt x="77300" y="94698"/>
                  <a:pt x="78191" y="96068"/>
                  <a:pt x="78877" y="95246"/>
                </a:cubicBezTo>
                <a:lnTo>
                  <a:pt x="78877" y="96137"/>
                </a:lnTo>
                <a:cubicBezTo>
                  <a:pt x="80316" y="97028"/>
                  <a:pt x="78877" y="94286"/>
                  <a:pt x="80316" y="94835"/>
                </a:cubicBezTo>
                <a:cubicBezTo>
                  <a:pt x="80316" y="94835"/>
                  <a:pt x="80316" y="95451"/>
                  <a:pt x="80316" y="95794"/>
                </a:cubicBezTo>
                <a:cubicBezTo>
                  <a:pt x="81207" y="94149"/>
                  <a:pt x="82989" y="94423"/>
                  <a:pt x="83948" y="93807"/>
                </a:cubicBezTo>
                <a:lnTo>
                  <a:pt x="83948" y="93807"/>
                </a:lnTo>
                <a:cubicBezTo>
                  <a:pt x="85113" y="93807"/>
                  <a:pt x="86347" y="93807"/>
                  <a:pt x="87511" y="93053"/>
                </a:cubicBezTo>
                <a:cubicBezTo>
                  <a:pt x="87991" y="93395"/>
                  <a:pt x="87511" y="95177"/>
                  <a:pt x="88814" y="94698"/>
                </a:cubicBezTo>
                <a:cubicBezTo>
                  <a:pt x="88814" y="92984"/>
                  <a:pt x="90733" y="93669"/>
                  <a:pt x="89773" y="91819"/>
                </a:cubicBezTo>
                <a:cubicBezTo>
                  <a:pt x="90870" y="91819"/>
                  <a:pt x="92583" y="92367"/>
                  <a:pt x="93200" y="91819"/>
                </a:cubicBezTo>
                <a:cubicBezTo>
                  <a:pt x="92788" y="92573"/>
                  <a:pt x="94022" y="93807"/>
                  <a:pt x="93200" y="94149"/>
                </a:cubicBezTo>
                <a:lnTo>
                  <a:pt x="94022" y="95040"/>
                </a:lnTo>
                <a:cubicBezTo>
                  <a:pt x="94022" y="95794"/>
                  <a:pt x="93337" y="95040"/>
                  <a:pt x="93679" y="95794"/>
                </a:cubicBezTo>
                <a:cubicBezTo>
                  <a:pt x="94022" y="96548"/>
                  <a:pt x="95255" y="94766"/>
                  <a:pt x="95667" y="94972"/>
                </a:cubicBezTo>
                <a:cubicBezTo>
                  <a:pt x="96352" y="93807"/>
                  <a:pt x="96764" y="91751"/>
                  <a:pt x="97997" y="91340"/>
                </a:cubicBezTo>
                <a:cubicBezTo>
                  <a:pt x="97517" y="92093"/>
                  <a:pt x="98614" y="93190"/>
                  <a:pt x="97997" y="93533"/>
                </a:cubicBezTo>
                <a:lnTo>
                  <a:pt x="99231" y="89900"/>
                </a:lnTo>
                <a:cubicBezTo>
                  <a:pt x="99642" y="89900"/>
                  <a:pt x="99231" y="91271"/>
                  <a:pt x="100053" y="90654"/>
                </a:cubicBezTo>
                <a:cubicBezTo>
                  <a:pt x="99985" y="90270"/>
                  <a:pt x="99985" y="89873"/>
                  <a:pt x="100053" y="89489"/>
                </a:cubicBezTo>
                <a:cubicBezTo>
                  <a:pt x="100053" y="89489"/>
                  <a:pt x="101698" y="88735"/>
                  <a:pt x="102177" y="90380"/>
                </a:cubicBezTo>
                <a:cubicBezTo>
                  <a:pt x="102657" y="92025"/>
                  <a:pt x="101561" y="90860"/>
                  <a:pt x="102177" y="91408"/>
                </a:cubicBezTo>
                <a:cubicBezTo>
                  <a:pt x="102795" y="91956"/>
                  <a:pt x="102863" y="90654"/>
                  <a:pt x="103686" y="90449"/>
                </a:cubicBezTo>
                <a:lnTo>
                  <a:pt x="103686" y="90449"/>
                </a:lnTo>
                <a:cubicBezTo>
                  <a:pt x="104302" y="90449"/>
                  <a:pt x="105125" y="89420"/>
                  <a:pt x="104371" y="88667"/>
                </a:cubicBezTo>
                <a:cubicBezTo>
                  <a:pt x="103617" y="87913"/>
                  <a:pt x="104371" y="89626"/>
                  <a:pt x="104371" y="89215"/>
                </a:cubicBezTo>
                <a:cubicBezTo>
                  <a:pt x="104577" y="88338"/>
                  <a:pt x="105330" y="87687"/>
                  <a:pt x="106221" y="87570"/>
                </a:cubicBezTo>
                <a:cubicBezTo>
                  <a:pt x="106084" y="87974"/>
                  <a:pt x="106084" y="88399"/>
                  <a:pt x="106221" y="88804"/>
                </a:cubicBezTo>
                <a:cubicBezTo>
                  <a:pt x="106906" y="87618"/>
                  <a:pt x="107866" y="86611"/>
                  <a:pt x="109031" y="85857"/>
                </a:cubicBezTo>
                <a:cubicBezTo>
                  <a:pt x="109031" y="85034"/>
                  <a:pt x="109031" y="87365"/>
                  <a:pt x="109031" y="87022"/>
                </a:cubicBezTo>
                <a:cubicBezTo>
                  <a:pt x="110744" y="87776"/>
                  <a:pt x="111703" y="84760"/>
                  <a:pt x="113348" y="86062"/>
                </a:cubicBezTo>
                <a:cubicBezTo>
                  <a:pt x="113348" y="86062"/>
                  <a:pt x="112937" y="84966"/>
                  <a:pt x="113348" y="85171"/>
                </a:cubicBezTo>
                <a:cubicBezTo>
                  <a:pt x="113760" y="85377"/>
                  <a:pt x="114308" y="86268"/>
                  <a:pt x="114719" y="85720"/>
                </a:cubicBezTo>
                <a:cubicBezTo>
                  <a:pt x="114719" y="86336"/>
                  <a:pt x="115199" y="85720"/>
                  <a:pt x="115679" y="85034"/>
                </a:cubicBezTo>
                <a:cubicBezTo>
                  <a:pt x="116158" y="84349"/>
                  <a:pt x="115679" y="85034"/>
                  <a:pt x="115679" y="85514"/>
                </a:cubicBezTo>
                <a:cubicBezTo>
                  <a:pt x="116843" y="84150"/>
                  <a:pt x="118557" y="83458"/>
                  <a:pt x="120339" y="83664"/>
                </a:cubicBezTo>
                <a:cubicBezTo>
                  <a:pt x="120339" y="83184"/>
                  <a:pt x="120819" y="81745"/>
                  <a:pt x="121230" y="81676"/>
                </a:cubicBezTo>
                <a:lnTo>
                  <a:pt x="121230" y="82773"/>
                </a:lnTo>
                <a:cubicBezTo>
                  <a:pt x="121710" y="83321"/>
                  <a:pt x="122326" y="82362"/>
                  <a:pt x="122669" y="83184"/>
                </a:cubicBezTo>
                <a:cubicBezTo>
                  <a:pt x="123080" y="81745"/>
                  <a:pt x="120064" y="85103"/>
                  <a:pt x="120819" y="83869"/>
                </a:cubicBezTo>
                <a:cubicBezTo>
                  <a:pt x="121298" y="84623"/>
                  <a:pt x="121778" y="81813"/>
                  <a:pt x="121983" y="83253"/>
                </a:cubicBezTo>
                <a:cubicBezTo>
                  <a:pt x="122669" y="83253"/>
                  <a:pt x="123012" y="81676"/>
                  <a:pt x="123971" y="82430"/>
                </a:cubicBezTo>
                <a:cubicBezTo>
                  <a:pt x="123971" y="82430"/>
                  <a:pt x="123971" y="84007"/>
                  <a:pt x="123971" y="83801"/>
                </a:cubicBezTo>
                <a:cubicBezTo>
                  <a:pt x="123971" y="83595"/>
                  <a:pt x="123971" y="83253"/>
                  <a:pt x="124862" y="82636"/>
                </a:cubicBezTo>
                <a:lnTo>
                  <a:pt x="125204" y="82087"/>
                </a:lnTo>
                <a:cubicBezTo>
                  <a:pt x="125204" y="81060"/>
                  <a:pt x="126164" y="82087"/>
                  <a:pt x="125204" y="80991"/>
                </a:cubicBezTo>
                <a:cubicBezTo>
                  <a:pt x="125204" y="81745"/>
                  <a:pt x="126438" y="80031"/>
                  <a:pt x="126850" y="81745"/>
                </a:cubicBezTo>
                <a:lnTo>
                  <a:pt x="126850" y="83047"/>
                </a:lnTo>
                <a:cubicBezTo>
                  <a:pt x="127261" y="83047"/>
                  <a:pt x="126850" y="81539"/>
                  <a:pt x="127261" y="80785"/>
                </a:cubicBezTo>
                <a:cubicBezTo>
                  <a:pt x="127672" y="80031"/>
                  <a:pt x="127261" y="81128"/>
                  <a:pt x="127261" y="81334"/>
                </a:cubicBezTo>
                <a:cubicBezTo>
                  <a:pt x="126713" y="79346"/>
                  <a:pt x="128357" y="81334"/>
                  <a:pt x="128357" y="79483"/>
                </a:cubicBezTo>
                <a:cubicBezTo>
                  <a:pt x="129454" y="79894"/>
                  <a:pt x="130619" y="78798"/>
                  <a:pt x="131441" y="79894"/>
                </a:cubicBezTo>
                <a:cubicBezTo>
                  <a:pt x="131990" y="79072"/>
                  <a:pt x="132332" y="78113"/>
                  <a:pt x="133291" y="78318"/>
                </a:cubicBezTo>
                <a:cubicBezTo>
                  <a:pt x="133154" y="78565"/>
                  <a:pt x="133154" y="78887"/>
                  <a:pt x="133291" y="79141"/>
                </a:cubicBezTo>
                <a:cubicBezTo>
                  <a:pt x="133977" y="79552"/>
                  <a:pt x="133908" y="79141"/>
                  <a:pt x="134251" y="78524"/>
                </a:cubicBezTo>
                <a:cubicBezTo>
                  <a:pt x="134594" y="77907"/>
                  <a:pt x="135621" y="79346"/>
                  <a:pt x="136444" y="79826"/>
                </a:cubicBezTo>
                <a:cubicBezTo>
                  <a:pt x="136924" y="79003"/>
                  <a:pt x="136444" y="78044"/>
                  <a:pt x="136102" y="77359"/>
                </a:cubicBezTo>
                <a:cubicBezTo>
                  <a:pt x="137472" y="79072"/>
                  <a:pt x="137609" y="75440"/>
                  <a:pt x="138979" y="76879"/>
                </a:cubicBezTo>
                <a:cubicBezTo>
                  <a:pt x="138979" y="76879"/>
                  <a:pt x="138363" y="78181"/>
                  <a:pt x="138979" y="78455"/>
                </a:cubicBezTo>
                <a:cubicBezTo>
                  <a:pt x="140351" y="80169"/>
                  <a:pt x="139734" y="76605"/>
                  <a:pt x="141036" y="77153"/>
                </a:cubicBezTo>
                <a:lnTo>
                  <a:pt x="140213" y="75645"/>
                </a:lnTo>
                <a:cubicBezTo>
                  <a:pt x="141036" y="76468"/>
                  <a:pt x="141310" y="74138"/>
                  <a:pt x="141858" y="75645"/>
                </a:cubicBezTo>
                <a:cubicBezTo>
                  <a:pt x="141858" y="74960"/>
                  <a:pt x="143228" y="75645"/>
                  <a:pt x="142475" y="74275"/>
                </a:cubicBezTo>
                <a:cubicBezTo>
                  <a:pt x="144668" y="74960"/>
                  <a:pt x="146107" y="71945"/>
                  <a:pt x="148232" y="74275"/>
                </a:cubicBezTo>
                <a:cubicBezTo>
                  <a:pt x="148232" y="73932"/>
                  <a:pt x="148986" y="73932"/>
                  <a:pt x="148574" y="73178"/>
                </a:cubicBezTo>
                <a:cubicBezTo>
                  <a:pt x="148163" y="72424"/>
                  <a:pt x="148574" y="74001"/>
                  <a:pt x="147889" y="73521"/>
                </a:cubicBezTo>
                <a:cubicBezTo>
                  <a:pt x="147204" y="73041"/>
                  <a:pt x="147889" y="72904"/>
                  <a:pt x="147889" y="72698"/>
                </a:cubicBezTo>
                <a:cubicBezTo>
                  <a:pt x="147889" y="72493"/>
                  <a:pt x="148986" y="72698"/>
                  <a:pt x="149054" y="74275"/>
                </a:cubicBezTo>
                <a:cubicBezTo>
                  <a:pt x="150562" y="74754"/>
                  <a:pt x="149054" y="71191"/>
                  <a:pt x="150699" y="71191"/>
                </a:cubicBezTo>
                <a:cubicBezTo>
                  <a:pt x="150699" y="71807"/>
                  <a:pt x="151110" y="72013"/>
                  <a:pt x="151521" y="71739"/>
                </a:cubicBezTo>
                <a:lnTo>
                  <a:pt x="151521" y="70300"/>
                </a:lnTo>
                <a:cubicBezTo>
                  <a:pt x="152550" y="70300"/>
                  <a:pt x="152686" y="71533"/>
                  <a:pt x="153166" y="72562"/>
                </a:cubicBezTo>
                <a:cubicBezTo>
                  <a:pt x="153577" y="72219"/>
                  <a:pt x="154194" y="72013"/>
                  <a:pt x="154057" y="71122"/>
                </a:cubicBezTo>
                <a:lnTo>
                  <a:pt x="155290" y="72150"/>
                </a:lnTo>
                <a:cubicBezTo>
                  <a:pt x="154399" y="71396"/>
                  <a:pt x="155290" y="71396"/>
                  <a:pt x="155290" y="70985"/>
                </a:cubicBezTo>
                <a:lnTo>
                  <a:pt x="155290" y="71396"/>
                </a:lnTo>
                <a:cubicBezTo>
                  <a:pt x="155290" y="71807"/>
                  <a:pt x="156044" y="71396"/>
                  <a:pt x="156250" y="70985"/>
                </a:cubicBezTo>
                <a:cubicBezTo>
                  <a:pt x="156456" y="70574"/>
                  <a:pt x="155222" y="70369"/>
                  <a:pt x="154811" y="70300"/>
                </a:cubicBezTo>
                <a:cubicBezTo>
                  <a:pt x="154399" y="70231"/>
                  <a:pt x="155290" y="69683"/>
                  <a:pt x="155359" y="68929"/>
                </a:cubicBezTo>
                <a:cubicBezTo>
                  <a:pt x="155359" y="70026"/>
                  <a:pt x="156456" y="69340"/>
                  <a:pt x="156867" y="68929"/>
                </a:cubicBezTo>
                <a:cubicBezTo>
                  <a:pt x="157278" y="68518"/>
                  <a:pt x="156867" y="67764"/>
                  <a:pt x="156867" y="67696"/>
                </a:cubicBezTo>
                <a:cubicBezTo>
                  <a:pt x="156867" y="67627"/>
                  <a:pt x="157621" y="67696"/>
                  <a:pt x="157621" y="68381"/>
                </a:cubicBezTo>
                <a:cubicBezTo>
                  <a:pt x="157621" y="69066"/>
                  <a:pt x="157072" y="68381"/>
                  <a:pt x="157004" y="68381"/>
                </a:cubicBezTo>
                <a:cubicBezTo>
                  <a:pt x="156935" y="68381"/>
                  <a:pt x="157895" y="69614"/>
                  <a:pt x="158169" y="68381"/>
                </a:cubicBezTo>
                <a:cubicBezTo>
                  <a:pt x="158443" y="67147"/>
                  <a:pt x="157072" y="66394"/>
                  <a:pt x="158169" y="66599"/>
                </a:cubicBezTo>
                <a:cubicBezTo>
                  <a:pt x="158169" y="67031"/>
                  <a:pt x="158169" y="67469"/>
                  <a:pt x="158169" y="67901"/>
                </a:cubicBezTo>
                <a:lnTo>
                  <a:pt x="159197" y="67901"/>
                </a:lnTo>
                <a:lnTo>
                  <a:pt x="158785" y="66942"/>
                </a:lnTo>
                <a:cubicBezTo>
                  <a:pt x="158785" y="66942"/>
                  <a:pt x="158785" y="66942"/>
                  <a:pt x="158785" y="67353"/>
                </a:cubicBezTo>
                <a:cubicBezTo>
                  <a:pt x="158785" y="66256"/>
                  <a:pt x="159814" y="66462"/>
                  <a:pt x="159471" y="65297"/>
                </a:cubicBezTo>
                <a:cubicBezTo>
                  <a:pt x="159128" y="64132"/>
                  <a:pt x="160636" y="65297"/>
                  <a:pt x="161048" y="65297"/>
                </a:cubicBezTo>
                <a:lnTo>
                  <a:pt x="161048" y="65297"/>
                </a:lnTo>
                <a:cubicBezTo>
                  <a:pt x="161733" y="65297"/>
                  <a:pt x="162212" y="64954"/>
                  <a:pt x="162281" y="64132"/>
                </a:cubicBezTo>
                <a:lnTo>
                  <a:pt x="162281" y="64132"/>
                </a:lnTo>
                <a:cubicBezTo>
                  <a:pt x="162761" y="63926"/>
                  <a:pt x="163103" y="63447"/>
                  <a:pt x="163172" y="62898"/>
                </a:cubicBezTo>
                <a:cubicBezTo>
                  <a:pt x="164131" y="63309"/>
                  <a:pt x="165159" y="66325"/>
                  <a:pt x="165228" y="64749"/>
                </a:cubicBezTo>
                <a:cubicBezTo>
                  <a:pt x="165845" y="64749"/>
                  <a:pt x="165228" y="62556"/>
                  <a:pt x="164816" y="62076"/>
                </a:cubicBezTo>
                <a:cubicBezTo>
                  <a:pt x="166256" y="62076"/>
                  <a:pt x="166804" y="59883"/>
                  <a:pt x="168586" y="60705"/>
                </a:cubicBezTo>
                <a:cubicBezTo>
                  <a:pt x="168586" y="60294"/>
                  <a:pt x="168586" y="60089"/>
                  <a:pt x="168586" y="59677"/>
                </a:cubicBezTo>
                <a:cubicBezTo>
                  <a:pt x="170437" y="59198"/>
                  <a:pt x="171464" y="56730"/>
                  <a:pt x="173795" y="57690"/>
                </a:cubicBezTo>
                <a:cubicBezTo>
                  <a:pt x="173795" y="58375"/>
                  <a:pt x="174274" y="58581"/>
                  <a:pt x="174617" y="59129"/>
                </a:cubicBezTo>
                <a:cubicBezTo>
                  <a:pt x="174617" y="58101"/>
                  <a:pt x="175577" y="59677"/>
                  <a:pt x="174617" y="58238"/>
                </a:cubicBezTo>
                <a:cubicBezTo>
                  <a:pt x="173657" y="56799"/>
                  <a:pt x="173932" y="57005"/>
                  <a:pt x="173246" y="56936"/>
                </a:cubicBezTo>
                <a:cubicBezTo>
                  <a:pt x="174000" y="55908"/>
                  <a:pt x="175439" y="55017"/>
                  <a:pt x="176467" y="55497"/>
                </a:cubicBezTo>
                <a:cubicBezTo>
                  <a:pt x="175919" y="55497"/>
                  <a:pt x="175987" y="54880"/>
                  <a:pt x="176056" y="54537"/>
                </a:cubicBezTo>
                <a:cubicBezTo>
                  <a:pt x="176810" y="55840"/>
                  <a:pt x="177632" y="55634"/>
                  <a:pt x="177906" y="54537"/>
                </a:cubicBezTo>
                <a:lnTo>
                  <a:pt x="177495" y="53715"/>
                </a:lnTo>
                <a:lnTo>
                  <a:pt x="178317" y="54332"/>
                </a:lnTo>
                <a:cubicBezTo>
                  <a:pt x="178317" y="53920"/>
                  <a:pt x="177563" y="52550"/>
                  <a:pt x="178317" y="52961"/>
                </a:cubicBezTo>
                <a:cubicBezTo>
                  <a:pt x="178454" y="53242"/>
                  <a:pt x="178729" y="53489"/>
                  <a:pt x="178935" y="53715"/>
                </a:cubicBezTo>
                <a:cubicBezTo>
                  <a:pt x="178935" y="52756"/>
                  <a:pt x="179277" y="51179"/>
                  <a:pt x="180236" y="51453"/>
                </a:cubicBezTo>
                <a:lnTo>
                  <a:pt x="181470" y="52276"/>
                </a:lnTo>
                <a:cubicBezTo>
                  <a:pt x="181470" y="52276"/>
                  <a:pt x="181470" y="50974"/>
                  <a:pt x="180990" y="50974"/>
                </a:cubicBezTo>
                <a:cubicBezTo>
                  <a:pt x="182430" y="50974"/>
                  <a:pt x="183115" y="50631"/>
                  <a:pt x="184075" y="51385"/>
                </a:cubicBezTo>
                <a:cubicBezTo>
                  <a:pt x="184417" y="48548"/>
                  <a:pt x="186199" y="46094"/>
                  <a:pt x="188803" y="44943"/>
                </a:cubicBezTo>
                <a:lnTo>
                  <a:pt x="188803" y="45560"/>
                </a:lnTo>
                <a:cubicBezTo>
                  <a:pt x="189694" y="45560"/>
                  <a:pt x="188392" y="44394"/>
                  <a:pt x="188803" y="44532"/>
                </a:cubicBezTo>
                <a:cubicBezTo>
                  <a:pt x="189215" y="44669"/>
                  <a:pt x="190037" y="45354"/>
                  <a:pt x="190105" y="46313"/>
                </a:cubicBezTo>
                <a:cubicBezTo>
                  <a:pt x="191270" y="46313"/>
                  <a:pt x="190105" y="44669"/>
                  <a:pt x="190653" y="44052"/>
                </a:cubicBezTo>
                <a:cubicBezTo>
                  <a:pt x="191201" y="43435"/>
                  <a:pt x="190653" y="44805"/>
                  <a:pt x="190037" y="44052"/>
                </a:cubicBezTo>
                <a:cubicBezTo>
                  <a:pt x="189420" y="43298"/>
                  <a:pt x="191407" y="44052"/>
                  <a:pt x="190722" y="42681"/>
                </a:cubicBezTo>
                <a:cubicBezTo>
                  <a:pt x="191270" y="43134"/>
                  <a:pt x="191682" y="43730"/>
                  <a:pt x="191887" y="44394"/>
                </a:cubicBezTo>
                <a:lnTo>
                  <a:pt x="191887" y="43503"/>
                </a:lnTo>
                <a:cubicBezTo>
                  <a:pt x="193395" y="44394"/>
                  <a:pt x="192367" y="46725"/>
                  <a:pt x="194080" y="47821"/>
                </a:cubicBezTo>
                <a:lnTo>
                  <a:pt x="194080" y="47341"/>
                </a:lnTo>
                <a:cubicBezTo>
                  <a:pt x="195314" y="48164"/>
                  <a:pt x="194080" y="49466"/>
                  <a:pt x="195245" y="49054"/>
                </a:cubicBezTo>
                <a:cubicBezTo>
                  <a:pt x="195245" y="48164"/>
                  <a:pt x="194492" y="46313"/>
                  <a:pt x="193737" y="46176"/>
                </a:cubicBezTo>
                <a:cubicBezTo>
                  <a:pt x="194492" y="45148"/>
                  <a:pt x="192230" y="43229"/>
                  <a:pt x="193258" y="42612"/>
                </a:cubicBezTo>
                <a:cubicBezTo>
                  <a:pt x="194286" y="41996"/>
                  <a:pt x="192573" y="43367"/>
                  <a:pt x="193258" y="44052"/>
                </a:cubicBezTo>
                <a:cubicBezTo>
                  <a:pt x="193943" y="44737"/>
                  <a:pt x="193806" y="42887"/>
                  <a:pt x="194423" y="42818"/>
                </a:cubicBezTo>
                <a:cubicBezTo>
                  <a:pt x="193669" y="42818"/>
                  <a:pt x="193189" y="41447"/>
                  <a:pt x="193326" y="41036"/>
                </a:cubicBezTo>
                <a:cubicBezTo>
                  <a:pt x="193464" y="40625"/>
                  <a:pt x="193806" y="42270"/>
                  <a:pt x="194628" y="41790"/>
                </a:cubicBezTo>
                <a:cubicBezTo>
                  <a:pt x="194217" y="41105"/>
                  <a:pt x="194628" y="40145"/>
                  <a:pt x="193601" y="40214"/>
                </a:cubicBezTo>
                <a:cubicBezTo>
                  <a:pt x="192710" y="38638"/>
                  <a:pt x="194560" y="40214"/>
                  <a:pt x="194011" y="38638"/>
                </a:cubicBezTo>
                <a:cubicBezTo>
                  <a:pt x="195040" y="39392"/>
                  <a:pt x="195245" y="41379"/>
                  <a:pt x="196341" y="41242"/>
                </a:cubicBezTo>
                <a:cubicBezTo>
                  <a:pt x="195450" y="40420"/>
                  <a:pt x="196341" y="39254"/>
                  <a:pt x="194628" y="38227"/>
                </a:cubicBezTo>
                <a:cubicBezTo>
                  <a:pt x="195314" y="38452"/>
                  <a:pt x="195862" y="38987"/>
                  <a:pt x="196068" y="39666"/>
                </a:cubicBezTo>
                <a:cubicBezTo>
                  <a:pt x="196959" y="39666"/>
                  <a:pt x="195519" y="37198"/>
                  <a:pt x="197301" y="38843"/>
                </a:cubicBezTo>
                <a:lnTo>
                  <a:pt x="196616" y="37815"/>
                </a:lnTo>
                <a:lnTo>
                  <a:pt x="197987" y="38363"/>
                </a:lnTo>
                <a:cubicBezTo>
                  <a:pt x="197987" y="38021"/>
                  <a:pt x="197987" y="36170"/>
                  <a:pt x="199151" y="37472"/>
                </a:cubicBezTo>
                <a:cubicBezTo>
                  <a:pt x="199151" y="37472"/>
                  <a:pt x="199905" y="36582"/>
                  <a:pt x="198741" y="35965"/>
                </a:cubicBezTo>
                <a:cubicBezTo>
                  <a:pt x="197575" y="35348"/>
                  <a:pt x="198741" y="37130"/>
                  <a:pt x="197438" y="35965"/>
                </a:cubicBezTo>
                <a:cubicBezTo>
                  <a:pt x="198741" y="36650"/>
                  <a:pt x="197918" y="35143"/>
                  <a:pt x="197850" y="34594"/>
                </a:cubicBezTo>
                <a:lnTo>
                  <a:pt x="198398" y="35074"/>
                </a:lnTo>
                <a:cubicBezTo>
                  <a:pt x="198398" y="34663"/>
                  <a:pt x="198809" y="34457"/>
                  <a:pt x="198398" y="33840"/>
                </a:cubicBezTo>
                <a:cubicBezTo>
                  <a:pt x="197987" y="33223"/>
                  <a:pt x="199014" y="34526"/>
                  <a:pt x="199220" y="34457"/>
                </a:cubicBezTo>
                <a:lnTo>
                  <a:pt x="198535" y="33566"/>
                </a:lnTo>
                <a:cubicBezTo>
                  <a:pt x="198535" y="32607"/>
                  <a:pt x="200111" y="34731"/>
                  <a:pt x="200454" y="33909"/>
                </a:cubicBezTo>
                <a:lnTo>
                  <a:pt x="200454" y="34937"/>
                </a:lnTo>
                <a:cubicBezTo>
                  <a:pt x="200454" y="34937"/>
                  <a:pt x="201345" y="34937"/>
                  <a:pt x="201414" y="34594"/>
                </a:cubicBezTo>
                <a:lnTo>
                  <a:pt x="199494" y="32264"/>
                </a:lnTo>
                <a:cubicBezTo>
                  <a:pt x="199494" y="31647"/>
                  <a:pt x="200523" y="32812"/>
                  <a:pt x="199974" y="31785"/>
                </a:cubicBezTo>
                <a:lnTo>
                  <a:pt x="200523" y="33018"/>
                </a:lnTo>
                <a:cubicBezTo>
                  <a:pt x="200523" y="33018"/>
                  <a:pt x="202099" y="33772"/>
                  <a:pt x="202441" y="33018"/>
                </a:cubicBezTo>
                <a:cubicBezTo>
                  <a:pt x="202784" y="32264"/>
                  <a:pt x="201687" y="31099"/>
                  <a:pt x="200865" y="31236"/>
                </a:cubicBezTo>
                <a:cubicBezTo>
                  <a:pt x="200042" y="31373"/>
                  <a:pt x="201824" y="31236"/>
                  <a:pt x="202236" y="31647"/>
                </a:cubicBezTo>
                <a:cubicBezTo>
                  <a:pt x="202236" y="30894"/>
                  <a:pt x="201345" y="31099"/>
                  <a:pt x="201208" y="30208"/>
                </a:cubicBezTo>
                <a:cubicBezTo>
                  <a:pt x="202167" y="30263"/>
                  <a:pt x="203195" y="30263"/>
                  <a:pt x="204154" y="30208"/>
                </a:cubicBezTo>
                <a:lnTo>
                  <a:pt x="205114" y="31716"/>
                </a:lnTo>
                <a:lnTo>
                  <a:pt x="205114" y="31373"/>
                </a:lnTo>
                <a:cubicBezTo>
                  <a:pt x="205868" y="32607"/>
                  <a:pt x="206142" y="31716"/>
                  <a:pt x="207101" y="32744"/>
                </a:cubicBezTo>
                <a:cubicBezTo>
                  <a:pt x="207101" y="32744"/>
                  <a:pt x="207101" y="32058"/>
                  <a:pt x="207101" y="31579"/>
                </a:cubicBezTo>
                <a:cubicBezTo>
                  <a:pt x="204703" y="31099"/>
                  <a:pt x="205045" y="29043"/>
                  <a:pt x="203127" y="28221"/>
                </a:cubicBezTo>
                <a:cubicBezTo>
                  <a:pt x="203127" y="26987"/>
                  <a:pt x="207855" y="30140"/>
                  <a:pt x="205594" y="27467"/>
                </a:cubicBezTo>
                <a:cubicBezTo>
                  <a:pt x="205045" y="27467"/>
                  <a:pt x="203881" y="26165"/>
                  <a:pt x="204086" y="27056"/>
                </a:cubicBezTo>
                <a:cubicBezTo>
                  <a:pt x="204634" y="26576"/>
                  <a:pt x="202509" y="25685"/>
                  <a:pt x="203606" y="25411"/>
                </a:cubicBezTo>
                <a:cubicBezTo>
                  <a:pt x="204086" y="26302"/>
                  <a:pt x="205799" y="25754"/>
                  <a:pt x="206485" y="27056"/>
                </a:cubicBezTo>
                <a:cubicBezTo>
                  <a:pt x="205868" y="27056"/>
                  <a:pt x="205799" y="27056"/>
                  <a:pt x="205868" y="27535"/>
                </a:cubicBezTo>
                <a:cubicBezTo>
                  <a:pt x="205936" y="28015"/>
                  <a:pt x="207718" y="28563"/>
                  <a:pt x="208061" y="27535"/>
                </a:cubicBezTo>
                <a:cubicBezTo>
                  <a:pt x="208403" y="26507"/>
                  <a:pt x="208061" y="26370"/>
                  <a:pt x="207307" y="26028"/>
                </a:cubicBezTo>
                <a:cubicBezTo>
                  <a:pt x="206554" y="25685"/>
                  <a:pt x="207307" y="26713"/>
                  <a:pt x="206142" y="26028"/>
                </a:cubicBezTo>
                <a:cubicBezTo>
                  <a:pt x="204977" y="25342"/>
                  <a:pt x="207855" y="26028"/>
                  <a:pt x="206142" y="24520"/>
                </a:cubicBezTo>
                <a:cubicBezTo>
                  <a:pt x="206142" y="25068"/>
                  <a:pt x="204908" y="24520"/>
                  <a:pt x="204223" y="24520"/>
                </a:cubicBezTo>
                <a:lnTo>
                  <a:pt x="204223" y="23766"/>
                </a:lnTo>
                <a:lnTo>
                  <a:pt x="204908" y="24177"/>
                </a:lnTo>
                <a:cubicBezTo>
                  <a:pt x="205730" y="23560"/>
                  <a:pt x="203675" y="23423"/>
                  <a:pt x="204154" y="22738"/>
                </a:cubicBezTo>
                <a:lnTo>
                  <a:pt x="205799" y="22738"/>
                </a:lnTo>
                <a:cubicBezTo>
                  <a:pt x="206964" y="23355"/>
                  <a:pt x="204772" y="23629"/>
                  <a:pt x="206827" y="24314"/>
                </a:cubicBezTo>
                <a:cubicBezTo>
                  <a:pt x="207170" y="23766"/>
                  <a:pt x="206211" y="23218"/>
                  <a:pt x="206827" y="22875"/>
                </a:cubicBezTo>
                <a:cubicBezTo>
                  <a:pt x="207444" y="22532"/>
                  <a:pt x="206827" y="22875"/>
                  <a:pt x="206827" y="23423"/>
                </a:cubicBezTo>
                <a:cubicBezTo>
                  <a:pt x="206827" y="23972"/>
                  <a:pt x="209774" y="23903"/>
                  <a:pt x="208403" y="22532"/>
                </a:cubicBezTo>
                <a:cubicBezTo>
                  <a:pt x="207033" y="21162"/>
                  <a:pt x="207718" y="22532"/>
                  <a:pt x="206964" y="21984"/>
                </a:cubicBezTo>
                <a:cubicBezTo>
                  <a:pt x="206211" y="21436"/>
                  <a:pt x="206142" y="20545"/>
                  <a:pt x="206142" y="19928"/>
                </a:cubicBezTo>
                <a:cubicBezTo>
                  <a:pt x="207718" y="20339"/>
                  <a:pt x="206142" y="18900"/>
                  <a:pt x="207992" y="19928"/>
                </a:cubicBezTo>
                <a:cubicBezTo>
                  <a:pt x="207033" y="19928"/>
                  <a:pt x="206827" y="21436"/>
                  <a:pt x="207992" y="22121"/>
                </a:cubicBezTo>
                <a:cubicBezTo>
                  <a:pt x="209157" y="22807"/>
                  <a:pt x="207512" y="22807"/>
                  <a:pt x="209294" y="23629"/>
                </a:cubicBezTo>
                <a:cubicBezTo>
                  <a:pt x="209294" y="22807"/>
                  <a:pt x="211350" y="23286"/>
                  <a:pt x="212584" y="23629"/>
                </a:cubicBezTo>
                <a:cubicBezTo>
                  <a:pt x="212584" y="23629"/>
                  <a:pt x="212584" y="23012"/>
                  <a:pt x="212104" y="22807"/>
                </a:cubicBezTo>
                <a:cubicBezTo>
                  <a:pt x="211625" y="22601"/>
                  <a:pt x="211007" y="22807"/>
                  <a:pt x="209843" y="22807"/>
                </a:cubicBezTo>
                <a:cubicBezTo>
                  <a:pt x="210322" y="21854"/>
                  <a:pt x="209912" y="20703"/>
                  <a:pt x="208952" y="20237"/>
                </a:cubicBezTo>
                <a:cubicBezTo>
                  <a:pt x="208952" y="20223"/>
                  <a:pt x="208883" y="20216"/>
                  <a:pt x="208883" y="20202"/>
                </a:cubicBezTo>
                <a:cubicBezTo>
                  <a:pt x="209500" y="20202"/>
                  <a:pt x="210597" y="20202"/>
                  <a:pt x="210665" y="20614"/>
                </a:cubicBezTo>
                <a:cubicBezTo>
                  <a:pt x="210528" y="19407"/>
                  <a:pt x="210665" y="18194"/>
                  <a:pt x="211076" y="17050"/>
                </a:cubicBezTo>
                <a:cubicBezTo>
                  <a:pt x="209226" y="17735"/>
                  <a:pt x="210665" y="15816"/>
                  <a:pt x="209089" y="16296"/>
                </a:cubicBezTo>
                <a:cubicBezTo>
                  <a:pt x="208472" y="17009"/>
                  <a:pt x="207444" y="17276"/>
                  <a:pt x="206554" y="16981"/>
                </a:cubicBezTo>
                <a:cubicBezTo>
                  <a:pt x="206554" y="16981"/>
                  <a:pt x="207376" y="16981"/>
                  <a:pt x="207718" y="16981"/>
                </a:cubicBezTo>
                <a:cubicBezTo>
                  <a:pt x="206758" y="16570"/>
                  <a:pt x="209363" y="16296"/>
                  <a:pt x="207718" y="15885"/>
                </a:cubicBezTo>
                <a:cubicBezTo>
                  <a:pt x="208335" y="16844"/>
                  <a:pt x="209980" y="15885"/>
                  <a:pt x="211419" y="15885"/>
                </a:cubicBezTo>
                <a:cubicBezTo>
                  <a:pt x="210597" y="15131"/>
                  <a:pt x="212516" y="15885"/>
                  <a:pt x="212447" y="15062"/>
                </a:cubicBezTo>
                <a:cubicBezTo>
                  <a:pt x="211693" y="14329"/>
                  <a:pt x="210939" y="13500"/>
                  <a:pt x="210391" y="12595"/>
                </a:cubicBezTo>
                <a:cubicBezTo>
                  <a:pt x="211556" y="11293"/>
                  <a:pt x="209774" y="9922"/>
                  <a:pt x="209431" y="9100"/>
                </a:cubicBezTo>
                <a:cubicBezTo>
                  <a:pt x="209089" y="8278"/>
                  <a:pt x="211625" y="8141"/>
                  <a:pt x="211693" y="7455"/>
                </a:cubicBezTo>
                <a:cubicBezTo>
                  <a:pt x="211761" y="6770"/>
                  <a:pt x="210254" y="8620"/>
                  <a:pt x="210528" y="7455"/>
                </a:cubicBezTo>
                <a:lnTo>
                  <a:pt x="210528" y="7455"/>
                </a:lnTo>
                <a:cubicBezTo>
                  <a:pt x="210117" y="7455"/>
                  <a:pt x="210528" y="5194"/>
                  <a:pt x="208540" y="6085"/>
                </a:cubicBezTo>
                <a:lnTo>
                  <a:pt x="210254" y="5536"/>
                </a:lnTo>
                <a:cubicBezTo>
                  <a:pt x="210254" y="5536"/>
                  <a:pt x="209843" y="5536"/>
                  <a:pt x="209569" y="5536"/>
                </a:cubicBezTo>
                <a:cubicBezTo>
                  <a:pt x="209294" y="5536"/>
                  <a:pt x="210460" y="4783"/>
                  <a:pt x="210939" y="4919"/>
                </a:cubicBezTo>
                <a:cubicBezTo>
                  <a:pt x="211693" y="3686"/>
                  <a:pt x="210048" y="3754"/>
                  <a:pt x="209569" y="3206"/>
                </a:cubicBezTo>
                <a:lnTo>
                  <a:pt x="209021" y="4234"/>
                </a:lnTo>
                <a:cubicBezTo>
                  <a:pt x="207718" y="3754"/>
                  <a:pt x="207992" y="2521"/>
                  <a:pt x="206964" y="1904"/>
                </a:cubicBezTo>
                <a:lnTo>
                  <a:pt x="207718" y="1219"/>
                </a:lnTo>
                <a:lnTo>
                  <a:pt x="206827" y="1219"/>
                </a:lnTo>
                <a:cubicBezTo>
                  <a:pt x="207649" y="602"/>
                  <a:pt x="207581" y="-357"/>
                  <a:pt x="206827" y="54"/>
                </a:cubicBezTo>
                <a:cubicBezTo>
                  <a:pt x="207855" y="-179"/>
                  <a:pt x="208952" y="-337"/>
                  <a:pt x="209980" y="-426"/>
                </a:cubicBezTo>
                <a:cubicBezTo>
                  <a:pt x="209980" y="396"/>
                  <a:pt x="208678" y="-15"/>
                  <a:pt x="208198" y="945"/>
                </a:cubicBezTo>
                <a:cubicBezTo>
                  <a:pt x="207718" y="1904"/>
                  <a:pt x="208609" y="2384"/>
                  <a:pt x="209500" y="1904"/>
                </a:cubicBezTo>
                <a:cubicBezTo>
                  <a:pt x="209500" y="1493"/>
                  <a:pt x="209089" y="1904"/>
                  <a:pt x="208609" y="1904"/>
                </a:cubicBezTo>
                <a:cubicBezTo>
                  <a:pt x="209569" y="808"/>
                  <a:pt x="209980" y="1356"/>
                  <a:pt x="211007" y="1013"/>
                </a:cubicBezTo>
                <a:cubicBezTo>
                  <a:pt x="211007" y="1013"/>
                  <a:pt x="211007" y="328"/>
                  <a:pt x="210528" y="602"/>
                </a:cubicBezTo>
                <a:cubicBezTo>
                  <a:pt x="211350" y="602"/>
                  <a:pt x="211761" y="602"/>
                  <a:pt x="212310" y="1493"/>
                </a:cubicBezTo>
                <a:cubicBezTo>
                  <a:pt x="211488" y="1493"/>
                  <a:pt x="211761" y="2247"/>
                  <a:pt x="211282" y="2315"/>
                </a:cubicBezTo>
                <a:cubicBezTo>
                  <a:pt x="211830" y="1856"/>
                  <a:pt x="212652" y="1938"/>
                  <a:pt x="213132" y="2494"/>
                </a:cubicBezTo>
                <a:cubicBezTo>
                  <a:pt x="213270" y="2699"/>
                  <a:pt x="213407" y="2946"/>
                  <a:pt x="213407" y="3206"/>
                </a:cubicBezTo>
                <a:cubicBezTo>
                  <a:pt x="212516" y="4508"/>
                  <a:pt x="215188" y="4440"/>
                  <a:pt x="215325" y="5810"/>
                </a:cubicBezTo>
                <a:cubicBezTo>
                  <a:pt x="214229" y="5886"/>
                  <a:pt x="213064" y="5749"/>
                  <a:pt x="212036" y="5399"/>
                </a:cubicBezTo>
                <a:cubicBezTo>
                  <a:pt x="212036" y="6290"/>
                  <a:pt x="212036" y="6085"/>
                  <a:pt x="212036" y="6976"/>
                </a:cubicBezTo>
                <a:cubicBezTo>
                  <a:pt x="213064" y="6976"/>
                  <a:pt x="214571" y="6496"/>
                  <a:pt x="215394" y="6976"/>
                </a:cubicBezTo>
                <a:lnTo>
                  <a:pt x="214571" y="7318"/>
                </a:lnTo>
                <a:cubicBezTo>
                  <a:pt x="215257" y="7935"/>
                  <a:pt x="216628" y="7318"/>
                  <a:pt x="216696" y="8757"/>
                </a:cubicBezTo>
                <a:cubicBezTo>
                  <a:pt x="216765" y="10196"/>
                  <a:pt x="217107" y="12664"/>
                  <a:pt x="217107" y="14172"/>
                </a:cubicBezTo>
                <a:lnTo>
                  <a:pt x="216147" y="14172"/>
                </a:lnTo>
                <a:cubicBezTo>
                  <a:pt x="218272" y="14788"/>
                  <a:pt x="217038" y="16776"/>
                  <a:pt x="217929" y="17872"/>
                </a:cubicBezTo>
                <a:cubicBezTo>
                  <a:pt x="216970" y="19654"/>
                  <a:pt x="218478" y="22053"/>
                  <a:pt x="216628" y="22738"/>
                </a:cubicBezTo>
                <a:cubicBezTo>
                  <a:pt x="216901" y="26014"/>
                  <a:pt x="216216" y="29304"/>
                  <a:pt x="214503" y="32127"/>
                </a:cubicBezTo>
                <a:lnTo>
                  <a:pt x="213543" y="31030"/>
                </a:lnTo>
                <a:cubicBezTo>
                  <a:pt x="214161" y="31990"/>
                  <a:pt x="212652" y="31030"/>
                  <a:pt x="212584" y="31579"/>
                </a:cubicBezTo>
                <a:cubicBezTo>
                  <a:pt x="213886" y="31579"/>
                  <a:pt x="213475" y="32949"/>
                  <a:pt x="213955" y="33772"/>
                </a:cubicBezTo>
                <a:cubicBezTo>
                  <a:pt x="212310" y="34526"/>
                  <a:pt x="212241" y="36719"/>
                  <a:pt x="212241" y="38432"/>
                </a:cubicBezTo>
                <a:lnTo>
                  <a:pt x="211419" y="37884"/>
                </a:lnTo>
                <a:cubicBezTo>
                  <a:pt x="212036" y="40077"/>
                  <a:pt x="209774" y="40420"/>
                  <a:pt x="208540" y="41447"/>
                </a:cubicBezTo>
                <a:cubicBezTo>
                  <a:pt x="208061" y="41447"/>
                  <a:pt x="207239" y="40968"/>
                  <a:pt x="206964" y="41447"/>
                </a:cubicBezTo>
                <a:cubicBezTo>
                  <a:pt x="207512" y="43161"/>
                  <a:pt x="206964" y="43435"/>
                  <a:pt x="206964" y="45080"/>
                </a:cubicBezTo>
                <a:cubicBezTo>
                  <a:pt x="206073" y="45929"/>
                  <a:pt x="204977" y="46505"/>
                  <a:pt x="203743" y="46725"/>
                </a:cubicBezTo>
                <a:cubicBezTo>
                  <a:pt x="202578" y="50768"/>
                  <a:pt x="198809" y="52002"/>
                  <a:pt x="196890" y="55154"/>
                </a:cubicBezTo>
                <a:lnTo>
                  <a:pt x="195999" y="54400"/>
                </a:lnTo>
                <a:cubicBezTo>
                  <a:pt x="194560" y="58443"/>
                  <a:pt x="189762" y="58992"/>
                  <a:pt x="187981" y="61254"/>
                </a:cubicBezTo>
                <a:lnTo>
                  <a:pt x="187158" y="59540"/>
                </a:lnTo>
                <a:cubicBezTo>
                  <a:pt x="186061" y="59540"/>
                  <a:pt x="185719" y="61116"/>
                  <a:pt x="186610" y="62076"/>
                </a:cubicBezTo>
                <a:cubicBezTo>
                  <a:pt x="185513" y="62076"/>
                  <a:pt x="185170" y="64200"/>
                  <a:pt x="183800" y="63104"/>
                </a:cubicBezTo>
                <a:cubicBezTo>
                  <a:pt x="182841" y="63104"/>
                  <a:pt x="183321" y="64474"/>
                  <a:pt x="182772" y="65091"/>
                </a:cubicBezTo>
                <a:cubicBezTo>
                  <a:pt x="181264" y="65290"/>
                  <a:pt x="179826" y="66044"/>
                  <a:pt x="178866" y="67216"/>
                </a:cubicBezTo>
                <a:lnTo>
                  <a:pt x="179277" y="67216"/>
                </a:lnTo>
                <a:cubicBezTo>
                  <a:pt x="179277" y="66736"/>
                  <a:pt x="178866" y="66051"/>
                  <a:pt x="178454" y="66188"/>
                </a:cubicBezTo>
                <a:cubicBezTo>
                  <a:pt x="178044" y="66325"/>
                  <a:pt x="176056" y="66942"/>
                  <a:pt x="177769" y="68587"/>
                </a:cubicBezTo>
                <a:cubicBezTo>
                  <a:pt x="175508" y="68587"/>
                  <a:pt x="174411" y="71739"/>
                  <a:pt x="171875" y="71054"/>
                </a:cubicBezTo>
                <a:cubicBezTo>
                  <a:pt x="172355" y="71533"/>
                  <a:pt x="171875" y="71876"/>
                  <a:pt x="171875" y="72356"/>
                </a:cubicBezTo>
                <a:cubicBezTo>
                  <a:pt x="170368" y="73178"/>
                  <a:pt x="168243" y="72904"/>
                  <a:pt x="167558" y="74412"/>
                </a:cubicBezTo>
                <a:cubicBezTo>
                  <a:pt x="167147" y="74412"/>
                  <a:pt x="167558" y="73315"/>
                  <a:pt x="166804" y="73589"/>
                </a:cubicBezTo>
                <a:cubicBezTo>
                  <a:pt x="166050" y="73863"/>
                  <a:pt x="167147" y="74275"/>
                  <a:pt x="166804" y="74823"/>
                </a:cubicBezTo>
                <a:cubicBezTo>
                  <a:pt x="164885" y="77085"/>
                  <a:pt x="161321" y="76194"/>
                  <a:pt x="159197" y="77564"/>
                </a:cubicBezTo>
                <a:cubicBezTo>
                  <a:pt x="155565" y="80066"/>
                  <a:pt x="151659" y="82095"/>
                  <a:pt x="147477" y="83595"/>
                </a:cubicBezTo>
                <a:lnTo>
                  <a:pt x="147477" y="83184"/>
                </a:lnTo>
                <a:cubicBezTo>
                  <a:pt x="146792" y="85309"/>
                  <a:pt x="143709" y="82704"/>
                  <a:pt x="143640" y="85583"/>
                </a:cubicBezTo>
                <a:cubicBezTo>
                  <a:pt x="143161" y="85583"/>
                  <a:pt x="142337" y="85583"/>
                  <a:pt x="142270" y="84897"/>
                </a:cubicBezTo>
                <a:cubicBezTo>
                  <a:pt x="141652" y="86474"/>
                  <a:pt x="138911" y="84897"/>
                  <a:pt x="137952" y="86953"/>
                </a:cubicBezTo>
                <a:cubicBezTo>
                  <a:pt x="137952" y="86953"/>
                  <a:pt x="137952" y="86953"/>
                  <a:pt x="137952" y="86953"/>
                </a:cubicBezTo>
                <a:cubicBezTo>
                  <a:pt x="136102" y="86611"/>
                  <a:pt x="135211" y="88324"/>
                  <a:pt x="133223" y="87982"/>
                </a:cubicBezTo>
                <a:cubicBezTo>
                  <a:pt x="133223" y="87982"/>
                  <a:pt x="133634" y="87570"/>
                  <a:pt x="133223" y="87091"/>
                </a:cubicBezTo>
                <a:cubicBezTo>
                  <a:pt x="132812" y="86611"/>
                  <a:pt x="132332" y="89420"/>
                  <a:pt x="131304" y="87091"/>
                </a:cubicBezTo>
                <a:cubicBezTo>
                  <a:pt x="131304" y="87091"/>
                  <a:pt x="131304" y="88256"/>
                  <a:pt x="131304" y="88118"/>
                </a:cubicBezTo>
                <a:cubicBezTo>
                  <a:pt x="127466" y="89098"/>
                  <a:pt x="123765" y="90599"/>
                  <a:pt x="120339" y="92573"/>
                </a:cubicBezTo>
                <a:cubicBezTo>
                  <a:pt x="117324" y="92093"/>
                  <a:pt x="119242" y="89078"/>
                  <a:pt x="117529" y="91271"/>
                </a:cubicBezTo>
                <a:cubicBezTo>
                  <a:pt x="117529" y="90860"/>
                  <a:pt x="117529" y="92093"/>
                  <a:pt x="117529" y="91682"/>
                </a:cubicBezTo>
                <a:cubicBezTo>
                  <a:pt x="116843" y="92505"/>
                  <a:pt x="115610" y="89626"/>
                  <a:pt x="115336" y="90928"/>
                </a:cubicBezTo>
                <a:cubicBezTo>
                  <a:pt x="115061" y="92231"/>
                  <a:pt x="115336" y="91751"/>
                  <a:pt x="115336" y="92573"/>
                </a:cubicBezTo>
                <a:cubicBezTo>
                  <a:pt x="113417" y="92093"/>
                  <a:pt x="112800" y="90997"/>
                  <a:pt x="111772" y="92573"/>
                </a:cubicBezTo>
                <a:lnTo>
                  <a:pt x="111772" y="91888"/>
                </a:lnTo>
                <a:cubicBezTo>
                  <a:pt x="110675" y="94218"/>
                  <a:pt x="108620" y="93601"/>
                  <a:pt x="107866" y="96137"/>
                </a:cubicBezTo>
                <a:cubicBezTo>
                  <a:pt x="99573" y="98782"/>
                  <a:pt x="91075" y="100913"/>
                  <a:pt x="82508" y="102510"/>
                </a:cubicBezTo>
                <a:cubicBezTo>
                  <a:pt x="74010" y="103710"/>
                  <a:pt x="65375" y="104052"/>
                  <a:pt x="56809" y="103538"/>
                </a:cubicBezTo>
                <a:cubicBezTo>
                  <a:pt x="54753" y="101756"/>
                  <a:pt x="54616" y="101825"/>
                  <a:pt x="52422" y="102579"/>
                </a:cubicBezTo>
                <a:cubicBezTo>
                  <a:pt x="52422" y="102579"/>
                  <a:pt x="52422" y="102579"/>
                  <a:pt x="52422" y="101962"/>
                </a:cubicBezTo>
                <a:cubicBezTo>
                  <a:pt x="52422" y="103470"/>
                  <a:pt x="50846" y="101962"/>
                  <a:pt x="50641" y="103470"/>
                </a:cubicBezTo>
                <a:cubicBezTo>
                  <a:pt x="47420" y="103470"/>
                  <a:pt x="44404" y="103470"/>
                  <a:pt x="41115" y="103470"/>
                </a:cubicBezTo>
                <a:cubicBezTo>
                  <a:pt x="41663" y="103470"/>
                  <a:pt x="41937" y="102167"/>
                  <a:pt x="41115" y="102167"/>
                </a:cubicBezTo>
                <a:lnTo>
                  <a:pt x="40429" y="103127"/>
                </a:lnTo>
                <a:lnTo>
                  <a:pt x="40429" y="102716"/>
                </a:lnTo>
                <a:cubicBezTo>
                  <a:pt x="39950" y="102716"/>
                  <a:pt x="39470" y="103607"/>
                  <a:pt x="39881" y="104155"/>
                </a:cubicBezTo>
                <a:cubicBezTo>
                  <a:pt x="30835" y="104073"/>
                  <a:pt x="21925" y="102092"/>
                  <a:pt x="13702" y="98330"/>
                </a:cubicBezTo>
                <a:cubicBezTo>
                  <a:pt x="11646" y="96754"/>
                  <a:pt x="8288" y="95589"/>
                  <a:pt x="5683" y="93601"/>
                </a:cubicBezTo>
                <a:cubicBezTo>
                  <a:pt x="3216" y="90072"/>
                  <a:pt x="1503" y="86056"/>
                  <a:pt x="680" y="81813"/>
                </a:cubicBezTo>
                <a:cubicBezTo>
                  <a:pt x="-348" y="77441"/>
                  <a:pt x="-348" y="72890"/>
                  <a:pt x="680" y="68518"/>
                </a:cubicBezTo>
                <a:cubicBezTo>
                  <a:pt x="4176" y="70279"/>
                  <a:pt x="6711" y="73445"/>
                  <a:pt x="7740" y="7722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5" name="Google Shape;2265;p47"/>
          <p:cNvSpPr/>
          <p:nvPr/>
        </p:nvSpPr>
        <p:spPr>
          <a:xfrm>
            <a:off x="3014000" y="3844200"/>
            <a:ext cx="943" cy="1650"/>
          </a:xfrm>
          <a:custGeom>
            <a:rect b="b" l="l" r="r" t="t"/>
            <a:pathLst>
              <a:path extrusionOk="0" h="1919" w="1096">
                <a:moveTo>
                  <a:pt x="1006" y="-426"/>
                </a:moveTo>
                <a:cubicBezTo>
                  <a:pt x="1006" y="259"/>
                  <a:pt x="1006" y="1150"/>
                  <a:pt x="-91" y="1493"/>
                </a:cubicBezTo>
                <a:cubicBezTo>
                  <a:pt x="389" y="602"/>
                  <a:pt x="526" y="-426"/>
                  <a:pt x="1006"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6" name="Google Shape;2266;p47"/>
          <p:cNvSpPr/>
          <p:nvPr/>
        </p:nvSpPr>
        <p:spPr>
          <a:xfrm>
            <a:off x="3014996" y="3859610"/>
            <a:ext cx="713" cy="431"/>
          </a:xfrm>
          <a:custGeom>
            <a:rect b="b" l="l" r="r" t="t"/>
            <a:pathLst>
              <a:path extrusionOk="0" h="501" w="829">
                <a:moveTo>
                  <a:pt x="738" y="76"/>
                </a:moveTo>
                <a:cubicBezTo>
                  <a:pt x="738" y="76"/>
                  <a:pt x="738" y="76"/>
                  <a:pt x="327" y="76"/>
                </a:cubicBezTo>
                <a:cubicBezTo>
                  <a:pt x="-85" y="76"/>
                  <a:pt x="-358" y="-267"/>
                  <a:pt x="327" y="-404"/>
                </a:cubicBezTo>
                <a:cubicBezTo>
                  <a:pt x="1012" y="-541"/>
                  <a:pt x="327" y="7"/>
                  <a:pt x="738" y="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7" name="Google Shape;2267;p47"/>
          <p:cNvSpPr/>
          <p:nvPr/>
        </p:nvSpPr>
        <p:spPr>
          <a:xfrm>
            <a:off x="3014353" y="3862102"/>
            <a:ext cx="1002" cy="1238"/>
          </a:xfrm>
          <a:custGeom>
            <a:rect b="b" l="l" r="r" t="t"/>
            <a:pathLst>
              <a:path extrusionOk="0" h="1439" w="1165">
                <a:moveTo>
                  <a:pt x="1075" y="1013"/>
                </a:moveTo>
                <a:cubicBezTo>
                  <a:pt x="458" y="787"/>
                  <a:pt x="-22" y="232"/>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8" name="Google Shape;2268;p47"/>
          <p:cNvSpPr/>
          <p:nvPr/>
        </p:nvSpPr>
        <p:spPr>
          <a:xfrm>
            <a:off x="3011635" y="3865400"/>
            <a:ext cx="716" cy="353"/>
          </a:xfrm>
          <a:custGeom>
            <a:rect b="b" l="l" r="r" t="t"/>
            <a:pathLst>
              <a:path extrusionOk="0" h="411" w="832">
                <a:moveTo>
                  <a:pt x="742" y="-15"/>
                </a:moveTo>
                <a:cubicBezTo>
                  <a:pt x="125" y="-15"/>
                  <a:pt x="-149" y="-152"/>
                  <a:pt x="-80" y="-426"/>
                </a:cubicBezTo>
                <a:cubicBezTo>
                  <a:pt x="263" y="-371"/>
                  <a:pt x="536" y="-234"/>
                  <a:pt x="742" y="-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9" name="Google Shape;2269;p47"/>
          <p:cNvSpPr/>
          <p:nvPr/>
        </p:nvSpPr>
        <p:spPr>
          <a:xfrm>
            <a:off x="3012653" y="3866126"/>
            <a:ext cx="935" cy="157"/>
          </a:xfrm>
          <a:custGeom>
            <a:rect b="b" l="l" r="r" t="t"/>
            <a:pathLst>
              <a:path extrusionOk="0" h="182" w="1087">
                <a:moveTo>
                  <a:pt x="996" y="-243"/>
                </a:moveTo>
                <a:cubicBezTo>
                  <a:pt x="996" y="-243"/>
                  <a:pt x="517" y="-243"/>
                  <a:pt x="105" y="-243"/>
                </a:cubicBezTo>
                <a:cubicBezTo>
                  <a:pt x="-305" y="-243"/>
                  <a:pt x="-100" y="-654"/>
                  <a:pt x="996" y="-2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0" name="Google Shape;2270;p47"/>
          <p:cNvSpPr/>
          <p:nvPr/>
        </p:nvSpPr>
        <p:spPr>
          <a:xfrm>
            <a:off x="3008995" y="3871087"/>
            <a:ext cx="470" cy="662"/>
          </a:xfrm>
          <a:custGeom>
            <a:rect b="b" l="l" r="r" t="t"/>
            <a:pathLst>
              <a:path extrusionOk="0" h="770" w="547">
                <a:moveTo>
                  <a:pt x="457" y="-259"/>
                </a:moveTo>
                <a:cubicBezTo>
                  <a:pt x="457" y="-259"/>
                  <a:pt x="457" y="563"/>
                  <a:pt x="-91" y="289"/>
                </a:cubicBezTo>
                <a:cubicBezTo>
                  <a:pt x="457" y="426"/>
                  <a:pt x="-365" y="-876"/>
                  <a:pt x="457" y="-2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1" name="Google Shape;2271;p47"/>
          <p:cNvSpPr/>
          <p:nvPr/>
        </p:nvSpPr>
        <p:spPr>
          <a:xfrm>
            <a:off x="3007807" y="3873703"/>
            <a:ext cx="481" cy="589"/>
          </a:xfrm>
          <a:custGeom>
            <a:rect b="b" l="l" r="r" t="t"/>
            <a:pathLst>
              <a:path extrusionOk="0" h="685" w="559">
                <a:moveTo>
                  <a:pt x="469" y="259"/>
                </a:moveTo>
                <a:cubicBezTo>
                  <a:pt x="469" y="259"/>
                  <a:pt x="469" y="259"/>
                  <a:pt x="469" y="259"/>
                </a:cubicBezTo>
                <a:cubicBezTo>
                  <a:pt x="126" y="225"/>
                  <a:pt x="-149" y="-77"/>
                  <a:pt x="-80" y="-419"/>
                </a:cubicBezTo>
                <a:cubicBezTo>
                  <a:pt x="-80" y="-419"/>
                  <a:pt x="-80" y="-426"/>
                  <a:pt x="-80"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2" name="Google Shape;2272;p47"/>
          <p:cNvSpPr/>
          <p:nvPr/>
        </p:nvSpPr>
        <p:spPr>
          <a:xfrm>
            <a:off x="2952756" y="3910038"/>
            <a:ext cx="412" cy="589"/>
          </a:xfrm>
          <a:custGeom>
            <a:rect b="b" l="l" r="r" t="t"/>
            <a:pathLst>
              <a:path extrusionOk="0" h="685" w="479">
                <a:moveTo>
                  <a:pt x="0" y="480"/>
                </a:moveTo>
                <a:lnTo>
                  <a:pt x="274" y="0"/>
                </a:lnTo>
                <a:lnTo>
                  <a:pt x="480" y="685"/>
                </a:lnTo>
                <a:lnTo>
                  <a:pt x="0" y="48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3" name="Google Shape;2273;p47"/>
          <p:cNvSpPr/>
          <p:nvPr/>
        </p:nvSpPr>
        <p:spPr>
          <a:xfrm>
            <a:off x="2923469" y="3918338"/>
            <a:ext cx="489" cy="696"/>
          </a:xfrm>
          <a:custGeom>
            <a:rect b="b" l="l" r="r" t="t"/>
            <a:pathLst>
              <a:path extrusionOk="0" h="809" w="569">
                <a:moveTo>
                  <a:pt x="479" y="263"/>
                </a:moveTo>
                <a:cubicBezTo>
                  <a:pt x="69" y="742"/>
                  <a:pt x="0" y="-354"/>
                  <a:pt x="-69" y="-423"/>
                </a:cubicBezTo>
                <a:cubicBezTo>
                  <a:pt x="-137" y="-491"/>
                  <a:pt x="-69" y="468"/>
                  <a:pt x="479" y="26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4" name="Google Shape;2274;p47"/>
          <p:cNvSpPr/>
          <p:nvPr/>
        </p:nvSpPr>
        <p:spPr>
          <a:xfrm>
            <a:off x="2908354" y="3924524"/>
            <a:ext cx="235" cy="1178"/>
          </a:xfrm>
          <a:custGeom>
            <a:rect b="b" l="l" r="r" t="t"/>
            <a:pathLst>
              <a:path extrusionOk="0" h="1370" w="273">
                <a:moveTo>
                  <a:pt x="0" y="0"/>
                </a:moveTo>
                <a:lnTo>
                  <a:pt x="137" y="0"/>
                </a:lnTo>
                <a:lnTo>
                  <a:pt x="274" y="1371"/>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5" name="Google Shape;2275;p47"/>
          <p:cNvSpPr/>
          <p:nvPr/>
        </p:nvSpPr>
        <p:spPr>
          <a:xfrm>
            <a:off x="2753729" y="3643978"/>
            <a:ext cx="230" cy="665"/>
          </a:xfrm>
          <a:custGeom>
            <a:rect b="b" l="l" r="r" t="t"/>
            <a:pathLst>
              <a:path extrusionOk="0" h="773" w="268">
                <a:moveTo>
                  <a:pt x="97" y="-424"/>
                </a:moveTo>
                <a:cubicBezTo>
                  <a:pt x="-451" y="-81"/>
                  <a:pt x="440" y="741"/>
                  <a:pt x="97" y="125"/>
                </a:cubicBezTo>
                <a:cubicBezTo>
                  <a:pt x="-245" y="-492"/>
                  <a:pt x="-41" y="-424"/>
                  <a:pt x="97" y="-4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6" name="Google Shape;2276;p47"/>
          <p:cNvSpPr/>
          <p:nvPr/>
        </p:nvSpPr>
        <p:spPr>
          <a:xfrm>
            <a:off x="2755421" y="3553409"/>
            <a:ext cx="69488" cy="99016"/>
          </a:xfrm>
          <a:custGeom>
            <a:rect b="b" l="l" r="r" t="t"/>
            <a:pathLst>
              <a:path extrusionOk="0" h="115135" w="80800">
                <a:moveTo>
                  <a:pt x="72966" y="671"/>
                </a:moveTo>
                <a:cubicBezTo>
                  <a:pt x="76940" y="1356"/>
                  <a:pt x="74130" y="4714"/>
                  <a:pt x="76734" y="6085"/>
                </a:cubicBezTo>
                <a:cubicBezTo>
                  <a:pt x="76734" y="6085"/>
                  <a:pt x="74816" y="6085"/>
                  <a:pt x="75433" y="6838"/>
                </a:cubicBezTo>
                <a:cubicBezTo>
                  <a:pt x="78516" y="8141"/>
                  <a:pt x="77489" y="11636"/>
                  <a:pt x="75433" y="14172"/>
                </a:cubicBezTo>
                <a:lnTo>
                  <a:pt x="74885" y="14172"/>
                </a:lnTo>
                <a:cubicBezTo>
                  <a:pt x="74885" y="14651"/>
                  <a:pt x="76392" y="14925"/>
                  <a:pt x="76255" y="15474"/>
                </a:cubicBezTo>
                <a:cubicBezTo>
                  <a:pt x="76118" y="16022"/>
                  <a:pt x="75707" y="15474"/>
                  <a:pt x="75227" y="15474"/>
                </a:cubicBezTo>
                <a:cubicBezTo>
                  <a:pt x="76324" y="15474"/>
                  <a:pt x="75843" y="16227"/>
                  <a:pt x="76667" y="16365"/>
                </a:cubicBezTo>
                <a:cubicBezTo>
                  <a:pt x="76118" y="16515"/>
                  <a:pt x="75501" y="16700"/>
                  <a:pt x="74953" y="16913"/>
                </a:cubicBezTo>
                <a:lnTo>
                  <a:pt x="76186" y="16913"/>
                </a:lnTo>
                <a:cubicBezTo>
                  <a:pt x="79270" y="17392"/>
                  <a:pt x="76186" y="18763"/>
                  <a:pt x="77694" y="19654"/>
                </a:cubicBezTo>
                <a:cubicBezTo>
                  <a:pt x="77694" y="19654"/>
                  <a:pt x="77215" y="19654"/>
                  <a:pt x="76940" y="19654"/>
                </a:cubicBezTo>
                <a:cubicBezTo>
                  <a:pt x="78859" y="21162"/>
                  <a:pt x="78585" y="23355"/>
                  <a:pt x="79202" y="25205"/>
                </a:cubicBezTo>
                <a:cubicBezTo>
                  <a:pt x="78654" y="25137"/>
                  <a:pt x="78037" y="25137"/>
                  <a:pt x="77489" y="25205"/>
                </a:cubicBezTo>
                <a:cubicBezTo>
                  <a:pt x="78791" y="25205"/>
                  <a:pt x="79134" y="25891"/>
                  <a:pt x="79339" y="26439"/>
                </a:cubicBezTo>
                <a:cubicBezTo>
                  <a:pt x="78037" y="26439"/>
                  <a:pt x="80573" y="27330"/>
                  <a:pt x="79819" y="27878"/>
                </a:cubicBezTo>
                <a:lnTo>
                  <a:pt x="79819" y="27878"/>
                </a:lnTo>
                <a:cubicBezTo>
                  <a:pt x="81258" y="28426"/>
                  <a:pt x="78997" y="28495"/>
                  <a:pt x="80710" y="28974"/>
                </a:cubicBezTo>
                <a:lnTo>
                  <a:pt x="79613" y="28974"/>
                </a:lnTo>
                <a:cubicBezTo>
                  <a:pt x="81532" y="28974"/>
                  <a:pt x="78585" y="29523"/>
                  <a:pt x="79613" y="29934"/>
                </a:cubicBezTo>
                <a:lnTo>
                  <a:pt x="79613" y="29934"/>
                </a:lnTo>
                <a:cubicBezTo>
                  <a:pt x="80093" y="29934"/>
                  <a:pt x="79134" y="30414"/>
                  <a:pt x="79613" y="30756"/>
                </a:cubicBezTo>
                <a:lnTo>
                  <a:pt x="79613" y="30756"/>
                </a:lnTo>
                <a:cubicBezTo>
                  <a:pt x="80093" y="31511"/>
                  <a:pt x="78997" y="31853"/>
                  <a:pt x="80435" y="31990"/>
                </a:cubicBezTo>
                <a:cubicBezTo>
                  <a:pt x="79270" y="31990"/>
                  <a:pt x="79956" y="31236"/>
                  <a:pt x="78243" y="31511"/>
                </a:cubicBezTo>
                <a:cubicBezTo>
                  <a:pt x="79065" y="33909"/>
                  <a:pt x="79065" y="36513"/>
                  <a:pt x="78243" y="38912"/>
                </a:cubicBezTo>
                <a:cubicBezTo>
                  <a:pt x="77763" y="39042"/>
                  <a:pt x="77283" y="39042"/>
                  <a:pt x="76803" y="38912"/>
                </a:cubicBezTo>
                <a:cubicBezTo>
                  <a:pt x="76803" y="38912"/>
                  <a:pt x="76803" y="39871"/>
                  <a:pt x="77625" y="40214"/>
                </a:cubicBezTo>
                <a:lnTo>
                  <a:pt x="76803" y="40214"/>
                </a:lnTo>
                <a:cubicBezTo>
                  <a:pt x="76186" y="40556"/>
                  <a:pt x="78311" y="41036"/>
                  <a:pt x="77557" y="41379"/>
                </a:cubicBezTo>
                <a:cubicBezTo>
                  <a:pt x="77146" y="41098"/>
                  <a:pt x="76667" y="40934"/>
                  <a:pt x="76186" y="40899"/>
                </a:cubicBezTo>
                <a:cubicBezTo>
                  <a:pt x="77215" y="41516"/>
                  <a:pt x="76940" y="42064"/>
                  <a:pt x="77215" y="42613"/>
                </a:cubicBezTo>
                <a:cubicBezTo>
                  <a:pt x="76940" y="42435"/>
                  <a:pt x="76667" y="42297"/>
                  <a:pt x="76392" y="42202"/>
                </a:cubicBezTo>
                <a:cubicBezTo>
                  <a:pt x="77557" y="43024"/>
                  <a:pt x="75912" y="43092"/>
                  <a:pt x="76392" y="43778"/>
                </a:cubicBezTo>
                <a:lnTo>
                  <a:pt x="75570" y="43367"/>
                </a:lnTo>
                <a:cubicBezTo>
                  <a:pt x="74405" y="43915"/>
                  <a:pt x="77283" y="44052"/>
                  <a:pt x="76529" y="44532"/>
                </a:cubicBezTo>
                <a:cubicBezTo>
                  <a:pt x="76255" y="44456"/>
                  <a:pt x="75912" y="44456"/>
                  <a:pt x="75639" y="44532"/>
                </a:cubicBezTo>
                <a:cubicBezTo>
                  <a:pt x="77009" y="45491"/>
                  <a:pt x="76324" y="46313"/>
                  <a:pt x="76598" y="47067"/>
                </a:cubicBezTo>
                <a:lnTo>
                  <a:pt x="76598" y="47067"/>
                </a:lnTo>
                <a:cubicBezTo>
                  <a:pt x="76598" y="47753"/>
                  <a:pt x="75912" y="48301"/>
                  <a:pt x="76598" y="49192"/>
                </a:cubicBezTo>
                <a:cubicBezTo>
                  <a:pt x="77283" y="50083"/>
                  <a:pt x="74610" y="48507"/>
                  <a:pt x="74748" y="49192"/>
                </a:cubicBezTo>
                <a:cubicBezTo>
                  <a:pt x="76392" y="49671"/>
                  <a:pt x="74748" y="50562"/>
                  <a:pt x="77077" y="50768"/>
                </a:cubicBezTo>
                <a:cubicBezTo>
                  <a:pt x="76667" y="51248"/>
                  <a:pt x="75707" y="51933"/>
                  <a:pt x="76118" y="52550"/>
                </a:cubicBezTo>
                <a:cubicBezTo>
                  <a:pt x="75570" y="52070"/>
                  <a:pt x="73994" y="52139"/>
                  <a:pt x="74062" y="51591"/>
                </a:cubicBezTo>
                <a:lnTo>
                  <a:pt x="72897" y="51591"/>
                </a:lnTo>
                <a:cubicBezTo>
                  <a:pt x="72280" y="51591"/>
                  <a:pt x="72897" y="51591"/>
                  <a:pt x="72417" y="51111"/>
                </a:cubicBezTo>
                <a:cubicBezTo>
                  <a:pt x="71937" y="50631"/>
                  <a:pt x="72417" y="52276"/>
                  <a:pt x="72417" y="52344"/>
                </a:cubicBezTo>
                <a:cubicBezTo>
                  <a:pt x="73308" y="53167"/>
                  <a:pt x="75021" y="54195"/>
                  <a:pt x="74953" y="55017"/>
                </a:cubicBezTo>
                <a:cubicBezTo>
                  <a:pt x="74473" y="54469"/>
                  <a:pt x="73103" y="54537"/>
                  <a:pt x="72897" y="54195"/>
                </a:cubicBezTo>
                <a:lnTo>
                  <a:pt x="75639" y="56388"/>
                </a:lnTo>
                <a:cubicBezTo>
                  <a:pt x="75639" y="56388"/>
                  <a:pt x="74336" y="55908"/>
                  <a:pt x="74610" y="56388"/>
                </a:cubicBezTo>
                <a:cubicBezTo>
                  <a:pt x="74885" y="56867"/>
                  <a:pt x="75227" y="56799"/>
                  <a:pt x="75570" y="57005"/>
                </a:cubicBezTo>
                <a:cubicBezTo>
                  <a:pt x="75912" y="57210"/>
                  <a:pt x="75570" y="58169"/>
                  <a:pt x="73925" y="57622"/>
                </a:cubicBezTo>
                <a:cubicBezTo>
                  <a:pt x="72280" y="57073"/>
                  <a:pt x="73925" y="57142"/>
                  <a:pt x="73103" y="57142"/>
                </a:cubicBezTo>
                <a:cubicBezTo>
                  <a:pt x="72280" y="57142"/>
                  <a:pt x="73103" y="57827"/>
                  <a:pt x="73103" y="58238"/>
                </a:cubicBezTo>
                <a:lnTo>
                  <a:pt x="73103" y="58238"/>
                </a:lnTo>
                <a:cubicBezTo>
                  <a:pt x="73103" y="58238"/>
                  <a:pt x="73103" y="59403"/>
                  <a:pt x="74405" y="59403"/>
                </a:cubicBezTo>
                <a:cubicBezTo>
                  <a:pt x="75707" y="59403"/>
                  <a:pt x="73445" y="59403"/>
                  <a:pt x="73994" y="58992"/>
                </a:cubicBezTo>
                <a:cubicBezTo>
                  <a:pt x="74542" y="58581"/>
                  <a:pt x="74885" y="60225"/>
                  <a:pt x="74679" y="60705"/>
                </a:cubicBezTo>
                <a:cubicBezTo>
                  <a:pt x="74405" y="60411"/>
                  <a:pt x="74062" y="60178"/>
                  <a:pt x="73651" y="60020"/>
                </a:cubicBezTo>
                <a:cubicBezTo>
                  <a:pt x="74336" y="60794"/>
                  <a:pt x="74816" y="61781"/>
                  <a:pt x="74885" y="62830"/>
                </a:cubicBezTo>
                <a:cubicBezTo>
                  <a:pt x="75639" y="63173"/>
                  <a:pt x="73651" y="61939"/>
                  <a:pt x="74130" y="62007"/>
                </a:cubicBezTo>
                <a:cubicBezTo>
                  <a:pt x="72691" y="62350"/>
                  <a:pt x="74679" y="64475"/>
                  <a:pt x="72897" y="64406"/>
                </a:cubicBezTo>
                <a:cubicBezTo>
                  <a:pt x="72897" y="64406"/>
                  <a:pt x="73925" y="64886"/>
                  <a:pt x="73719" y="64406"/>
                </a:cubicBezTo>
                <a:cubicBezTo>
                  <a:pt x="73514" y="63926"/>
                  <a:pt x="72417" y="64406"/>
                  <a:pt x="72691" y="64406"/>
                </a:cubicBezTo>
                <a:cubicBezTo>
                  <a:pt x="72966" y="64406"/>
                  <a:pt x="72691" y="64817"/>
                  <a:pt x="72691" y="65229"/>
                </a:cubicBezTo>
                <a:cubicBezTo>
                  <a:pt x="72691" y="65640"/>
                  <a:pt x="72691" y="65229"/>
                  <a:pt x="72691" y="64817"/>
                </a:cubicBezTo>
                <a:cubicBezTo>
                  <a:pt x="72691" y="64406"/>
                  <a:pt x="73103" y="67490"/>
                  <a:pt x="71732" y="67833"/>
                </a:cubicBezTo>
                <a:cubicBezTo>
                  <a:pt x="72143" y="67833"/>
                  <a:pt x="72897" y="69204"/>
                  <a:pt x="72760" y="69340"/>
                </a:cubicBezTo>
                <a:lnTo>
                  <a:pt x="71869" y="68724"/>
                </a:lnTo>
                <a:cubicBezTo>
                  <a:pt x="71184" y="68724"/>
                  <a:pt x="71869" y="69409"/>
                  <a:pt x="70772" y="68724"/>
                </a:cubicBezTo>
                <a:cubicBezTo>
                  <a:pt x="71663" y="69820"/>
                  <a:pt x="70772" y="66599"/>
                  <a:pt x="71252" y="67627"/>
                </a:cubicBezTo>
                <a:cubicBezTo>
                  <a:pt x="70430" y="67627"/>
                  <a:pt x="72280" y="69272"/>
                  <a:pt x="71252" y="68449"/>
                </a:cubicBezTo>
                <a:cubicBezTo>
                  <a:pt x="71252" y="68449"/>
                  <a:pt x="71869" y="69820"/>
                  <a:pt x="70772" y="69683"/>
                </a:cubicBezTo>
                <a:cubicBezTo>
                  <a:pt x="70772" y="69683"/>
                  <a:pt x="69745" y="68587"/>
                  <a:pt x="69608" y="68929"/>
                </a:cubicBezTo>
                <a:cubicBezTo>
                  <a:pt x="69470" y="69272"/>
                  <a:pt x="69608" y="69340"/>
                  <a:pt x="69608" y="69957"/>
                </a:cubicBezTo>
                <a:lnTo>
                  <a:pt x="69608" y="70505"/>
                </a:lnTo>
                <a:cubicBezTo>
                  <a:pt x="70430" y="71054"/>
                  <a:pt x="69196" y="70917"/>
                  <a:pt x="70293" y="71328"/>
                </a:cubicBezTo>
                <a:cubicBezTo>
                  <a:pt x="69539" y="70917"/>
                  <a:pt x="70293" y="72356"/>
                  <a:pt x="68785" y="71328"/>
                </a:cubicBezTo>
                <a:lnTo>
                  <a:pt x="67688" y="70505"/>
                </a:lnTo>
                <a:cubicBezTo>
                  <a:pt x="67688" y="70505"/>
                  <a:pt x="68648" y="71671"/>
                  <a:pt x="69059" y="72150"/>
                </a:cubicBezTo>
                <a:lnTo>
                  <a:pt x="68442" y="72150"/>
                </a:lnTo>
                <a:cubicBezTo>
                  <a:pt x="70156" y="73384"/>
                  <a:pt x="67963" y="72630"/>
                  <a:pt x="69127" y="73795"/>
                </a:cubicBezTo>
                <a:cubicBezTo>
                  <a:pt x="68236" y="73795"/>
                  <a:pt x="68236" y="75029"/>
                  <a:pt x="67003" y="74480"/>
                </a:cubicBezTo>
                <a:cubicBezTo>
                  <a:pt x="67003" y="75166"/>
                  <a:pt x="67620" y="75988"/>
                  <a:pt x="67003" y="76125"/>
                </a:cubicBezTo>
                <a:cubicBezTo>
                  <a:pt x="66935" y="75872"/>
                  <a:pt x="66798" y="75652"/>
                  <a:pt x="66592" y="75509"/>
                </a:cubicBezTo>
                <a:cubicBezTo>
                  <a:pt x="65907" y="75509"/>
                  <a:pt x="66592" y="75509"/>
                  <a:pt x="66592" y="76194"/>
                </a:cubicBezTo>
                <a:cubicBezTo>
                  <a:pt x="65907" y="75995"/>
                  <a:pt x="65153" y="75858"/>
                  <a:pt x="64468" y="75782"/>
                </a:cubicBezTo>
                <a:cubicBezTo>
                  <a:pt x="64468" y="76536"/>
                  <a:pt x="65701" y="77085"/>
                  <a:pt x="66181" y="77564"/>
                </a:cubicBezTo>
                <a:cubicBezTo>
                  <a:pt x="64330" y="76605"/>
                  <a:pt x="66181" y="79415"/>
                  <a:pt x="64673" y="78593"/>
                </a:cubicBezTo>
                <a:cubicBezTo>
                  <a:pt x="64673" y="78593"/>
                  <a:pt x="64673" y="77496"/>
                  <a:pt x="63714" y="77427"/>
                </a:cubicBezTo>
                <a:cubicBezTo>
                  <a:pt x="61863" y="76468"/>
                  <a:pt x="64330" y="79004"/>
                  <a:pt x="63165" y="78867"/>
                </a:cubicBezTo>
                <a:lnTo>
                  <a:pt x="64605" y="79826"/>
                </a:lnTo>
                <a:cubicBezTo>
                  <a:pt x="63577" y="79415"/>
                  <a:pt x="64605" y="81197"/>
                  <a:pt x="63439" y="79826"/>
                </a:cubicBezTo>
                <a:cubicBezTo>
                  <a:pt x="63439" y="80443"/>
                  <a:pt x="62480" y="79826"/>
                  <a:pt x="63439" y="81128"/>
                </a:cubicBezTo>
                <a:cubicBezTo>
                  <a:pt x="61726" y="81128"/>
                  <a:pt x="62411" y="83664"/>
                  <a:pt x="59738" y="82156"/>
                </a:cubicBezTo>
                <a:cubicBezTo>
                  <a:pt x="59738" y="82156"/>
                  <a:pt x="59328" y="82156"/>
                  <a:pt x="59738" y="83047"/>
                </a:cubicBezTo>
                <a:cubicBezTo>
                  <a:pt x="60150" y="83938"/>
                  <a:pt x="59738" y="82362"/>
                  <a:pt x="59738" y="82704"/>
                </a:cubicBezTo>
                <a:cubicBezTo>
                  <a:pt x="59807" y="82937"/>
                  <a:pt x="59944" y="83150"/>
                  <a:pt x="60150" y="83321"/>
                </a:cubicBezTo>
                <a:cubicBezTo>
                  <a:pt x="59670" y="83321"/>
                  <a:pt x="59396" y="83321"/>
                  <a:pt x="58643" y="82225"/>
                </a:cubicBezTo>
                <a:cubicBezTo>
                  <a:pt x="57888" y="81128"/>
                  <a:pt x="60150" y="84760"/>
                  <a:pt x="58643" y="84966"/>
                </a:cubicBezTo>
                <a:cubicBezTo>
                  <a:pt x="57134" y="85171"/>
                  <a:pt x="57957" y="84349"/>
                  <a:pt x="57888" y="84966"/>
                </a:cubicBezTo>
                <a:lnTo>
                  <a:pt x="58300" y="86131"/>
                </a:lnTo>
                <a:cubicBezTo>
                  <a:pt x="57683" y="86131"/>
                  <a:pt x="56997" y="85309"/>
                  <a:pt x="56175" y="84486"/>
                </a:cubicBezTo>
                <a:cubicBezTo>
                  <a:pt x="56175" y="84897"/>
                  <a:pt x="55764" y="85103"/>
                  <a:pt x="56175" y="85788"/>
                </a:cubicBezTo>
                <a:lnTo>
                  <a:pt x="54873" y="85035"/>
                </a:lnTo>
                <a:cubicBezTo>
                  <a:pt x="55832" y="85583"/>
                  <a:pt x="54873" y="85720"/>
                  <a:pt x="55284" y="86062"/>
                </a:cubicBezTo>
                <a:lnTo>
                  <a:pt x="55284" y="86062"/>
                </a:lnTo>
                <a:cubicBezTo>
                  <a:pt x="55284" y="85720"/>
                  <a:pt x="54873" y="86062"/>
                  <a:pt x="54804" y="86474"/>
                </a:cubicBezTo>
                <a:cubicBezTo>
                  <a:pt x="55147" y="86803"/>
                  <a:pt x="55695" y="86953"/>
                  <a:pt x="56175" y="86885"/>
                </a:cubicBezTo>
                <a:cubicBezTo>
                  <a:pt x="56175" y="87365"/>
                  <a:pt x="56175" y="87502"/>
                  <a:pt x="56175" y="88050"/>
                </a:cubicBezTo>
                <a:cubicBezTo>
                  <a:pt x="55421" y="87159"/>
                  <a:pt x="55216" y="88050"/>
                  <a:pt x="54941" y="88050"/>
                </a:cubicBezTo>
                <a:cubicBezTo>
                  <a:pt x="54667" y="88050"/>
                  <a:pt x="55352" y="89009"/>
                  <a:pt x="54941" y="89078"/>
                </a:cubicBezTo>
                <a:cubicBezTo>
                  <a:pt x="54530" y="89146"/>
                  <a:pt x="54530" y="89078"/>
                  <a:pt x="54119" y="88529"/>
                </a:cubicBezTo>
                <a:cubicBezTo>
                  <a:pt x="53707" y="87982"/>
                  <a:pt x="54667" y="88529"/>
                  <a:pt x="54119" y="88529"/>
                </a:cubicBezTo>
                <a:cubicBezTo>
                  <a:pt x="53570" y="88529"/>
                  <a:pt x="53022" y="87570"/>
                  <a:pt x="53228" y="88529"/>
                </a:cubicBezTo>
                <a:cubicBezTo>
                  <a:pt x="53434" y="89489"/>
                  <a:pt x="54804" y="90175"/>
                  <a:pt x="53845" y="90037"/>
                </a:cubicBezTo>
                <a:cubicBezTo>
                  <a:pt x="53707" y="89653"/>
                  <a:pt x="53503" y="89284"/>
                  <a:pt x="53297" y="88941"/>
                </a:cubicBezTo>
                <a:lnTo>
                  <a:pt x="52543" y="88941"/>
                </a:lnTo>
                <a:lnTo>
                  <a:pt x="53228" y="89763"/>
                </a:lnTo>
                <a:cubicBezTo>
                  <a:pt x="53228" y="89763"/>
                  <a:pt x="53228" y="89763"/>
                  <a:pt x="52817" y="89763"/>
                </a:cubicBezTo>
                <a:cubicBezTo>
                  <a:pt x="52406" y="89763"/>
                  <a:pt x="52817" y="90586"/>
                  <a:pt x="52817" y="91545"/>
                </a:cubicBezTo>
                <a:cubicBezTo>
                  <a:pt x="52817" y="92505"/>
                  <a:pt x="51926" y="91545"/>
                  <a:pt x="51652" y="91545"/>
                </a:cubicBezTo>
                <a:lnTo>
                  <a:pt x="51652" y="91545"/>
                </a:lnTo>
                <a:cubicBezTo>
                  <a:pt x="51035" y="91545"/>
                  <a:pt x="50967" y="91545"/>
                  <a:pt x="51240" y="92573"/>
                </a:cubicBezTo>
                <a:lnTo>
                  <a:pt x="51240" y="92573"/>
                </a:lnTo>
                <a:cubicBezTo>
                  <a:pt x="51240" y="92573"/>
                  <a:pt x="50830" y="92984"/>
                  <a:pt x="51240" y="93601"/>
                </a:cubicBezTo>
                <a:cubicBezTo>
                  <a:pt x="51652" y="94218"/>
                  <a:pt x="48636" y="90723"/>
                  <a:pt x="49116" y="92025"/>
                </a:cubicBezTo>
                <a:cubicBezTo>
                  <a:pt x="49596" y="93327"/>
                  <a:pt x="49733" y="93944"/>
                  <a:pt x="50281" y="94355"/>
                </a:cubicBezTo>
                <a:cubicBezTo>
                  <a:pt x="49254" y="94355"/>
                  <a:pt x="49596" y="96205"/>
                  <a:pt x="47951" y="95383"/>
                </a:cubicBezTo>
                <a:cubicBezTo>
                  <a:pt x="47951" y="95794"/>
                  <a:pt x="48363" y="95931"/>
                  <a:pt x="48294" y="96274"/>
                </a:cubicBezTo>
                <a:cubicBezTo>
                  <a:pt x="47129" y="96685"/>
                  <a:pt x="46991" y="98809"/>
                  <a:pt x="45072" y="97713"/>
                </a:cubicBezTo>
                <a:cubicBezTo>
                  <a:pt x="45072" y="97165"/>
                  <a:pt x="44456" y="96822"/>
                  <a:pt x="44114" y="96342"/>
                </a:cubicBezTo>
                <a:cubicBezTo>
                  <a:pt x="44114" y="97302"/>
                  <a:pt x="43290" y="95726"/>
                  <a:pt x="44114" y="97096"/>
                </a:cubicBezTo>
                <a:cubicBezTo>
                  <a:pt x="44936" y="98467"/>
                  <a:pt x="44936" y="98261"/>
                  <a:pt x="45415" y="98398"/>
                </a:cubicBezTo>
                <a:cubicBezTo>
                  <a:pt x="45209" y="99166"/>
                  <a:pt x="44387" y="99611"/>
                  <a:pt x="43633" y="99399"/>
                </a:cubicBezTo>
                <a:cubicBezTo>
                  <a:pt x="43565" y="99372"/>
                  <a:pt x="43428" y="99337"/>
                  <a:pt x="43359" y="99289"/>
                </a:cubicBezTo>
                <a:cubicBezTo>
                  <a:pt x="43702" y="99467"/>
                  <a:pt x="43839" y="99817"/>
                  <a:pt x="43839" y="100180"/>
                </a:cubicBezTo>
                <a:cubicBezTo>
                  <a:pt x="43017" y="98878"/>
                  <a:pt x="42468" y="99015"/>
                  <a:pt x="42468" y="99632"/>
                </a:cubicBezTo>
                <a:lnTo>
                  <a:pt x="42880" y="100455"/>
                </a:lnTo>
                <a:lnTo>
                  <a:pt x="42194" y="99838"/>
                </a:lnTo>
                <a:cubicBezTo>
                  <a:pt x="42194" y="99838"/>
                  <a:pt x="43085" y="101482"/>
                  <a:pt x="42194" y="101003"/>
                </a:cubicBezTo>
                <a:cubicBezTo>
                  <a:pt x="42057" y="100722"/>
                  <a:pt x="41783" y="100468"/>
                  <a:pt x="41577" y="100249"/>
                </a:cubicBezTo>
                <a:cubicBezTo>
                  <a:pt x="41577" y="101071"/>
                  <a:pt x="41577" y="102510"/>
                  <a:pt x="41029" y="102099"/>
                </a:cubicBezTo>
                <a:lnTo>
                  <a:pt x="40001" y="101140"/>
                </a:lnTo>
                <a:cubicBezTo>
                  <a:pt x="39932" y="101620"/>
                  <a:pt x="40138" y="102099"/>
                  <a:pt x="40550" y="102373"/>
                </a:cubicBezTo>
                <a:cubicBezTo>
                  <a:pt x="39453" y="102373"/>
                  <a:pt x="38974" y="102373"/>
                  <a:pt x="38219" y="101345"/>
                </a:cubicBezTo>
                <a:cubicBezTo>
                  <a:pt x="38631" y="103408"/>
                  <a:pt x="37397" y="105437"/>
                  <a:pt x="35341" y="106006"/>
                </a:cubicBezTo>
                <a:lnTo>
                  <a:pt x="35341" y="105320"/>
                </a:lnTo>
                <a:cubicBezTo>
                  <a:pt x="34656" y="104978"/>
                  <a:pt x="35341" y="106485"/>
                  <a:pt x="35341" y="106211"/>
                </a:cubicBezTo>
                <a:cubicBezTo>
                  <a:pt x="35341" y="105937"/>
                  <a:pt x="34450" y="105115"/>
                  <a:pt x="34313" y="104224"/>
                </a:cubicBezTo>
                <a:cubicBezTo>
                  <a:pt x="34176" y="103333"/>
                  <a:pt x="34313" y="105663"/>
                  <a:pt x="34313" y="106074"/>
                </a:cubicBezTo>
                <a:cubicBezTo>
                  <a:pt x="34313" y="106485"/>
                  <a:pt x="34313" y="105457"/>
                  <a:pt x="34792" y="106485"/>
                </a:cubicBezTo>
                <a:cubicBezTo>
                  <a:pt x="35273" y="107513"/>
                  <a:pt x="33765" y="106485"/>
                  <a:pt x="34244" y="107513"/>
                </a:cubicBezTo>
                <a:cubicBezTo>
                  <a:pt x="33834" y="106924"/>
                  <a:pt x="33559" y="106280"/>
                  <a:pt x="33422" y="105595"/>
                </a:cubicBezTo>
                <a:lnTo>
                  <a:pt x="33422" y="106348"/>
                </a:lnTo>
                <a:cubicBezTo>
                  <a:pt x="32394" y="105115"/>
                  <a:pt x="33422" y="103333"/>
                  <a:pt x="31846" y="101825"/>
                </a:cubicBezTo>
                <a:lnTo>
                  <a:pt x="31846" y="101825"/>
                </a:lnTo>
                <a:cubicBezTo>
                  <a:pt x="30955" y="100729"/>
                  <a:pt x="31846" y="100043"/>
                  <a:pt x="30955" y="99975"/>
                </a:cubicBezTo>
                <a:cubicBezTo>
                  <a:pt x="31024" y="101064"/>
                  <a:pt x="31434" y="102106"/>
                  <a:pt x="32052" y="102990"/>
                </a:cubicBezTo>
                <a:cubicBezTo>
                  <a:pt x="31572" y="103675"/>
                  <a:pt x="33148" y="106142"/>
                  <a:pt x="32052" y="106348"/>
                </a:cubicBezTo>
                <a:cubicBezTo>
                  <a:pt x="30955" y="106554"/>
                  <a:pt x="32531" y="105937"/>
                  <a:pt x="32052" y="104978"/>
                </a:cubicBezTo>
                <a:cubicBezTo>
                  <a:pt x="31572" y="104018"/>
                  <a:pt x="31640" y="105800"/>
                  <a:pt x="31161" y="105595"/>
                </a:cubicBezTo>
                <a:cubicBezTo>
                  <a:pt x="31640" y="106122"/>
                  <a:pt x="31915" y="106849"/>
                  <a:pt x="31846" y="107582"/>
                </a:cubicBezTo>
                <a:cubicBezTo>
                  <a:pt x="31229" y="107171"/>
                  <a:pt x="31846" y="106348"/>
                  <a:pt x="31024" y="106417"/>
                </a:cubicBezTo>
                <a:cubicBezTo>
                  <a:pt x="30201" y="106485"/>
                  <a:pt x="31024" y="107924"/>
                  <a:pt x="31640" y="108267"/>
                </a:cubicBezTo>
                <a:cubicBezTo>
                  <a:pt x="32120" y="109980"/>
                  <a:pt x="30886" y="108267"/>
                  <a:pt x="31092" y="109432"/>
                </a:cubicBezTo>
                <a:cubicBezTo>
                  <a:pt x="30475" y="108404"/>
                  <a:pt x="30543" y="106554"/>
                  <a:pt x="29652" y="106211"/>
                </a:cubicBezTo>
                <a:cubicBezTo>
                  <a:pt x="30270" y="107308"/>
                  <a:pt x="29652" y="108062"/>
                  <a:pt x="30612" y="109569"/>
                </a:cubicBezTo>
                <a:cubicBezTo>
                  <a:pt x="30133" y="109062"/>
                  <a:pt x="29790" y="108411"/>
                  <a:pt x="29721" y="107719"/>
                </a:cubicBezTo>
                <a:cubicBezTo>
                  <a:pt x="29104" y="107171"/>
                  <a:pt x="29721" y="110118"/>
                  <a:pt x="28761" y="107719"/>
                </a:cubicBezTo>
                <a:lnTo>
                  <a:pt x="28761" y="108953"/>
                </a:lnTo>
                <a:lnTo>
                  <a:pt x="27803" y="107856"/>
                </a:lnTo>
                <a:cubicBezTo>
                  <a:pt x="27803" y="107856"/>
                  <a:pt x="27803" y="109775"/>
                  <a:pt x="26843" y="107856"/>
                </a:cubicBezTo>
                <a:cubicBezTo>
                  <a:pt x="26843" y="107856"/>
                  <a:pt x="26089" y="108267"/>
                  <a:pt x="26843" y="109364"/>
                </a:cubicBezTo>
                <a:cubicBezTo>
                  <a:pt x="27597" y="110460"/>
                  <a:pt x="26843" y="108336"/>
                  <a:pt x="27870" y="109844"/>
                </a:cubicBezTo>
                <a:cubicBezTo>
                  <a:pt x="27048" y="108678"/>
                  <a:pt x="27323" y="110255"/>
                  <a:pt x="27185" y="110803"/>
                </a:cubicBezTo>
                <a:lnTo>
                  <a:pt x="27185" y="110118"/>
                </a:lnTo>
                <a:cubicBezTo>
                  <a:pt x="27185" y="110118"/>
                  <a:pt x="26775" y="110118"/>
                  <a:pt x="27185" y="111214"/>
                </a:cubicBezTo>
                <a:cubicBezTo>
                  <a:pt x="27185" y="110830"/>
                  <a:pt x="27048" y="110467"/>
                  <a:pt x="26775" y="110186"/>
                </a:cubicBezTo>
                <a:lnTo>
                  <a:pt x="26775" y="111282"/>
                </a:lnTo>
                <a:cubicBezTo>
                  <a:pt x="26363" y="112037"/>
                  <a:pt x="25952" y="109569"/>
                  <a:pt x="25472" y="110049"/>
                </a:cubicBezTo>
                <a:lnTo>
                  <a:pt x="25472" y="109089"/>
                </a:lnTo>
                <a:cubicBezTo>
                  <a:pt x="25472" y="109089"/>
                  <a:pt x="24924" y="108404"/>
                  <a:pt x="24787" y="109089"/>
                </a:cubicBezTo>
                <a:cubicBezTo>
                  <a:pt x="24650" y="109775"/>
                  <a:pt x="25198" y="111282"/>
                  <a:pt x="25335" y="112037"/>
                </a:cubicBezTo>
                <a:cubicBezTo>
                  <a:pt x="25472" y="112790"/>
                  <a:pt x="24855" y="111008"/>
                  <a:pt x="24855" y="112037"/>
                </a:cubicBezTo>
                <a:lnTo>
                  <a:pt x="24855" y="110734"/>
                </a:lnTo>
                <a:cubicBezTo>
                  <a:pt x="24855" y="110734"/>
                  <a:pt x="24033" y="109295"/>
                  <a:pt x="23621" y="109501"/>
                </a:cubicBezTo>
                <a:cubicBezTo>
                  <a:pt x="23211" y="109706"/>
                  <a:pt x="23621" y="111420"/>
                  <a:pt x="24102" y="111831"/>
                </a:cubicBezTo>
                <a:cubicBezTo>
                  <a:pt x="24581" y="112242"/>
                  <a:pt x="23416" y="111420"/>
                  <a:pt x="23348" y="110666"/>
                </a:cubicBezTo>
                <a:cubicBezTo>
                  <a:pt x="22936" y="111214"/>
                  <a:pt x="23759" y="111694"/>
                  <a:pt x="23348" y="112448"/>
                </a:cubicBezTo>
                <a:cubicBezTo>
                  <a:pt x="23348" y="111831"/>
                  <a:pt x="22114" y="111146"/>
                  <a:pt x="21497" y="110323"/>
                </a:cubicBezTo>
                <a:lnTo>
                  <a:pt x="21497" y="108541"/>
                </a:lnTo>
                <a:lnTo>
                  <a:pt x="21497" y="108541"/>
                </a:lnTo>
                <a:cubicBezTo>
                  <a:pt x="21497" y="107102"/>
                  <a:pt x="20949" y="107582"/>
                  <a:pt x="20744" y="106211"/>
                </a:cubicBezTo>
                <a:cubicBezTo>
                  <a:pt x="20744" y="106211"/>
                  <a:pt x="20744" y="106554"/>
                  <a:pt x="20332" y="106965"/>
                </a:cubicBezTo>
                <a:cubicBezTo>
                  <a:pt x="21566" y="108953"/>
                  <a:pt x="20332" y="110118"/>
                  <a:pt x="21360" y="112037"/>
                </a:cubicBezTo>
                <a:cubicBezTo>
                  <a:pt x="20675" y="112859"/>
                  <a:pt x="19372" y="107376"/>
                  <a:pt x="19441" y="110734"/>
                </a:cubicBezTo>
                <a:cubicBezTo>
                  <a:pt x="19441" y="111214"/>
                  <a:pt x="19441" y="112859"/>
                  <a:pt x="20127" y="112105"/>
                </a:cubicBezTo>
                <a:cubicBezTo>
                  <a:pt x="20812" y="111351"/>
                  <a:pt x="20127" y="114229"/>
                  <a:pt x="19510" y="113544"/>
                </a:cubicBezTo>
                <a:cubicBezTo>
                  <a:pt x="19510" y="112653"/>
                  <a:pt x="18481" y="111694"/>
                  <a:pt x="18756" y="110323"/>
                </a:cubicBezTo>
                <a:cubicBezTo>
                  <a:pt x="18756" y="111008"/>
                  <a:pt x="19236" y="110734"/>
                  <a:pt x="19304" y="110323"/>
                </a:cubicBezTo>
                <a:cubicBezTo>
                  <a:pt x="19372" y="109912"/>
                  <a:pt x="18756" y="108267"/>
                  <a:pt x="18277" y="108473"/>
                </a:cubicBezTo>
                <a:cubicBezTo>
                  <a:pt x="17796" y="108678"/>
                  <a:pt x="17591" y="108884"/>
                  <a:pt x="17934" y="109912"/>
                </a:cubicBezTo>
                <a:cubicBezTo>
                  <a:pt x="18277" y="110940"/>
                  <a:pt x="18414" y="109912"/>
                  <a:pt x="18481" y="110871"/>
                </a:cubicBezTo>
                <a:cubicBezTo>
                  <a:pt x="18550" y="111831"/>
                  <a:pt x="17386" y="109706"/>
                  <a:pt x="17659" y="111831"/>
                </a:cubicBezTo>
                <a:cubicBezTo>
                  <a:pt x="18071" y="111831"/>
                  <a:pt x="18481" y="112722"/>
                  <a:pt x="18687" y="113476"/>
                </a:cubicBezTo>
                <a:lnTo>
                  <a:pt x="18687" y="114093"/>
                </a:lnTo>
                <a:lnTo>
                  <a:pt x="18687" y="113338"/>
                </a:lnTo>
                <a:cubicBezTo>
                  <a:pt x="17796" y="112927"/>
                  <a:pt x="18687" y="114709"/>
                  <a:pt x="18002" y="114709"/>
                </a:cubicBezTo>
                <a:lnTo>
                  <a:pt x="17248" y="113338"/>
                </a:lnTo>
                <a:cubicBezTo>
                  <a:pt x="17248" y="111968"/>
                  <a:pt x="18481" y="113338"/>
                  <a:pt x="17796" y="111557"/>
                </a:cubicBezTo>
                <a:cubicBezTo>
                  <a:pt x="17317" y="111557"/>
                  <a:pt x="17796" y="112653"/>
                  <a:pt x="16837" y="112242"/>
                </a:cubicBezTo>
                <a:cubicBezTo>
                  <a:pt x="15877" y="111831"/>
                  <a:pt x="16837" y="112242"/>
                  <a:pt x="16837" y="111762"/>
                </a:cubicBezTo>
                <a:cubicBezTo>
                  <a:pt x="16837" y="111282"/>
                  <a:pt x="15809" y="108953"/>
                  <a:pt x="15535" y="110734"/>
                </a:cubicBezTo>
                <a:cubicBezTo>
                  <a:pt x="15261" y="112516"/>
                  <a:pt x="15535" y="111557"/>
                  <a:pt x="15535" y="112311"/>
                </a:cubicBezTo>
                <a:cubicBezTo>
                  <a:pt x="15535" y="113064"/>
                  <a:pt x="14781" y="113613"/>
                  <a:pt x="14301" y="113887"/>
                </a:cubicBezTo>
                <a:cubicBezTo>
                  <a:pt x="14301" y="112311"/>
                  <a:pt x="13342" y="113887"/>
                  <a:pt x="13616" y="112242"/>
                </a:cubicBezTo>
                <a:cubicBezTo>
                  <a:pt x="14028" y="113064"/>
                  <a:pt x="15123" y="112722"/>
                  <a:pt x="15055" y="111146"/>
                </a:cubicBezTo>
                <a:cubicBezTo>
                  <a:pt x="14987" y="109569"/>
                  <a:pt x="15741" y="111146"/>
                  <a:pt x="15466" y="109364"/>
                </a:cubicBezTo>
                <a:cubicBezTo>
                  <a:pt x="14850" y="109364"/>
                  <a:pt x="14438" y="107650"/>
                  <a:pt x="14028" y="106554"/>
                </a:cubicBezTo>
                <a:cubicBezTo>
                  <a:pt x="13616" y="105457"/>
                  <a:pt x="14028" y="107033"/>
                  <a:pt x="14028" y="107239"/>
                </a:cubicBezTo>
                <a:cubicBezTo>
                  <a:pt x="14028" y="107445"/>
                  <a:pt x="14438" y="108267"/>
                  <a:pt x="14713" y="109432"/>
                </a:cubicBezTo>
                <a:cubicBezTo>
                  <a:pt x="13959" y="109432"/>
                  <a:pt x="13479" y="110049"/>
                  <a:pt x="13342" y="111214"/>
                </a:cubicBezTo>
                <a:cubicBezTo>
                  <a:pt x="12999" y="110734"/>
                  <a:pt x="12862" y="109569"/>
                  <a:pt x="13342" y="109432"/>
                </a:cubicBezTo>
                <a:cubicBezTo>
                  <a:pt x="12588" y="109816"/>
                  <a:pt x="11628" y="109816"/>
                  <a:pt x="10874" y="109432"/>
                </a:cubicBezTo>
                <a:cubicBezTo>
                  <a:pt x="11765" y="111214"/>
                  <a:pt x="10121" y="110049"/>
                  <a:pt x="10874" y="111488"/>
                </a:cubicBezTo>
                <a:cubicBezTo>
                  <a:pt x="11560" y="112139"/>
                  <a:pt x="11903" y="113030"/>
                  <a:pt x="11903" y="113955"/>
                </a:cubicBezTo>
                <a:cubicBezTo>
                  <a:pt x="11903" y="113955"/>
                  <a:pt x="11903" y="113133"/>
                  <a:pt x="11903" y="112790"/>
                </a:cubicBezTo>
                <a:cubicBezTo>
                  <a:pt x="11903" y="113818"/>
                  <a:pt x="11080" y="111282"/>
                  <a:pt x="11080" y="112790"/>
                </a:cubicBezTo>
                <a:cubicBezTo>
                  <a:pt x="11697" y="112037"/>
                  <a:pt x="11080" y="110529"/>
                  <a:pt x="10669" y="109021"/>
                </a:cubicBezTo>
                <a:cubicBezTo>
                  <a:pt x="10326" y="109912"/>
                  <a:pt x="10669" y="107993"/>
                  <a:pt x="10052" y="108130"/>
                </a:cubicBezTo>
                <a:cubicBezTo>
                  <a:pt x="9710" y="108925"/>
                  <a:pt x="9230" y="109624"/>
                  <a:pt x="8545" y="110186"/>
                </a:cubicBezTo>
                <a:cubicBezTo>
                  <a:pt x="7585" y="108884"/>
                  <a:pt x="6694" y="110186"/>
                  <a:pt x="6009" y="110186"/>
                </a:cubicBezTo>
                <a:cubicBezTo>
                  <a:pt x="5324" y="110186"/>
                  <a:pt x="5597" y="107787"/>
                  <a:pt x="5187" y="107582"/>
                </a:cubicBezTo>
                <a:cubicBezTo>
                  <a:pt x="4775" y="107376"/>
                  <a:pt x="5734" y="109295"/>
                  <a:pt x="5187" y="108610"/>
                </a:cubicBezTo>
                <a:lnTo>
                  <a:pt x="5187" y="108610"/>
                </a:lnTo>
                <a:cubicBezTo>
                  <a:pt x="5187" y="109021"/>
                  <a:pt x="3884" y="107650"/>
                  <a:pt x="3953" y="110049"/>
                </a:cubicBezTo>
                <a:lnTo>
                  <a:pt x="3953" y="108198"/>
                </a:lnTo>
                <a:cubicBezTo>
                  <a:pt x="3953" y="108198"/>
                  <a:pt x="3953" y="108198"/>
                  <a:pt x="3953" y="108678"/>
                </a:cubicBezTo>
                <a:cubicBezTo>
                  <a:pt x="3953" y="109158"/>
                  <a:pt x="3953" y="107582"/>
                  <a:pt x="3953" y="107171"/>
                </a:cubicBezTo>
                <a:cubicBezTo>
                  <a:pt x="3953" y="106759"/>
                  <a:pt x="3130" y="107171"/>
                  <a:pt x="2719" y="107513"/>
                </a:cubicBezTo>
                <a:lnTo>
                  <a:pt x="2719" y="108610"/>
                </a:lnTo>
                <a:cubicBezTo>
                  <a:pt x="2034" y="109432"/>
                  <a:pt x="1485" y="108610"/>
                  <a:pt x="800" y="108610"/>
                </a:cubicBezTo>
                <a:lnTo>
                  <a:pt x="800" y="107582"/>
                </a:lnTo>
                <a:lnTo>
                  <a:pt x="457" y="108267"/>
                </a:lnTo>
                <a:cubicBezTo>
                  <a:pt x="457" y="107239"/>
                  <a:pt x="47" y="106622"/>
                  <a:pt x="-91" y="107445"/>
                </a:cubicBezTo>
                <a:lnTo>
                  <a:pt x="800" y="104840"/>
                </a:lnTo>
                <a:cubicBezTo>
                  <a:pt x="800" y="105457"/>
                  <a:pt x="800" y="106142"/>
                  <a:pt x="800" y="107171"/>
                </a:cubicBezTo>
                <a:cubicBezTo>
                  <a:pt x="800" y="108198"/>
                  <a:pt x="1691" y="107719"/>
                  <a:pt x="1691" y="106691"/>
                </a:cubicBezTo>
                <a:cubicBezTo>
                  <a:pt x="1691" y="105663"/>
                  <a:pt x="1691" y="106691"/>
                  <a:pt x="1281" y="107239"/>
                </a:cubicBezTo>
                <a:cubicBezTo>
                  <a:pt x="1281" y="105800"/>
                  <a:pt x="1281" y="105800"/>
                  <a:pt x="1281" y="104840"/>
                </a:cubicBezTo>
                <a:cubicBezTo>
                  <a:pt x="1281" y="103881"/>
                  <a:pt x="1281" y="104498"/>
                  <a:pt x="1281" y="104840"/>
                </a:cubicBezTo>
                <a:cubicBezTo>
                  <a:pt x="1281" y="104155"/>
                  <a:pt x="1760" y="104018"/>
                  <a:pt x="2103" y="103949"/>
                </a:cubicBezTo>
                <a:cubicBezTo>
                  <a:pt x="2445" y="103881"/>
                  <a:pt x="2103" y="104840"/>
                  <a:pt x="2103" y="105252"/>
                </a:cubicBezTo>
                <a:cubicBezTo>
                  <a:pt x="2103" y="104018"/>
                  <a:pt x="2103" y="103607"/>
                  <a:pt x="2925" y="103881"/>
                </a:cubicBezTo>
                <a:cubicBezTo>
                  <a:pt x="3405" y="105320"/>
                  <a:pt x="3748" y="102853"/>
                  <a:pt x="4364" y="103196"/>
                </a:cubicBezTo>
                <a:cubicBezTo>
                  <a:pt x="4364" y="104210"/>
                  <a:pt x="4158" y="105217"/>
                  <a:pt x="3748" y="106142"/>
                </a:cubicBezTo>
                <a:cubicBezTo>
                  <a:pt x="4227" y="106691"/>
                  <a:pt x="4158" y="106142"/>
                  <a:pt x="4639" y="106622"/>
                </a:cubicBezTo>
                <a:cubicBezTo>
                  <a:pt x="4639" y="105574"/>
                  <a:pt x="4775" y="104525"/>
                  <a:pt x="5118" y="103538"/>
                </a:cubicBezTo>
                <a:lnTo>
                  <a:pt x="5118" y="104978"/>
                </a:lnTo>
                <a:cubicBezTo>
                  <a:pt x="5530" y="104429"/>
                  <a:pt x="5118" y="103058"/>
                  <a:pt x="5940" y="103264"/>
                </a:cubicBezTo>
                <a:cubicBezTo>
                  <a:pt x="6831" y="103422"/>
                  <a:pt x="7722" y="103422"/>
                  <a:pt x="8613" y="103264"/>
                </a:cubicBezTo>
                <a:lnTo>
                  <a:pt x="8613" y="104155"/>
                </a:lnTo>
                <a:cubicBezTo>
                  <a:pt x="8613" y="102099"/>
                  <a:pt x="9779" y="103196"/>
                  <a:pt x="10189" y="102236"/>
                </a:cubicBezTo>
                <a:cubicBezTo>
                  <a:pt x="11286" y="102990"/>
                  <a:pt x="11971" y="100934"/>
                  <a:pt x="12725" y="102236"/>
                </a:cubicBezTo>
                <a:cubicBezTo>
                  <a:pt x="13890" y="101078"/>
                  <a:pt x="15398" y="100297"/>
                  <a:pt x="17043" y="99975"/>
                </a:cubicBezTo>
                <a:lnTo>
                  <a:pt x="17043" y="101414"/>
                </a:lnTo>
                <a:cubicBezTo>
                  <a:pt x="17043" y="100317"/>
                  <a:pt x="17043" y="102099"/>
                  <a:pt x="17659" y="101825"/>
                </a:cubicBezTo>
                <a:cubicBezTo>
                  <a:pt x="18277" y="101551"/>
                  <a:pt x="17659" y="100317"/>
                  <a:pt x="17659" y="99495"/>
                </a:cubicBezTo>
                <a:cubicBezTo>
                  <a:pt x="18687" y="100317"/>
                  <a:pt x="19304" y="98878"/>
                  <a:pt x="19578" y="97782"/>
                </a:cubicBezTo>
                <a:lnTo>
                  <a:pt x="19578" y="98673"/>
                </a:lnTo>
                <a:cubicBezTo>
                  <a:pt x="19578" y="96822"/>
                  <a:pt x="20881" y="97987"/>
                  <a:pt x="21703" y="97987"/>
                </a:cubicBezTo>
                <a:cubicBezTo>
                  <a:pt x="22526" y="97987"/>
                  <a:pt x="22388" y="99084"/>
                  <a:pt x="22594" y="98947"/>
                </a:cubicBezTo>
                <a:cubicBezTo>
                  <a:pt x="22526" y="98015"/>
                  <a:pt x="22663" y="97076"/>
                  <a:pt x="23005" y="96205"/>
                </a:cubicBezTo>
                <a:cubicBezTo>
                  <a:pt x="23621" y="95986"/>
                  <a:pt x="24376" y="95986"/>
                  <a:pt x="24993" y="96205"/>
                </a:cubicBezTo>
                <a:cubicBezTo>
                  <a:pt x="25815" y="93533"/>
                  <a:pt x="28008" y="94081"/>
                  <a:pt x="29104" y="92093"/>
                </a:cubicBezTo>
                <a:lnTo>
                  <a:pt x="29721" y="92984"/>
                </a:lnTo>
                <a:cubicBezTo>
                  <a:pt x="30201" y="90106"/>
                  <a:pt x="33148" y="90997"/>
                  <a:pt x="33834" y="89146"/>
                </a:cubicBezTo>
                <a:lnTo>
                  <a:pt x="34656" y="90860"/>
                </a:lnTo>
                <a:cubicBezTo>
                  <a:pt x="35410" y="90860"/>
                  <a:pt x="35341" y="89900"/>
                  <a:pt x="34656" y="88804"/>
                </a:cubicBezTo>
                <a:cubicBezTo>
                  <a:pt x="35341" y="88804"/>
                  <a:pt x="35135" y="87365"/>
                  <a:pt x="36232" y="88804"/>
                </a:cubicBezTo>
                <a:cubicBezTo>
                  <a:pt x="36849" y="88804"/>
                  <a:pt x="36232" y="87776"/>
                  <a:pt x="36232" y="87296"/>
                </a:cubicBezTo>
                <a:cubicBezTo>
                  <a:pt x="37465" y="87296"/>
                  <a:pt x="37671" y="87296"/>
                  <a:pt x="38219" y="86268"/>
                </a:cubicBezTo>
                <a:lnTo>
                  <a:pt x="38219" y="86268"/>
                </a:lnTo>
                <a:cubicBezTo>
                  <a:pt x="38219" y="86268"/>
                  <a:pt x="38836" y="87296"/>
                  <a:pt x="39110" y="87296"/>
                </a:cubicBezTo>
                <a:cubicBezTo>
                  <a:pt x="39384" y="87296"/>
                  <a:pt x="40413" y="87296"/>
                  <a:pt x="39110" y="85309"/>
                </a:cubicBezTo>
                <a:cubicBezTo>
                  <a:pt x="40687" y="85788"/>
                  <a:pt x="40275" y="83116"/>
                  <a:pt x="42126" y="84007"/>
                </a:cubicBezTo>
                <a:cubicBezTo>
                  <a:pt x="41646" y="83527"/>
                  <a:pt x="42126" y="83321"/>
                  <a:pt x="41646" y="82910"/>
                </a:cubicBezTo>
                <a:cubicBezTo>
                  <a:pt x="41166" y="82499"/>
                  <a:pt x="43702" y="82910"/>
                  <a:pt x="43565" y="81539"/>
                </a:cubicBezTo>
                <a:cubicBezTo>
                  <a:pt x="43565" y="81539"/>
                  <a:pt x="44114" y="82499"/>
                  <a:pt x="44387" y="82362"/>
                </a:cubicBezTo>
                <a:cubicBezTo>
                  <a:pt x="44662" y="82225"/>
                  <a:pt x="43908" y="81745"/>
                  <a:pt x="43839" y="81265"/>
                </a:cubicBezTo>
                <a:cubicBezTo>
                  <a:pt x="43839" y="79552"/>
                  <a:pt x="46786" y="80443"/>
                  <a:pt x="47472" y="79346"/>
                </a:cubicBezTo>
                <a:cubicBezTo>
                  <a:pt x="48294" y="76947"/>
                  <a:pt x="50281" y="75714"/>
                  <a:pt x="51583" y="74069"/>
                </a:cubicBezTo>
                <a:lnTo>
                  <a:pt x="51583" y="74069"/>
                </a:lnTo>
                <a:cubicBezTo>
                  <a:pt x="50761" y="72356"/>
                  <a:pt x="53982" y="74069"/>
                  <a:pt x="52406" y="71807"/>
                </a:cubicBezTo>
                <a:cubicBezTo>
                  <a:pt x="52817" y="71807"/>
                  <a:pt x="52954" y="71465"/>
                  <a:pt x="53503" y="71807"/>
                </a:cubicBezTo>
                <a:cubicBezTo>
                  <a:pt x="52954" y="70574"/>
                  <a:pt x="55489" y="71328"/>
                  <a:pt x="54736" y="69683"/>
                </a:cubicBezTo>
                <a:cubicBezTo>
                  <a:pt x="54736" y="69683"/>
                  <a:pt x="54736" y="69683"/>
                  <a:pt x="54736" y="70026"/>
                </a:cubicBezTo>
                <a:cubicBezTo>
                  <a:pt x="56038" y="70026"/>
                  <a:pt x="55352" y="68518"/>
                  <a:pt x="56655" y="68381"/>
                </a:cubicBezTo>
                <a:cubicBezTo>
                  <a:pt x="56723" y="68655"/>
                  <a:pt x="56861" y="68895"/>
                  <a:pt x="57066" y="69066"/>
                </a:cubicBezTo>
                <a:cubicBezTo>
                  <a:pt x="58025" y="69066"/>
                  <a:pt x="56038" y="67284"/>
                  <a:pt x="57888" y="68449"/>
                </a:cubicBezTo>
                <a:cubicBezTo>
                  <a:pt x="57888" y="68449"/>
                  <a:pt x="57134" y="67696"/>
                  <a:pt x="57066" y="67833"/>
                </a:cubicBezTo>
                <a:cubicBezTo>
                  <a:pt x="58916" y="66736"/>
                  <a:pt x="58847" y="64200"/>
                  <a:pt x="59465" y="62282"/>
                </a:cubicBezTo>
                <a:cubicBezTo>
                  <a:pt x="61315" y="61733"/>
                  <a:pt x="62686" y="64132"/>
                  <a:pt x="61863" y="62282"/>
                </a:cubicBezTo>
                <a:cubicBezTo>
                  <a:pt x="62274" y="62282"/>
                  <a:pt x="61110" y="61802"/>
                  <a:pt x="61863" y="62282"/>
                </a:cubicBezTo>
                <a:cubicBezTo>
                  <a:pt x="62617" y="62761"/>
                  <a:pt x="64399" y="62898"/>
                  <a:pt x="63508" y="62282"/>
                </a:cubicBezTo>
                <a:cubicBezTo>
                  <a:pt x="62617" y="61665"/>
                  <a:pt x="62960" y="61733"/>
                  <a:pt x="62274" y="61322"/>
                </a:cubicBezTo>
                <a:cubicBezTo>
                  <a:pt x="63439" y="61322"/>
                  <a:pt x="64605" y="61322"/>
                  <a:pt x="64056" y="60294"/>
                </a:cubicBezTo>
                <a:lnTo>
                  <a:pt x="64673" y="60294"/>
                </a:lnTo>
                <a:cubicBezTo>
                  <a:pt x="63234" y="58649"/>
                  <a:pt x="64673" y="58307"/>
                  <a:pt x="62823" y="56662"/>
                </a:cubicBezTo>
                <a:cubicBezTo>
                  <a:pt x="64056" y="52543"/>
                  <a:pt x="64947" y="48321"/>
                  <a:pt x="65496" y="44052"/>
                </a:cubicBezTo>
                <a:cubicBezTo>
                  <a:pt x="67141" y="40145"/>
                  <a:pt x="66866" y="35965"/>
                  <a:pt x="68579" y="31922"/>
                </a:cubicBezTo>
                <a:cubicBezTo>
                  <a:pt x="70499" y="31099"/>
                  <a:pt x="70499" y="31031"/>
                  <a:pt x="69881" y="29865"/>
                </a:cubicBezTo>
                <a:cubicBezTo>
                  <a:pt x="69881" y="29865"/>
                  <a:pt x="70224" y="29865"/>
                  <a:pt x="70499" y="29865"/>
                </a:cubicBezTo>
                <a:cubicBezTo>
                  <a:pt x="68990" y="29865"/>
                  <a:pt x="70499" y="29043"/>
                  <a:pt x="68990" y="28838"/>
                </a:cubicBezTo>
                <a:cubicBezTo>
                  <a:pt x="69127" y="27289"/>
                  <a:pt x="69127" y="25726"/>
                  <a:pt x="68990" y="24177"/>
                </a:cubicBezTo>
                <a:cubicBezTo>
                  <a:pt x="68990" y="24177"/>
                  <a:pt x="70430" y="24589"/>
                  <a:pt x="70293" y="24177"/>
                </a:cubicBezTo>
                <a:lnTo>
                  <a:pt x="69333" y="24177"/>
                </a:lnTo>
                <a:lnTo>
                  <a:pt x="69745" y="24177"/>
                </a:lnTo>
                <a:cubicBezTo>
                  <a:pt x="69265" y="23958"/>
                  <a:pt x="68785" y="23958"/>
                  <a:pt x="68305" y="24177"/>
                </a:cubicBezTo>
                <a:cubicBezTo>
                  <a:pt x="67072" y="20202"/>
                  <a:pt x="69745" y="16091"/>
                  <a:pt x="68785" y="12116"/>
                </a:cubicBezTo>
                <a:cubicBezTo>
                  <a:pt x="69196" y="11087"/>
                  <a:pt x="68442" y="9785"/>
                  <a:pt x="67963" y="8894"/>
                </a:cubicBezTo>
                <a:cubicBezTo>
                  <a:pt x="69813" y="6064"/>
                  <a:pt x="69813" y="2405"/>
                  <a:pt x="67963" y="-426"/>
                </a:cubicBezTo>
                <a:cubicBezTo>
                  <a:pt x="67963" y="-426"/>
                  <a:pt x="71663" y="-357"/>
                  <a:pt x="72966" y="67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7" name="Google Shape;2277;p47"/>
          <p:cNvSpPr/>
          <p:nvPr/>
        </p:nvSpPr>
        <p:spPr>
          <a:xfrm>
            <a:off x="2754478" y="3643979"/>
            <a:ext cx="209" cy="1886"/>
          </a:xfrm>
          <a:custGeom>
            <a:rect b="b" l="l" r="r" t="t"/>
            <a:pathLst>
              <a:path extrusionOk="0" h="2193" w="243">
                <a:moveTo>
                  <a:pt x="-91" y="-426"/>
                </a:moveTo>
                <a:cubicBezTo>
                  <a:pt x="-91" y="328"/>
                  <a:pt x="458" y="739"/>
                  <a:pt x="-91" y="1767"/>
                </a:cubicBezTo>
                <a:cubicBezTo>
                  <a:pt x="115" y="1013"/>
                  <a:pt x="-91" y="191"/>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8" name="Google Shape;2278;p47"/>
          <p:cNvSpPr/>
          <p:nvPr/>
        </p:nvSpPr>
        <p:spPr>
          <a:xfrm>
            <a:off x="2763994" y="3649869"/>
            <a:ext cx="377" cy="827"/>
          </a:xfrm>
          <a:custGeom>
            <a:rect b="b" l="l" r="r" t="t"/>
            <a:pathLst>
              <a:path extrusionOk="0" h="962" w="438">
                <a:moveTo>
                  <a:pt x="348" y="-426"/>
                </a:moveTo>
                <a:cubicBezTo>
                  <a:pt x="348" y="-426"/>
                  <a:pt x="348" y="-426"/>
                  <a:pt x="348" y="-15"/>
                </a:cubicBezTo>
                <a:cubicBezTo>
                  <a:pt x="348" y="396"/>
                  <a:pt x="348" y="739"/>
                  <a:pt x="5" y="396"/>
                </a:cubicBezTo>
                <a:cubicBezTo>
                  <a:pt x="-337" y="54"/>
                  <a:pt x="348" y="-426"/>
                  <a:pt x="348"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9" name="Google Shape;2279;p47"/>
          <p:cNvSpPr/>
          <p:nvPr/>
        </p:nvSpPr>
        <p:spPr>
          <a:xfrm>
            <a:off x="2766256" y="3649869"/>
            <a:ext cx="656" cy="1238"/>
          </a:xfrm>
          <a:custGeom>
            <a:rect b="b" l="l" r="r" t="t"/>
            <a:pathLst>
              <a:path extrusionOk="0" h="1439" w="763">
                <a:moveTo>
                  <a:pt x="664" y="-426"/>
                </a:moveTo>
                <a:cubicBezTo>
                  <a:pt x="732" y="157"/>
                  <a:pt x="390" y="712"/>
                  <a:pt x="-91" y="101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0" name="Google Shape;2280;p47"/>
          <p:cNvSpPr/>
          <p:nvPr/>
        </p:nvSpPr>
        <p:spPr>
          <a:xfrm>
            <a:off x="2769686" y="3651400"/>
            <a:ext cx="44" cy="765"/>
          </a:xfrm>
          <a:custGeom>
            <a:rect b="b" l="l" r="r" t="t"/>
            <a:pathLst>
              <a:path extrusionOk="0" h="890" w="51">
                <a:moveTo>
                  <a:pt x="-39" y="-426"/>
                </a:moveTo>
                <a:cubicBezTo>
                  <a:pt x="-39" y="122"/>
                  <a:pt x="-39" y="396"/>
                  <a:pt x="-39" y="465"/>
                </a:cubicBezTo>
                <a:cubicBezTo>
                  <a:pt x="-108" y="170"/>
                  <a:pt x="-108" y="-132"/>
                  <a:pt x="-39"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1" name="Google Shape;2281;p47"/>
          <p:cNvSpPr/>
          <p:nvPr/>
        </p:nvSpPr>
        <p:spPr>
          <a:xfrm>
            <a:off x="2769554" y="3649869"/>
            <a:ext cx="566" cy="915"/>
          </a:xfrm>
          <a:custGeom>
            <a:rect b="b" l="l" r="r" t="t"/>
            <a:pathLst>
              <a:path extrusionOk="0" h="1064" w="658">
                <a:moveTo>
                  <a:pt x="-91" y="-426"/>
                </a:moveTo>
                <a:cubicBezTo>
                  <a:pt x="-91" y="-426"/>
                  <a:pt x="320" y="-426"/>
                  <a:pt x="526" y="191"/>
                </a:cubicBezTo>
                <a:cubicBezTo>
                  <a:pt x="732" y="808"/>
                  <a:pt x="115" y="945"/>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2" name="Google Shape;2282;p47"/>
          <p:cNvSpPr/>
          <p:nvPr/>
        </p:nvSpPr>
        <p:spPr>
          <a:xfrm>
            <a:off x="2775030" y="3650078"/>
            <a:ext cx="471" cy="568"/>
          </a:xfrm>
          <a:custGeom>
            <a:rect b="b" l="l" r="r" t="t"/>
            <a:pathLst>
              <a:path extrusionOk="0" h="661" w="548">
                <a:moveTo>
                  <a:pt x="-91" y="-121"/>
                </a:moveTo>
                <a:cubicBezTo>
                  <a:pt x="-91" y="-121"/>
                  <a:pt x="-91" y="-807"/>
                  <a:pt x="458" y="-121"/>
                </a:cubicBezTo>
                <a:cubicBezTo>
                  <a:pt x="184" y="-670"/>
                  <a:pt x="47" y="906"/>
                  <a:pt x="-91" y="-12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3" name="Google Shape;2283;p47"/>
          <p:cNvSpPr/>
          <p:nvPr/>
        </p:nvSpPr>
        <p:spPr>
          <a:xfrm>
            <a:off x="2777033" y="3648750"/>
            <a:ext cx="132" cy="765"/>
          </a:xfrm>
          <a:custGeom>
            <a:rect b="b" l="l" r="r" t="t"/>
            <a:pathLst>
              <a:path extrusionOk="0" h="890" w="154">
                <a:moveTo>
                  <a:pt x="-91" y="-426"/>
                </a:moveTo>
                <a:cubicBezTo>
                  <a:pt x="-91" y="-426"/>
                  <a:pt x="-91" y="-426"/>
                  <a:pt x="-91" y="-426"/>
                </a:cubicBezTo>
                <a:cubicBezTo>
                  <a:pt x="115" y="-159"/>
                  <a:pt x="115" y="198"/>
                  <a:pt x="-91" y="4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4" name="Google Shape;2284;p47"/>
          <p:cNvSpPr/>
          <p:nvPr/>
        </p:nvSpPr>
        <p:spPr>
          <a:xfrm>
            <a:off x="2810187" y="3622662"/>
            <a:ext cx="412" cy="412"/>
          </a:xfrm>
          <a:custGeom>
            <a:rect b="b" l="l" r="r" t="t"/>
            <a:pathLst>
              <a:path extrusionOk="0" h="479" w="479">
                <a:moveTo>
                  <a:pt x="411" y="0"/>
                </a:moveTo>
                <a:lnTo>
                  <a:pt x="480" y="480"/>
                </a:lnTo>
                <a:lnTo>
                  <a:pt x="0" y="0"/>
                </a:lnTo>
                <a:lnTo>
                  <a:pt x="411"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5" name="Google Shape;2285;p47"/>
          <p:cNvSpPr/>
          <p:nvPr/>
        </p:nvSpPr>
        <p:spPr>
          <a:xfrm>
            <a:off x="2820315" y="3606723"/>
            <a:ext cx="719" cy="157"/>
          </a:xfrm>
          <a:custGeom>
            <a:rect b="b" l="l" r="r" t="t"/>
            <a:pathLst>
              <a:path extrusionOk="0" h="182" w="836">
                <a:moveTo>
                  <a:pt x="-91" y="-243"/>
                </a:moveTo>
                <a:cubicBezTo>
                  <a:pt x="-91" y="-654"/>
                  <a:pt x="595" y="-243"/>
                  <a:pt x="732" y="-243"/>
                </a:cubicBezTo>
                <a:cubicBezTo>
                  <a:pt x="869" y="-243"/>
                  <a:pt x="-22" y="-586"/>
                  <a:pt x="-91" y="-2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6" name="Google Shape;2286;p47"/>
          <p:cNvSpPr/>
          <p:nvPr/>
        </p:nvSpPr>
        <p:spPr>
          <a:xfrm>
            <a:off x="2819903" y="3596398"/>
            <a:ext cx="1120" cy="353"/>
          </a:xfrm>
          <a:custGeom>
            <a:rect b="b" l="l" r="r" t="t"/>
            <a:pathLst>
              <a:path extrusionOk="0" h="411" w="1302">
                <a:moveTo>
                  <a:pt x="1302" y="343"/>
                </a:moveTo>
                <a:lnTo>
                  <a:pt x="1302" y="411"/>
                </a:lnTo>
                <a:lnTo>
                  <a:pt x="0" y="0"/>
                </a:lnTo>
                <a:lnTo>
                  <a:pt x="1302" y="34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7" name="Google Shape;2287;p47"/>
          <p:cNvSpPr/>
          <p:nvPr/>
        </p:nvSpPr>
        <p:spPr>
          <a:xfrm>
            <a:off x="2811129" y="3558297"/>
            <a:ext cx="845" cy="766"/>
          </a:xfrm>
          <a:custGeom>
            <a:rect b="b" l="l" r="r" t="t"/>
            <a:pathLst>
              <a:path extrusionOk="0" h="891" w="983">
                <a:moveTo>
                  <a:pt x="869" y="465"/>
                </a:moveTo>
                <a:cubicBezTo>
                  <a:pt x="-158" y="-1112"/>
                  <a:pt x="184" y="1836"/>
                  <a:pt x="-91" y="-426"/>
                </a:cubicBezTo>
                <a:cubicBezTo>
                  <a:pt x="527" y="-426"/>
                  <a:pt x="1006" y="-289"/>
                  <a:pt x="869" y="4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8" name="Google Shape;2288;p47"/>
          <p:cNvSpPr/>
          <p:nvPr/>
        </p:nvSpPr>
        <p:spPr>
          <a:xfrm>
            <a:off x="2809952" y="3547952"/>
            <a:ext cx="125007" cy="237560"/>
          </a:xfrm>
          <a:custGeom>
            <a:rect b="b" l="l" r="r" t="t"/>
            <a:pathLst>
              <a:path extrusionOk="0" h="276233" w="145357">
                <a:moveTo>
                  <a:pt x="122446" y="271079"/>
                </a:moveTo>
                <a:cubicBezTo>
                  <a:pt x="117238" y="266144"/>
                  <a:pt x="118334" y="257372"/>
                  <a:pt x="114223" y="251341"/>
                </a:cubicBezTo>
                <a:cubicBezTo>
                  <a:pt x="114223" y="250656"/>
                  <a:pt x="116209" y="251341"/>
                  <a:pt x="115250" y="249422"/>
                </a:cubicBezTo>
                <a:cubicBezTo>
                  <a:pt x="110865" y="242062"/>
                  <a:pt x="108808" y="233570"/>
                  <a:pt x="109288" y="225025"/>
                </a:cubicBezTo>
                <a:lnTo>
                  <a:pt x="109905" y="225025"/>
                </a:lnTo>
                <a:cubicBezTo>
                  <a:pt x="109905" y="223448"/>
                  <a:pt x="107643" y="222146"/>
                  <a:pt x="107438" y="220501"/>
                </a:cubicBezTo>
                <a:cubicBezTo>
                  <a:pt x="107780" y="220501"/>
                  <a:pt x="108054" y="220501"/>
                  <a:pt x="108465" y="220501"/>
                </a:cubicBezTo>
                <a:cubicBezTo>
                  <a:pt x="107301" y="220501"/>
                  <a:pt x="107163" y="217828"/>
                  <a:pt x="106204" y="217349"/>
                </a:cubicBezTo>
                <a:cubicBezTo>
                  <a:pt x="106204" y="216663"/>
                  <a:pt x="107301" y="216458"/>
                  <a:pt x="107574" y="215567"/>
                </a:cubicBezTo>
                <a:lnTo>
                  <a:pt x="106135" y="214950"/>
                </a:lnTo>
                <a:cubicBezTo>
                  <a:pt x="102571" y="213305"/>
                  <a:pt x="104628" y="208851"/>
                  <a:pt x="102298" y="205904"/>
                </a:cubicBezTo>
                <a:cubicBezTo>
                  <a:pt x="102298" y="205904"/>
                  <a:pt x="102914" y="205904"/>
                  <a:pt x="103120" y="205904"/>
                </a:cubicBezTo>
                <a:cubicBezTo>
                  <a:pt x="100242" y="200168"/>
                  <a:pt x="97912" y="194151"/>
                  <a:pt x="96267" y="187948"/>
                </a:cubicBezTo>
                <a:cubicBezTo>
                  <a:pt x="96815" y="188256"/>
                  <a:pt x="97432" y="188256"/>
                  <a:pt x="97980" y="187948"/>
                </a:cubicBezTo>
                <a:cubicBezTo>
                  <a:pt x="96609" y="187948"/>
                  <a:pt x="95787" y="186098"/>
                  <a:pt x="95170" y="184521"/>
                </a:cubicBezTo>
                <a:cubicBezTo>
                  <a:pt x="96335" y="183494"/>
                  <a:pt x="93251" y="181986"/>
                  <a:pt x="93526" y="179861"/>
                </a:cubicBezTo>
                <a:lnTo>
                  <a:pt x="93526" y="179861"/>
                </a:lnTo>
                <a:cubicBezTo>
                  <a:pt x="91812" y="178765"/>
                  <a:pt x="93526" y="177531"/>
                  <a:pt x="91881" y="176777"/>
                </a:cubicBezTo>
                <a:lnTo>
                  <a:pt x="92703" y="175612"/>
                </a:lnTo>
                <a:cubicBezTo>
                  <a:pt x="90715" y="175612"/>
                  <a:pt x="93183" y="173282"/>
                  <a:pt x="91949" y="172323"/>
                </a:cubicBezTo>
                <a:lnTo>
                  <a:pt x="91949" y="172323"/>
                </a:lnTo>
                <a:cubicBezTo>
                  <a:pt x="91195" y="171295"/>
                  <a:pt x="91949" y="170541"/>
                  <a:pt x="91469" y="169581"/>
                </a:cubicBezTo>
                <a:lnTo>
                  <a:pt x="91469" y="169581"/>
                </a:lnTo>
                <a:cubicBezTo>
                  <a:pt x="90372" y="167320"/>
                  <a:pt x="91469" y="165675"/>
                  <a:pt x="89687" y="166018"/>
                </a:cubicBezTo>
                <a:cubicBezTo>
                  <a:pt x="90647" y="164921"/>
                  <a:pt x="90715" y="168279"/>
                  <a:pt x="92154" y="166566"/>
                </a:cubicBezTo>
                <a:cubicBezTo>
                  <a:pt x="89208" y="158767"/>
                  <a:pt x="87083" y="150687"/>
                  <a:pt x="85850" y="142442"/>
                </a:cubicBezTo>
                <a:cubicBezTo>
                  <a:pt x="86261" y="141414"/>
                  <a:pt x="86329" y="140797"/>
                  <a:pt x="86878" y="140455"/>
                </a:cubicBezTo>
                <a:cubicBezTo>
                  <a:pt x="87426" y="140112"/>
                  <a:pt x="86055" y="137439"/>
                  <a:pt x="85165" y="136891"/>
                </a:cubicBezTo>
                <a:cubicBezTo>
                  <a:pt x="84274" y="136343"/>
                  <a:pt x="85781" y="136206"/>
                  <a:pt x="85781" y="135795"/>
                </a:cubicBezTo>
                <a:cubicBezTo>
                  <a:pt x="85781" y="134219"/>
                  <a:pt x="83862" y="134424"/>
                  <a:pt x="84205" y="132711"/>
                </a:cubicBezTo>
                <a:cubicBezTo>
                  <a:pt x="84753" y="133259"/>
                  <a:pt x="85232" y="133396"/>
                  <a:pt x="85781" y="133122"/>
                </a:cubicBezTo>
                <a:cubicBezTo>
                  <a:pt x="84341" y="131888"/>
                  <a:pt x="84274" y="130038"/>
                  <a:pt x="83588" y="128462"/>
                </a:cubicBezTo>
                <a:cubicBezTo>
                  <a:pt x="83588" y="128462"/>
                  <a:pt x="84137" y="129010"/>
                  <a:pt x="84547" y="128873"/>
                </a:cubicBezTo>
                <a:cubicBezTo>
                  <a:pt x="82971" y="127297"/>
                  <a:pt x="84547" y="125583"/>
                  <a:pt x="83246" y="124144"/>
                </a:cubicBezTo>
                <a:lnTo>
                  <a:pt x="84205" y="124624"/>
                </a:lnTo>
                <a:cubicBezTo>
                  <a:pt x="84822" y="121882"/>
                  <a:pt x="82286" y="124144"/>
                  <a:pt x="82492" y="121814"/>
                </a:cubicBezTo>
                <a:cubicBezTo>
                  <a:pt x="82903" y="122362"/>
                  <a:pt x="83177" y="121814"/>
                  <a:pt x="83519" y="122157"/>
                </a:cubicBezTo>
                <a:cubicBezTo>
                  <a:pt x="81669" y="120306"/>
                  <a:pt x="81738" y="116948"/>
                  <a:pt x="80915" y="114961"/>
                </a:cubicBezTo>
                <a:cubicBezTo>
                  <a:pt x="80641" y="112637"/>
                  <a:pt x="80230" y="110348"/>
                  <a:pt x="79545" y="108108"/>
                </a:cubicBezTo>
                <a:cubicBezTo>
                  <a:pt x="79545" y="107148"/>
                  <a:pt x="81669" y="108108"/>
                  <a:pt x="81052" y="105846"/>
                </a:cubicBezTo>
                <a:cubicBezTo>
                  <a:pt x="79339" y="105846"/>
                  <a:pt x="79888" y="101871"/>
                  <a:pt x="78106" y="103516"/>
                </a:cubicBezTo>
                <a:cubicBezTo>
                  <a:pt x="78379" y="101220"/>
                  <a:pt x="78243" y="98896"/>
                  <a:pt x="77625" y="96662"/>
                </a:cubicBezTo>
                <a:cubicBezTo>
                  <a:pt x="78379" y="97485"/>
                  <a:pt x="79613" y="95429"/>
                  <a:pt x="79956" y="97073"/>
                </a:cubicBezTo>
                <a:lnTo>
                  <a:pt x="80847" y="95703"/>
                </a:lnTo>
                <a:cubicBezTo>
                  <a:pt x="81601" y="95703"/>
                  <a:pt x="80847" y="97005"/>
                  <a:pt x="81601" y="96526"/>
                </a:cubicBezTo>
                <a:cubicBezTo>
                  <a:pt x="81121" y="95237"/>
                  <a:pt x="80847" y="93907"/>
                  <a:pt x="80710" y="92550"/>
                </a:cubicBezTo>
                <a:cubicBezTo>
                  <a:pt x="79545" y="91111"/>
                  <a:pt x="77420" y="89878"/>
                  <a:pt x="77009" y="87342"/>
                </a:cubicBezTo>
                <a:cubicBezTo>
                  <a:pt x="77763" y="88438"/>
                  <a:pt x="78859" y="86520"/>
                  <a:pt x="79202" y="87342"/>
                </a:cubicBezTo>
                <a:lnTo>
                  <a:pt x="75639" y="84052"/>
                </a:lnTo>
                <a:cubicBezTo>
                  <a:pt x="75639" y="83162"/>
                  <a:pt x="77009" y="84052"/>
                  <a:pt x="76461" y="82545"/>
                </a:cubicBezTo>
                <a:cubicBezTo>
                  <a:pt x="76049" y="82545"/>
                  <a:pt x="75707" y="82133"/>
                  <a:pt x="75296" y="81791"/>
                </a:cubicBezTo>
                <a:cubicBezTo>
                  <a:pt x="74885" y="81448"/>
                  <a:pt x="74679" y="78227"/>
                  <a:pt x="76392" y="77816"/>
                </a:cubicBezTo>
                <a:cubicBezTo>
                  <a:pt x="77077" y="77405"/>
                  <a:pt x="76803" y="79186"/>
                  <a:pt x="77420" y="78227"/>
                </a:cubicBezTo>
                <a:cubicBezTo>
                  <a:pt x="78037" y="77268"/>
                  <a:pt x="76734" y="76582"/>
                  <a:pt x="76666" y="75006"/>
                </a:cubicBezTo>
                <a:lnTo>
                  <a:pt x="76666" y="75006"/>
                </a:lnTo>
                <a:cubicBezTo>
                  <a:pt x="76666" y="73909"/>
                  <a:pt x="75912" y="71922"/>
                  <a:pt x="74953" y="73087"/>
                </a:cubicBezTo>
                <a:cubicBezTo>
                  <a:pt x="73994" y="74252"/>
                  <a:pt x="75981" y="73087"/>
                  <a:pt x="75501" y="73841"/>
                </a:cubicBezTo>
                <a:cubicBezTo>
                  <a:pt x="74542" y="72710"/>
                  <a:pt x="74062" y="71223"/>
                  <a:pt x="74199" y="69729"/>
                </a:cubicBezTo>
                <a:cubicBezTo>
                  <a:pt x="74199" y="70209"/>
                  <a:pt x="74953" y="70209"/>
                  <a:pt x="75433" y="70415"/>
                </a:cubicBezTo>
                <a:cubicBezTo>
                  <a:pt x="74267" y="68290"/>
                  <a:pt x="73582" y="65960"/>
                  <a:pt x="73308" y="63561"/>
                </a:cubicBezTo>
                <a:cubicBezTo>
                  <a:pt x="72485" y="63561"/>
                  <a:pt x="74748" y="64589"/>
                  <a:pt x="74267" y="64863"/>
                </a:cubicBezTo>
                <a:cubicBezTo>
                  <a:pt x="75501" y="61916"/>
                  <a:pt x="73103" y="58421"/>
                  <a:pt x="74953" y="55954"/>
                </a:cubicBezTo>
                <a:cubicBezTo>
                  <a:pt x="74953" y="56434"/>
                  <a:pt x="73788" y="55954"/>
                  <a:pt x="74062" y="55954"/>
                </a:cubicBezTo>
                <a:cubicBezTo>
                  <a:pt x="74062" y="54446"/>
                  <a:pt x="75501" y="54652"/>
                  <a:pt x="75158" y="53624"/>
                </a:cubicBezTo>
                <a:cubicBezTo>
                  <a:pt x="74816" y="52596"/>
                  <a:pt x="75158" y="52390"/>
                  <a:pt x="75158" y="51362"/>
                </a:cubicBezTo>
                <a:cubicBezTo>
                  <a:pt x="75158" y="50334"/>
                  <a:pt x="75570" y="51362"/>
                  <a:pt x="75158" y="52047"/>
                </a:cubicBezTo>
                <a:cubicBezTo>
                  <a:pt x="74610" y="48586"/>
                  <a:pt x="75021" y="45037"/>
                  <a:pt x="76461" y="41836"/>
                </a:cubicBezTo>
                <a:cubicBezTo>
                  <a:pt x="75981" y="41836"/>
                  <a:pt x="75364" y="39438"/>
                  <a:pt x="75570" y="38684"/>
                </a:cubicBezTo>
                <a:lnTo>
                  <a:pt x="76529" y="39300"/>
                </a:lnTo>
                <a:cubicBezTo>
                  <a:pt x="77283" y="38752"/>
                  <a:pt x="77146" y="36833"/>
                  <a:pt x="78106" y="36970"/>
                </a:cubicBezTo>
                <a:cubicBezTo>
                  <a:pt x="77215" y="35051"/>
                  <a:pt x="77488" y="43207"/>
                  <a:pt x="77077" y="40876"/>
                </a:cubicBezTo>
                <a:cubicBezTo>
                  <a:pt x="78106" y="40876"/>
                  <a:pt x="76255" y="37450"/>
                  <a:pt x="77488" y="38341"/>
                </a:cubicBezTo>
                <a:cubicBezTo>
                  <a:pt x="77900" y="36833"/>
                  <a:pt x="77488" y="35051"/>
                  <a:pt x="78585" y="34023"/>
                </a:cubicBezTo>
                <a:cubicBezTo>
                  <a:pt x="78585" y="34023"/>
                  <a:pt x="79613" y="35668"/>
                  <a:pt x="79956" y="34435"/>
                </a:cubicBezTo>
                <a:cubicBezTo>
                  <a:pt x="80298" y="33201"/>
                  <a:pt x="79956" y="33749"/>
                  <a:pt x="79956" y="31967"/>
                </a:cubicBezTo>
                <a:lnTo>
                  <a:pt x="79956" y="30802"/>
                </a:lnTo>
                <a:cubicBezTo>
                  <a:pt x="79065" y="30323"/>
                  <a:pt x="80778" y="29020"/>
                  <a:pt x="79407" y="29363"/>
                </a:cubicBezTo>
                <a:cubicBezTo>
                  <a:pt x="80298" y="29363"/>
                  <a:pt x="80230" y="26211"/>
                  <a:pt x="81738" y="27102"/>
                </a:cubicBezTo>
                <a:lnTo>
                  <a:pt x="82834" y="27924"/>
                </a:lnTo>
                <a:cubicBezTo>
                  <a:pt x="82834" y="27033"/>
                  <a:pt x="82149" y="25936"/>
                  <a:pt x="81874" y="25045"/>
                </a:cubicBezTo>
                <a:cubicBezTo>
                  <a:pt x="81601" y="24155"/>
                  <a:pt x="82423" y="25045"/>
                  <a:pt x="82628" y="25045"/>
                </a:cubicBezTo>
                <a:cubicBezTo>
                  <a:pt x="80778" y="24018"/>
                  <a:pt x="83794" y="23058"/>
                  <a:pt x="82971" y="21276"/>
                </a:cubicBezTo>
                <a:cubicBezTo>
                  <a:pt x="84616" y="19837"/>
                  <a:pt x="85850" y="16822"/>
                  <a:pt x="87426" y="16822"/>
                </a:cubicBezTo>
                <a:cubicBezTo>
                  <a:pt x="87632" y="15143"/>
                  <a:pt x="88454" y="13608"/>
                  <a:pt x="89756" y="12504"/>
                </a:cubicBezTo>
                <a:cubicBezTo>
                  <a:pt x="89756" y="12915"/>
                  <a:pt x="89414" y="13327"/>
                  <a:pt x="89756" y="13669"/>
                </a:cubicBezTo>
                <a:cubicBezTo>
                  <a:pt x="90099" y="14012"/>
                  <a:pt x="90647" y="12641"/>
                  <a:pt x="91127" y="11682"/>
                </a:cubicBezTo>
                <a:cubicBezTo>
                  <a:pt x="91127" y="12093"/>
                  <a:pt x="93594" y="10859"/>
                  <a:pt x="95033" y="10654"/>
                </a:cubicBezTo>
                <a:cubicBezTo>
                  <a:pt x="95718" y="9146"/>
                  <a:pt x="94621" y="8666"/>
                  <a:pt x="94279" y="8049"/>
                </a:cubicBezTo>
                <a:cubicBezTo>
                  <a:pt x="96609" y="8666"/>
                  <a:pt x="97089" y="4074"/>
                  <a:pt x="99761" y="4623"/>
                </a:cubicBezTo>
                <a:cubicBezTo>
                  <a:pt x="99761" y="5171"/>
                  <a:pt x="98391" y="6747"/>
                  <a:pt x="99761" y="6473"/>
                </a:cubicBezTo>
                <a:cubicBezTo>
                  <a:pt x="101955" y="7433"/>
                  <a:pt x="101475" y="3595"/>
                  <a:pt x="104148" y="3458"/>
                </a:cubicBezTo>
                <a:lnTo>
                  <a:pt x="102846" y="2156"/>
                </a:lnTo>
                <a:cubicBezTo>
                  <a:pt x="104285" y="2635"/>
                  <a:pt x="105998" y="-243"/>
                  <a:pt x="106341" y="1539"/>
                </a:cubicBezTo>
                <a:cubicBezTo>
                  <a:pt x="106958" y="716"/>
                  <a:pt x="109356" y="1539"/>
                  <a:pt x="108671" y="-243"/>
                </a:cubicBezTo>
                <a:cubicBezTo>
                  <a:pt x="110932" y="-243"/>
                  <a:pt x="113468" y="-654"/>
                  <a:pt x="116004" y="-243"/>
                </a:cubicBezTo>
                <a:cubicBezTo>
                  <a:pt x="118129" y="-442"/>
                  <a:pt x="120253" y="524"/>
                  <a:pt x="121487" y="2293"/>
                </a:cubicBezTo>
                <a:cubicBezTo>
                  <a:pt x="122103" y="2293"/>
                  <a:pt x="123406" y="2978"/>
                  <a:pt x="123406" y="2293"/>
                </a:cubicBezTo>
                <a:cubicBezTo>
                  <a:pt x="123406" y="1607"/>
                  <a:pt x="121898" y="2293"/>
                  <a:pt x="121692" y="1744"/>
                </a:cubicBezTo>
                <a:cubicBezTo>
                  <a:pt x="122103" y="1820"/>
                  <a:pt x="122446" y="1621"/>
                  <a:pt x="122652" y="1265"/>
                </a:cubicBezTo>
                <a:cubicBezTo>
                  <a:pt x="123817" y="2018"/>
                  <a:pt x="124639" y="2567"/>
                  <a:pt x="123063" y="3389"/>
                </a:cubicBezTo>
                <a:cubicBezTo>
                  <a:pt x="125119" y="5445"/>
                  <a:pt x="127038" y="1950"/>
                  <a:pt x="129916" y="4691"/>
                </a:cubicBezTo>
                <a:cubicBezTo>
                  <a:pt x="129368" y="5102"/>
                  <a:pt x="129437" y="5514"/>
                  <a:pt x="130328" y="6062"/>
                </a:cubicBezTo>
                <a:lnTo>
                  <a:pt x="132658" y="6542"/>
                </a:lnTo>
                <a:cubicBezTo>
                  <a:pt x="134234" y="8392"/>
                  <a:pt x="132658" y="8598"/>
                  <a:pt x="131767" y="9420"/>
                </a:cubicBezTo>
                <a:cubicBezTo>
                  <a:pt x="132726" y="10174"/>
                  <a:pt x="133686" y="11271"/>
                  <a:pt x="134645" y="11133"/>
                </a:cubicBezTo>
                <a:cubicBezTo>
                  <a:pt x="134714" y="11819"/>
                  <a:pt x="134714" y="12504"/>
                  <a:pt x="134645" y="13189"/>
                </a:cubicBezTo>
                <a:cubicBezTo>
                  <a:pt x="134645" y="11750"/>
                  <a:pt x="135741" y="13189"/>
                  <a:pt x="136290" y="13875"/>
                </a:cubicBezTo>
                <a:lnTo>
                  <a:pt x="135741" y="13875"/>
                </a:lnTo>
                <a:cubicBezTo>
                  <a:pt x="135741" y="14286"/>
                  <a:pt x="136496" y="15245"/>
                  <a:pt x="136907" y="15794"/>
                </a:cubicBezTo>
                <a:cubicBezTo>
                  <a:pt x="137454" y="15245"/>
                  <a:pt x="136907" y="13875"/>
                  <a:pt x="136907" y="13121"/>
                </a:cubicBezTo>
                <a:cubicBezTo>
                  <a:pt x="137729" y="13121"/>
                  <a:pt x="138140" y="14217"/>
                  <a:pt x="139100" y="14629"/>
                </a:cubicBezTo>
                <a:cubicBezTo>
                  <a:pt x="138003" y="14971"/>
                  <a:pt x="139100" y="16753"/>
                  <a:pt x="139648" y="17713"/>
                </a:cubicBezTo>
                <a:cubicBezTo>
                  <a:pt x="140196" y="18672"/>
                  <a:pt x="141087" y="18398"/>
                  <a:pt x="141156" y="18740"/>
                </a:cubicBezTo>
                <a:cubicBezTo>
                  <a:pt x="141224" y="19083"/>
                  <a:pt x="141772" y="20454"/>
                  <a:pt x="140676" y="19974"/>
                </a:cubicBezTo>
                <a:cubicBezTo>
                  <a:pt x="139579" y="19494"/>
                  <a:pt x="140676" y="18946"/>
                  <a:pt x="140196" y="18603"/>
                </a:cubicBezTo>
                <a:cubicBezTo>
                  <a:pt x="140196" y="19426"/>
                  <a:pt x="139100" y="19700"/>
                  <a:pt x="140196" y="20796"/>
                </a:cubicBezTo>
                <a:cubicBezTo>
                  <a:pt x="141293" y="21893"/>
                  <a:pt x="142184" y="19700"/>
                  <a:pt x="142252" y="22030"/>
                </a:cubicBezTo>
                <a:cubicBezTo>
                  <a:pt x="141841" y="21551"/>
                  <a:pt x="141293" y="21619"/>
                  <a:pt x="140813" y="21345"/>
                </a:cubicBezTo>
                <a:cubicBezTo>
                  <a:pt x="140333" y="21071"/>
                  <a:pt x="140813" y="22715"/>
                  <a:pt x="140813" y="23401"/>
                </a:cubicBezTo>
                <a:lnTo>
                  <a:pt x="141772" y="23401"/>
                </a:lnTo>
                <a:cubicBezTo>
                  <a:pt x="141772" y="23743"/>
                  <a:pt x="141772" y="23401"/>
                  <a:pt x="141361" y="23743"/>
                </a:cubicBezTo>
                <a:cubicBezTo>
                  <a:pt x="142663" y="23743"/>
                  <a:pt x="142527" y="26553"/>
                  <a:pt x="143760" y="26759"/>
                </a:cubicBezTo>
                <a:cubicBezTo>
                  <a:pt x="144994" y="26964"/>
                  <a:pt x="143760" y="29020"/>
                  <a:pt x="143760" y="29980"/>
                </a:cubicBezTo>
                <a:lnTo>
                  <a:pt x="143760" y="29980"/>
                </a:lnTo>
                <a:cubicBezTo>
                  <a:pt x="143485" y="31254"/>
                  <a:pt x="143760" y="32591"/>
                  <a:pt x="144582" y="33612"/>
                </a:cubicBezTo>
                <a:lnTo>
                  <a:pt x="144582" y="33612"/>
                </a:lnTo>
                <a:cubicBezTo>
                  <a:pt x="144514" y="34640"/>
                  <a:pt x="144788" y="35661"/>
                  <a:pt x="145267" y="36559"/>
                </a:cubicBezTo>
                <a:cubicBezTo>
                  <a:pt x="144445" y="38135"/>
                  <a:pt x="141361" y="36559"/>
                  <a:pt x="142594" y="38684"/>
                </a:cubicBezTo>
                <a:cubicBezTo>
                  <a:pt x="142594" y="40260"/>
                  <a:pt x="144240" y="41356"/>
                  <a:pt x="144925" y="40808"/>
                </a:cubicBezTo>
                <a:cubicBezTo>
                  <a:pt x="143966" y="43618"/>
                  <a:pt x="144925" y="47319"/>
                  <a:pt x="142458" y="49443"/>
                </a:cubicBezTo>
                <a:cubicBezTo>
                  <a:pt x="142458" y="49991"/>
                  <a:pt x="143075" y="49443"/>
                  <a:pt x="143075" y="50745"/>
                </a:cubicBezTo>
                <a:cubicBezTo>
                  <a:pt x="141361" y="54652"/>
                  <a:pt x="140470" y="59860"/>
                  <a:pt x="136838" y="61642"/>
                </a:cubicBezTo>
                <a:cubicBezTo>
                  <a:pt x="137181" y="60340"/>
                  <a:pt x="136016" y="61025"/>
                  <a:pt x="135536" y="60683"/>
                </a:cubicBezTo>
                <a:cubicBezTo>
                  <a:pt x="135536" y="62053"/>
                  <a:pt x="134028" y="61162"/>
                  <a:pt x="135193" y="62327"/>
                </a:cubicBezTo>
                <a:cubicBezTo>
                  <a:pt x="136359" y="63493"/>
                  <a:pt x="136290" y="63150"/>
                  <a:pt x="137318" y="62327"/>
                </a:cubicBezTo>
                <a:cubicBezTo>
                  <a:pt x="136359" y="64911"/>
                  <a:pt x="134439" y="67049"/>
                  <a:pt x="132041" y="68358"/>
                </a:cubicBezTo>
                <a:cubicBezTo>
                  <a:pt x="132863" y="68358"/>
                  <a:pt x="132726" y="68769"/>
                  <a:pt x="132452" y="69318"/>
                </a:cubicBezTo>
                <a:cubicBezTo>
                  <a:pt x="131492" y="68153"/>
                  <a:pt x="130053" y="69318"/>
                  <a:pt x="129368" y="70757"/>
                </a:cubicBezTo>
                <a:lnTo>
                  <a:pt x="129779" y="71579"/>
                </a:lnTo>
                <a:lnTo>
                  <a:pt x="128477" y="71579"/>
                </a:lnTo>
                <a:cubicBezTo>
                  <a:pt x="128477" y="72196"/>
                  <a:pt x="129231" y="73498"/>
                  <a:pt x="127518" y="73704"/>
                </a:cubicBezTo>
                <a:cubicBezTo>
                  <a:pt x="127243" y="73464"/>
                  <a:pt x="126901" y="73299"/>
                  <a:pt x="126558" y="73224"/>
                </a:cubicBezTo>
                <a:cubicBezTo>
                  <a:pt x="125873" y="74732"/>
                  <a:pt x="124707" y="76993"/>
                  <a:pt x="122858" y="77199"/>
                </a:cubicBezTo>
                <a:lnTo>
                  <a:pt x="121076" y="76719"/>
                </a:lnTo>
                <a:cubicBezTo>
                  <a:pt x="120527" y="77199"/>
                  <a:pt x="119842" y="78433"/>
                  <a:pt x="121076" y="78227"/>
                </a:cubicBezTo>
                <a:cubicBezTo>
                  <a:pt x="118197" y="78844"/>
                  <a:pt x="116552" y="79392"/>
                  <a:pt x="115318" y="78638"/>
                </a:cubicBezTo>
                <a:cubicBezTo>
                  <a:pt x="111275" y="83038"/>
                  <a:pt x="105587" y="85526"/>
                  <a:pt x="99625" y="85491"/>
                </a:cubicBezTo>
                <a:lnTo>
                  <a:pt x="99625" y="84806"/>
                </a:lnTo>
                <a:cubicBezTo>
                  <a:pt x="98185" y="84326"/>
                  <a:pt x="99008" y="86108"/>
                  <a:pt x="97980" y="85697"/>
                </a:cubicBezTo>
                <a:cubicBezTo>
                  <a:pt x="98391" y="85012"/>
                  <a:pt x="96746" y="84395"/>
                  <a:pt x="97980" y="83504"/>
                </a:cubicBezTo>
                <a:cubicBezTo>
                  <a:pt x="95924" y="82887"/>
                  <a:pt x="95445" y="84875"/>
                  <a:pt x="94073" y="85217"/>
                </a:cubicBezTo>
                <a:cubicBezTo>
                  <a:pt x="94073" y="86108"/>
                  <a:pt x="95170" y="84600"/>
                  <a:pt x="94896" y="85766"/>
                </a:cubicBezTo>
                <a:cubicBezTo>
                  <a:pt x="94621" y="86931"/>
                  <a:pt x="92086" y="85080"/>
                  <a:pt x="91744" y="86451"/>
                </a:cubicBezTo>
                <a:cubicBezTo>
                  <a:pt x="91263" y="85903"/>
                  <a:pt x="91744" y="84943"/>
                  <a:pt x="91744" y="84395"/>
                </a:cubicBezTo>
                <a:lnTo>
                  <a:pt x="90441" y="85012"/>
                </a:lnTo>
                <a:cubicBezTo>
                  <a:pt x="89002" y="83435"/>
                  <a:pt x="93868" y="82202"/>
                  <a:pt x="92292" y="80215"/>
                </a:cubicBezTo>
                <a:lnTo>
                  <a:pt x="91195" y="80215"/>
                </a:lnTo>
                <a:cubicBezTo>
                  <a:pt x="90236" y="78775"/>
                  <a:pt x="94005" y="78570"/>
                  <a:pt x="91195" y="78090"/>
                </a:cubicBezTo>
                <a:cubicBezTo>
                  <a:pt x="90030" y="78707"/>
                  <a:pt x="88934" y="80694"/>
                  <a:pt x="90030" y="81311"/>
                </a:cubicBezTo>
                <a:cubicBezTo>
                  <a:pt x="87495" y="81311"/>
                  <a:pt x="88728" y="84532"/>
                  <a:pt x="85987" y="84258"/>
                </a:cubicBezTo>
                <a:cubicBezTo>
                  <a:pt x="85301" y="83367"/>
                  <a:pt x="88180" y="84258"/>
                  <a:pt x="87700" y="83024"/>
                </a:cubicBezTo>
                <a:cubicBezTo>
                  <a:pt x="87220" y="81791"/>
                  <a:pt x="85096" y="83504"/>
                  <a:pt x="83999" y="83024"/>
                </a:cubicBezTo>
                <a:cubicBezTo>
                  <a:pt x="85232" y="83641"/>
                  <a:pt x="83999" y="84875"/>
                  <a:pt x="83177" y="85080"/>
                </a:cubicBezTo>
                <a:cubicBezTo>
                  <a:pt x="82355" y="85286"/>
                  <a:pt x="84205" y="83847"/>
                  <a:pt x="82217" y="83504"/>
                </a:cubicBezTo>
                <a:cubicBezTo>
                  <a:pt x="81806" y="84326"/>
                  <a:pt x="79956" y="84600"/>
                  <a:pt x="81464" y="85355"/>
                </a:cubicBezTo>
                <a:cubicBezTo>
                  <a:pt x="80504" y="87068"/>
                  <a:pt x="79407" y="84600"/>
                  <a:pt x="78174" y="85834"/>
                </a:cubicBezTo>
                <a:cubicBezTo>
                  <a:pt x="77694" y="84532"/>
                  <a:pt x="80573" y="83230"/>
                  <a:pt x="78585" y="82339"/>
                </a:cubicBezTo>
                <a:cubicBezTo>
                  <a:pt x="78585" y="83573"/>
                  <a:pt x="75639" y="83504"/>
                  <a:pt x="76461" y="85423"/>
                </a:cubicBezTo>
                <a:cubicBezTo>
                  <a:pt x="75912" y="85046"/>
                  <a:pt x="75707" y="84278"/>
                  <a:pt x="76118" y="83709"/>
                </a:cubicBezTo>
                <a:cubicBezTo>
                  <a:pt x="76186" y="83573"/>
                  <a:pt x="76324" y="83456"/>
                  <a:pt x="76461" y="83367"/>
                </a:cubicBezTo>
                <a:cubicBezTo>
                  <a:pt x="75364" y="82476"/>
                  <a:pt x="73103" y="84943"/>
                  <a:pt x="73171" y="82545"/>
                </a:cubicBezTo>
                <a:lnTo>
                  <a:pt x="72554" y="83641"/>
                </a:lnTo>
                <a:cubicBezTo>
                  <a:pt x="72554" y="83162"/>
                  <a:pt x="71800" y="82750"/>
                  <a:pt x="71321" y="81996"/>
                </a:cubicBezTo>
                <a:cubicBezTo>
                  <a:pt x="70841" y="81242"/>
                  <a:pt x="67551" y="82887"/>
                  <a:pt x="68168" y="81037"/>
                </a:cubicBezTo>
                <a:cubicBezTo>
                  <a:pt x="67757" y="81037"/>
                  <a:pt x="65427" y="80351"/>
                  <a:pt x="65975" y="81859"/>
                </a:cubicBezTo>
                <a:cubicBezTo>
                  <a:pt x="66523" y="83367"/>
                  <a:pt x="67894" y="81448"/>
                  <a:pt x="68305" y="83367"/>
                </a:cubicBezTo>
                <a:cubicBezTo>
                  <a:pt x="67620" y="81722"/>
                  <a:pt x="66112" y="82956"/>
                  <a:pt x="65153" y="83367"/>
                </a:cubicBezTo>
                <a:lnTo>
                  <a:pt x="65153" y="82613"/>
                </a:lnTo>
                <a:cubicBezTo>
                  <a:pt x="64536" y="82613"/>
                  <a:pt x="63439" y="82613"/>
                  <a:pt x="62892" y="82613"/>
                </a:cubicBezTo>
                <a:cubicBezTo>
                  <a:pt x="62343" y="82613"/>
                  <a:pt x="63302" y="81859"/>
                  <a:pt x="62892" y="81517"/>
                </a:cubicBezTo>
                <a:lnTo>
                  <a:pt x="62068" y="82408"/>
                </a:lnTo>
                <a:cubicBezTo>
                  <a:pt x="59807" y="82408"/>
                  <a:pt x="62068" y="80489"/>
                  <a:pt x="60081" y="80077"/>
                </a:cubicBezTo>
                <a:lnTo>
                  <a:pt x="61863" y="80077"/>
                </a:lnTo>
                <a:cubicBezTo>
                  <a:pt x="61452" y="80077"/>
                  <a:pt x="61110" y="78913"/>
                  <a:pt x="60081" y="78913"/>
                </a:cubicBezTo>
                <a:cubicBezTo>
                  <a:pt x="59053" y="78913"/>
                  <a:pt x="58300" y="80626"/>
                  <a:pt x="57752" y="81242"/>
                </a:cubicBezTo>
                <a:cubicBezTo>
                  <a:pt x="57203" y="81859"/>
                  <a:pt x="57752" y="80009"/>
                  <a:pt x="56175" y="80557"/>
                </a:cubicBezTo>
                <a:lnTo>
                  <a:pt x="58025" y="79940"/>
                </a:lnTo>
                <a:cubicBezTo>
                  <a:pt x="58025" y="79940"/>
                  <a:pt x="57614" y="78090"/>
                  <a:pt x="56175" y="77610"/>
                </a:cubicBezTo>
                <a:cubicBezTo>
                  <a:pt x="54736" y="77131"/>
                  <a:pt x="53160" y="78296"/>
                  <a:pt x="54393" y="79392"/>
                </a:cubicBezTo>
                <a:cubicBezTo>
                  <a:pt x="53707" y="79392"/>
                  <a:pt x="52885" y="78090"/>
                  <a:pt x="53776" y="77679"/>
                </a:cubicBezTo>
                <a:cubicBezTo>
                  <a:pt x="51994" y="77679"/>
                  <a:pt x="53776" y="78775"/>
                  <a:pt x="51926" y="78707"/>
                </a:cubicBezTo>
                <a:cubicBezTo>
                  <a:pt x="51926" y="77884"/>
                  <a:pt x="50144" y="76240"/>
                  <a:pt x="49527" y="74869"/>
                </a:cubicBezTo>
                <a:lnTo>
                  <a:pt x="51652" y="73978"/>
                </a:lnTo>
                <a:lnTo>
                  <a:pt x="50692" y="73567"/>
                </a:lnTo>
                <a:cubicBezTo>
                  <a:pt x="52474" y="72882"/>
                  <a:pt x="50692" y="72333"/>
                  <a:pt x="51788" y="71374"/>
                </a:cubicBezTo>
                <a:cubicBezTo>
                  <a:pt x="51240" y="70894"/>
                  <a:pt x="50281" y="71031"/>
                  <a:pt x="49527" y="71031"/>
                </a:cubicBezTo>
                <a:cubicBezTo>
                  <a:pt x="50418" y="73978"/>
                  <a:pt x="46100" y="72744"/>
                  <a:pt x="45690" y="74869"/>
                </a:cubicBezTo>
                <a:cubicBezTo>
                  <a:pt x="42880" y="73978"/>
                  <a:pt x="46443" y="69660"/>
                  <a:pt x="42263" y="71031"/>
                </a:cubicBezTo>
                <a:cubicBezTo>
                  <a:pt x="42263" y="71785"/>
                  <a:pt x="40413" y="72402"/>
                  <a:pt x="42263" y="72813"/>
                </a:cubicBezTo>
                <a:cubicBezTo>
                  <a:pt x="40823" y="71716"/>
                  <a:pt x="40138" y="73978"/>
                  <a:pt x="38768" y="72196"/>
                </a:cubicBezTo>
                <a:cubicBezTo>
                  <a:pt x="40550" y="72196"/>
                  <a:pt x="38356" y="69524"/>
                  <a:pt x="40892" y="69592"/>
                </a:cubicBezTo>
                <a:cubicBezTo>
                  <a:pt x="40413" y="70140"/>
                  <a:pt x="41714" y="70688"/>
                  <a:pt x="42126" y="70688"/>
                </a:cubicBezTo>
                <a:cubicBezTo>
                  <a:pt x="42537" y="70688"/>
                  <a:pt x="43290" y="68975"/>
                  <a:pt x="41714" y="68084"/>
                </a:cubicBezTo>
                <a:cubicBezTo>
                  <a:pt x="40138" y="67193"/>
                  <a:pt x="39384" y="66919"/>
                  <a:pt x="38973" y="68084"/>
                </a:cubicBezTo>
                <a:cubicBezTo>
                  <a:pt x="38562" y="69249"/>
                  <a:pt x="40550" y="68838"/>
                  <a:pt x="38973" y="69524"/>
                </a:cubicBezTo>
                <a:cubicBezTo>
                  <a:pt x="36849" y="68701"/>
                  <a:pt x="37465" y="67056"/>
                  <a:pt x="35546" y="68290"/>
                </a:cubicBezTo>
                <a:cubicBezTo>
                  <a:pt x="36368" y="68687"/>
                  <a:pt x="36711" y="69667"/>
                  <a:pt x="36301" y="70483"/>
                </a:cubicBezTo>
                <a:cubicBezTo>
                  <a:pt x="36232" y="70606"/>
                  <a:pt x="36164" y="70723"/>
                  <a:pt x="36095" y="70826"/>
                </a:cubicBezTo>
                <a:lnTo>
                  <a:pt x="34382" y="70346"/>
                </a:lnTo>
                <a:lnTo>
                  <a:pt x="35067" y="69866"/>
                </a:lnTo>
                <a:cubicBezTo>
                  <a:pt x="33148" y="67878"/>
                  <a:pt x="33628" y="70620"/>
                  <a:pt x="31572" y="68975"/>
                </a:cubicBezTo>
                <a:lnTo>
                  <a:pt x="31572" y="67056"/>
                </a:lnTo>
                <a:cubicBezTo>
                  <a:pt x="32874" y="66302"/>
                  <a:pt x="34382" y="69592"/>
                  <a:pt x="35204" y="67536"/>
                </a:cubicBezTo>
                <a:cubicBezTo>
                  <a:pt x="33901" y="66576"/>
                  <a:pt x="32805" y="67536"/>
                  <a:pt x="31846" y="65823"/>
                </a:cubicBezTo>
                <a:cubicBezTo>
                  <a:pt x="32257" y="65864"/>
                  <a:pt x="32600" y="65864"/>
                  <a:pt x="33010" y="65823"/>
                </a:cubicBezTo>
                <a:cubicBezTo>
                  <a:pt x="32600" y="65411"/>
                  <a:pt x="33696" y="62807"/>
                  <a:pt x="30886" y="62807"/>
                </a:cubicBezTo>
                <a:cubicBezTo>
                  <a:pt x="29515" y="62807"/>
                  <a:pt x="30133" y="63218"/>
                  <a:pt x="29652" y="63904"/>
                </a:cubicBezTo>
                <a:cubicBezTo>
                  <a:pt x="27391" y="62464"/>
                  <a:pt x="26226" y="62670"/>
                  <a:pt x="24787" y="61711"/>
                </a:cubicBezTo>
                <a:cubicBezTo>
                  <a:pt x="26021" y="60683"/>
                  <a:pt x="22526" y="59655"/>
                  <a:pt x="24787" y="59586"/>
                </a:cubicBezTo>
                <a:cubicBezTo>
                  <a:pt x="24787" y="60888"/>
                  <a:pt x="28076" y="63150"/>
                  <a:pt x="29652" y="62464"/>
                </a:cubicBezTo>
                <a:cubicBezTo>
                  <a:pt x="30064" y="60409"/>
                  <a:pt x="31161" y="63972"/>
                  <a:pt x="32737" y="62464"/>
                </a:cubicBezTo>
                <a:cubicBezTo>
                  <a:pt x="31024" y="61300"/>
                  <a:pt x="32257" y="59792"/>
                  <a:pt x="32737" y="58627"/>
                </a:cubicBezTo>
                <a:cubicBezTo>
                  <a:pt x="32257" y="58442"/>
                  <a:pt x="31709" y="58442"/>
                  <a:pt x="31229" y="58627"/>
                </a:cubicBezTo>
                <a:cubicBezTo>
                  <a:pt x="30338" y="59380"/>
                  <a:pt x="31229" y="59792"/>
                  <a:pt x="30270" y="60751"/>
                </a:cubicBezTo>
                <a:cubicBezTo>
                  <a:pt x="28830" y="59271"/>
                  <a:pt x="26843" y="58394"/>
                  <a:pt x="24787" y="58284"/>
                </a:cubicBezTo>
                <a:cubicBezTo>
                  <a:pt x="24581" y="57798"/>
                  <a:pt x="24787" y="57235"/>
                  <a:pt x="25266" y="57016"/>
                </a:cubicBezTo>
                <a:cubicBezTo>
                  <a:pt x="25609" y="56879"/>
                  <a:pt x="25952" y="56920"/>
                  <a:pt x="26226" y="57119"/>
                </a:cubicBezTo>
                <a:cubicBezTo>
                  <a:pt x="23896" y="55618"/>
                  <a:pt x="21840" y="53713"/>
                  <a:pt x="20126" y="51499"/>
                </a:cubicBezTo>
                <a:cubicBezTo>
                  <a:pt x="20126" y="54035"/>
                  <a:pt x="17728" y="49786"/>
                  <a:pt x="17522" y="51499"/>
                </a:cubicBezTo>
                <a:cubicBezTo>
                  <a:pt x="17317" y="53213"/>
                  <a:pt x="18208" y="54583"/>
                  <a:pt x="17043" y="54652"/>
                </a:cubicBezTo>
                <a:cubicBezTo>
                  <a:pt x="15877" y="54720"/>
                  <a:pt x="17659" y="54104"/>
                  <a:pt x="17659" y="53555"/>
                </a:cubicBezTo>
                <a:cubicBezTo>
                  <a:pt x="16083" y="53555"/>
                  <a:pt x="17659" y="51156"/>
                  <a:pt x="15604" y="51499"/>
                </a:cubicBezTo>
                <a:cubicBezTo>
                  <a:pt x="17865" y="52870"/>
                  <a:pt x="17522" y="50197"/>
                  <a:pt x="18893" y="49512"/>
                </a:cubicBezTo>
                <a:cubicBezTo>
                  <a:pt x="17043" y="48826"/>
                  <a:pt x="19715" y="48826"/>
                  <a:pt x="18413" y="47593"/>
                </a:cubicBezTo>
                <a:cubicBezTo>
                  <a:pt x="16495" y="46777"/>
                  <a:pt x="14713" y="45722"/>
                  <a:pt x="13068" y="44440"/>
                </a:cubicBezTo>
                <a:cubicBezTo>
                  <a:pt x="12451" y="41631"/>
                  <a:pt x="9024" y="39506"/>
                  <a:pt x="7654" y="37587"/>
                </a:cubicBezTo>
                <a:cubicBezTo>
                  <a:pt x="7654" y="36216"/>
                  <a:pt x="9298" y="35874"/>
                  <a:pt x="8819" y="34640"/>
                </a:cubicBezTo>
                <a:cubicBezTo>
                  <a:pt x="8339" y="33407"/>
                  <a:pt x="7997" y="36627"/>
                  <a:pt x="7379" y="34640"/>
                </a:cubicBezTo>
                <a:lnTo>
                  <a:pt x="7791" y="34640"/>
                </a:lnTo>
                <a:cubicBezTo>
                  <a:pt x="7037" y="34640"/>
                  <a:pt x="6352" y="30802"/>
                  <a:pt x="4090" y="31487"/>
                </a:cubicBezTo>
                <a:lnTo>
                  <a:pt x="5940" y="31076"/>
                </a:lnTo>
                <a:cubicBezTo>
                  <a:pt x="5940" y="30665"/>
                  <a:pt x="5324" y="30528"/>
                  <a:pt x="4981" y="30391"/>
                </a:cubicBezTo>
                <a:cubicBezTo>
                  <a:pt x="4639" y="30254"/>
                  <a:pt x="5666" y="29363"/>
                  <a:pt x="6352" y="29706"/>
                </a:cubicBezTo>
                <a:cubicBezTo>
                  <a:pt x="6352" y="27924"/>
                  <a:pt x="4706" y="27444"/>
                  <a:pt x="3884" y="26211"/>
                </a:cubicBezTo>
                <a:lnTo>
                  <a:pt x="3473" y="27581"/>
                </a:lnTo>
                <a:cubicBezTo>
                  <a:pt x="1417" y="25868"/>
                  <a:pt x="1623" y="23812"/>
                  <a:pt x="115" y="21893"/>
                </a:cubicBezTo>
                <a:lnTo>
                  <a:pt x="1075" y="21482"/>
                </a:lnTo>
                <a:lnTo>
                  <a:pt x="-91" y="20454"/>
                </a:lnTo>
                <a:cubicBezTo>
                  <a:pt x="389" y="20310"/>
                  <a:pt x="732" y="19782"/>
                  <a:pt x="595" y="19275"/>
                </a:cubicBezTo>
                <a:cubicBezTo>
                  <a:pt x="457" y="18946"/>
                  <a:pt x="252" y="18692"/>
                  <a:pt x="-91" y="18603"/>
                </a:cubicBezTo>
                <a:lnTo>
                  <a:pt x="3884" y="20728"/>
                </a:lnTo>
                <a:cubicBezTo>
                  <a:pt x="3884" y="21893"/>
                  <a:pt x="2239" y="20317"/>
                  <a:pt x="1623" y="21345"/>
                </a:cubicBezTo>
                <a:cubicBezTo>
                  <a:pt x="1006" y="22373"/>
                  <a:pt x="2376" y="24086"/>
                  <a:pt x="3405" y="23880"/>
                </a:cubicBezTo>
                <a:cubicBezTo>
                  <a:pt x="3405" y="23127"/>
                  <a:pt x="2925" y="23195"/>
                  <a:pt x="2239" y="22784"/>
                </a:cubicBezTo>
                <a:cubicBezTo>
                  <a:pt x="3405" y="21825"/>
                  <a:pt x="3953" y="22784"/>
                  <a:pt x="5118" y="22784"/>
                </a:cubicBezTo>
                <a:cubicBezTo>
                  <a:pt x="5118" y="22441"/>
                  <a:pt x="5118" y="21687"/>
                  <a:pt x="4501" y="21825"/>
                </a:cubicBezTo>
                <a:cubicBezTo>
                  <a:pt x="5529" y="22236"/>
                  <a:pt x="5940" y="22989"/>
                  <a:pt x="6694" y="24155"/>
                </a:cubicBezTo>
                <a:cubicBezTo>
                  <a:pt x="5734" y="23606"/>
                  <a:pt x="6215" y="25045"/>
                  <a:pt x="5666" y="24909"/>
                </a:cubicBezTo>
                <a:cubicBezTo>
                  <a:pt x="6831" y="24429"/>
                  <a:pt x="7859" y="25320"/>
                  <a:pt x="8476" y="26964"/>
                </a:cubicBezTo>
                <a:cubicBezTo>
                  <a:pt x="7859" y="28883"/>
                  <a:pt x="11012" y="29226"/>
                  <a:pt x="11834" y="31076"/>
                </a:cubicBezTo>
                <a:cubicBezTo>
                  <a:pt x="10395" y="31200"/>
                  <a:pt x="8955" y="30864"/>
                  <a:pt x="7722" y="30117"/>
                </a:cubicBezTo>
                <a:cubicBezTo>
                  <a:pt x="7722" y="31556"/>
                  <a:pt x="8613" y="31282"/>
                  <a:pt x="8819" y="32721"/>
                </a:cubicBezTo>
                <a:cubicBezTo>
                  <a:pt x="10121" y="32344"/>
                  <a:pt x="11560" y="32516"/>
                  <a:pt x="12794" y="33201"/>
                </a:cubicBezTo>
                <a:lnTo>
                  <a:pt x="12108" y="33818"/>
                </a:lnTo>
                <a:cubicBezTo>
                  <a:pt x="13342" y="34777"/>
                  <a:pt x="14507" y="33818"/>
                  <a:pt x="15466" y="35531"/>
                </a:cubicBezTo>
                <a:cubicBezTo>
                  <a:pt x="17111" y="38108"/>
                  <a:pt x="18893" y="40534"/>
                  <a:pt x="20949" y="42796"/>
                </a:cubicBezTo>
                <a:lnTo>
                  <a:pt x="20332" y="43481"/>
                </a:lnTo>
                <a:cubicBezTo>
                  <a:pt x="22731" y="43138"/>
                  <a:pt x="24170" y="46222"/>
                  <a:pt x="26089" y="46907"/>
                </a:cubicBezTo>
                <a:cubicBezTo>
                  <a:pt x="27802" y="49717"/>
                  <a:pt x="31777" y="50745"/>
                  <a:pt x="32052" y="53007"/>
                </a:cubicBezTo>
                <a:cubicBezTo>
                  <a:pt x="36917" y="55817"/>
                  <a:pt x="41303" y="58010"/>
                  <a:pt x="45758" y="61094"/>
                </a:cubicBezTo>
                <a:lnTo>
                  <a:pt x="44250" y="61848"/>
                </a:lnTo>
                <a:cubicBezTo>
                  <a:pt x="45621" y="61848"/>
                  <a:pt x="44250" y="62876"/>
                  <a:pt x="45415" y="63218"/>
                </a:cubicBezTo>
                <a:cubicBezTo>
                  <a:pt x="44935" y="61642"/>
                  <a:pt x="47334" y="62670"/>
                  <a:pt x="48362" y="62190"/>
                </a:cubicBezTo>
                <a:cubicBezTo>
                  <a:pt x="50418" y="64089"/>
                  <a:pt x="53228" y="65007"/>
                  <a:pt x="56038" y="64726"/>
                </a:cubicBezTo>
                <a:lnTo>
                  <a:pt x="56038" y="65617"/>
                </a:lnTo>
                <a:cubicBezTo>
                  <a:pt x="58779" y="64932"/>
                  <a:pt x="60698" y="67330"/>
                  <a:pt x="63302" y="68564"/>
                </a:cubicBezTo>
                <a:cubicBezTo>
                  <a:pt x="63302" y="69044"/>
                  <a:pt x="63302" y="70072"/>
                  <a:pt x="64536" y="70209"/>
                </a:cubicBezTo>
                <a:cubicBezTo>
                  <a:pt x="66112" y="69482"/>
                  <a:pt x="67894" y="69153"/>
                  <a:pt x="69608" y="69249"/>
                </a:cubicBezTo>
                <a:cubicBezTo>
                  <a:pt x="71526" y="69798"/>
                  <a:pt x="73376" y="70551"/>
                  <a:pt x="75158" y="71511"/>
                </a:cubicBezTo>
                <a:cubicBezTo>
                  <a:pt x="81326" y="71751"/>
                  <a:pt x="87495" y="71614"/>
                  <a:pt x="93663" y="71100"/>
                </a:cubicBezTo>
                <a:lnTo>
                  <a:pt x="94142" y="72196"/>
                </a:lnTo>
                <a:cubicBezTo>
                  <a:pt x="99830" y="69660"/>
                  <a:pt x="107095" y="70140"/>
                  <a:pt x="111001" y="66919"/>
                </a:cubicBezTo>
                <a:lnTo>
                  <a:pt x="111001" y="68907"/>
                </a:lnTo>
                <a:cubicBezTo>
                  <a:pt x="112714" y="68907"/>
                  <a:pt x="113948" y="66851"/>
                  <a:pt x="112989" y="65891"/>
                </a:cubicBezTo>
                <a:cubicBezTo>
                  <a:pt x="114565" y="65891"/>
                  <a:pt x="115593" y="63287"/>
                  <a:pt x="117169" y="63972"/>
                </a:cubicBezTo>
                <a:cubicBezTo>
                  <a:pt x="118608" y="63424"/>
                  <a:pt x="118129" y="62190"/>
                  <a:pt x="118814" y="61231"/>
                </a:cubicBezTo>
                <a:cubicBezTo>
                  <a:pt x="120939" y="60217"/>
                  <a:pt x="122583" y="58497"/>
                  <a:pt x="123543" y="56365"/>
                </a:cubicBezTo>
                <a:lnTo>
                  <a:pt x="123063" y="56845"/>
                </a:lnTo>
                <a:cubicBezTo>
                  <a:pt x="123063" y="57324"/>
                  <a:pt x="123817" y="57873"/>
                  <a:pt x="124365" y="57393"/>
                </a:cubicBezTo>
                <a:cubicBezTo>
                  <a:pt x="124913" y="56913"/>
                  <a:pt x="127038" y="54378"/>
                  <a:pt x="124365" y="54035"/>
                </a:cubicBezTo>
                <a:cubicBezTo>
                  <a:pt x="127175" y="52185"/>
                  <a:pt x="126695" y="47593"/>
                  <a:pt x="129162" y="45400"/>
                </a:cubicBezTo>
                <a:cubicBezTo>
                  <a:pt x="128477" y="45400"/>
                  <a:pt x="128614" y="44715"/>
                  <a:pt x="128271" y="44303"/>
                </a:cubicBezTo>
                <a:cubicBezTo>
                  <a:pt x="128956" y="41905"/>
                  <a:pt x="130533" y="39369"/>
                  <a:pt x="129642" y="37450"/>
                </a:cubicBezTo>
                <a:cubicBezTo>
                  <a:pt x="129642" y="37039"/>
                  <a:pt x="130670" y="38135"/>
                  <a:pt x="130738" y="37450"/>
                </a:cubicBezTo>
                <a:cubicBezTo>
                  <a:pt x="130807" y="36765"/>
                  <a:pt x="129916" y="37450"/>
                  <a:pt x="129642" y="36627"/>
                </a:cubicBezTo>
                <a:cubicBezTo>
                  <a:pt x="128614" y="32653"/>
                  <a:pt x="130122" y="28335"/>
                  <a:pt x="128340" y="24909"/>
                </a:cubicBezTo>
                <a:cubicBezTo>
                  <a:pt x="125873" y="19755"/>
                  <a:pt x="121281" y="15965"/>
                  <a:pt x="115730" y="14560"/>
                </a:cubicBezTo>
                <a:lnTo>
                  <a:pt x="115730" y="14149"/>
                </a:lnTo>
                <a:cubicBezTo>
                  <a:pt x="114839" y="14971"/>
                  <a:pt x="114017" y="14149"/>
                  <a:pt x="112989" y="14149"/>
                </a:cubicBezTo>
                <a:cubicBezTo>
                  <a:pt x="111960" y="14149"/>
                  <a:pt x="111001" y="14149"/>
                  <a:pt x="110659" y="15314"/>
                </a:cubicBezTo>
                <a:cubicBezTo>
                  <a:pt x="110179" y="15314"/>
                  <a:pt x="109083" y="15314"/>
                  <a:pt x="109083" y="14629"/>
                </a:cubicBezTo>
                <a:cubicBezTo>
                  <a:pt x="108260" y="16273"/>
                  <a:pt x="104491" y="15451"/>
                  <a:pt x="103394" y="18329"/>
                </a:cubicBezTo>
                <a:cubicBezTo>
                  <a:pt x="103462" y="18131"/>
                  <a:pt x="103462" y="17911"/>
                  <a:pt x="103394" y="17713"/>
                </a:cubicBezTo>
                <a:cubicBezTo>
                  <a:pt x="100790" y="18398"/>
                  <a:pt x="100036" y="21002"/>
                  <a:pt x="97569" y="22441"/>
                </a:cubicBezTo>
                <a:cubicBezTo>
                  <a:pt x="97569" y="22098"/>
                  <a:pt x="97569" y="21619"/>
                  <a:pt x="97569" y="21208"/>
                </a:cubicBezTo>
                <a:cubicBezTo>
                  <a:pt x="96198" y="21208"/>
                  <a:pt x="97569" y="24360"/>
                  <a:pt x="95307" y="23538"/>
                </a:cubicBezTo>
                <a:cubicBezTo>
                  <a:pt x="95307" y="24018"/>
                  <a:pt x="95924" y="24566"/>
                  <a:pt x="96130" y="24223"/>
                </a:cubicBezTo>
                <a:cubicBezTo>
                  <a:pt x="91949" y="29370"/>
                  <a:pt x="89345" y="35600"/>
                  <a:pt x="88591" y="42179"/>
                </a:cubicBezTo>
                <a:cubicBezTo>
                  <a:pt x="85987" y="46496"/>
                  <a:pt x="84890" y="41425"/>
                  <a:pt x="85507" y="45605"/>
                </a:cubicBezTo>
                <a:cubicBezTo>
                  <a:pt x="84959" y="45605"/>
                  <a:pt x="86261" y="46085"/>
                  <a:pt x="85507" y="46016"/>
                </a:cubicBezTo>
                <a:cubicBezTo>
                  <a:pt x="85507" y="47593"/>
                  <a:pt x="82628" y="47798"/>
                  <a:pt x="83519" y="49100"/>
                </a:cubicBezTo>
                <a:cubicBezTo>
                  <a:pt x="84890" y="49100"/>
                  <a:pt x="84068" y="49923"/>
                  <a:pt x="84890" y="50129"/>
                </a:cubicBezTo>
                <a:cubicBezTo>
                  <a:pt x="83451" y="52938"/>
                  <a:pt x="82149" y="53418"/>
                  <a:pt x="82834" y="55954"/>
                </a:cubicBezTo>
                <a:lnTo>
                  <a:pt x="82149" y="55954"/>
                </a:lnTo>
                <a:cubicBezTo>
                  <a:pt x="83794" y="59038"/>
                  <a:pt x="82149" y="62259"/>
                  <a:pt x="84547" y="64795"/>
                </a:cubicBezTo>
                <a:cubicBezTo>
                  <a:pt x="84890" y="80489"/>
                  <a:pt x="86535" y="96128"/>
                  <a:pt x="89550" y="111534"/>
                </a:cubicBezTo>
                <a:cubicBezTo>
                  <a:pt x="91263" y="127159"/>
                  <a:pt x="95033" y="142168"/>
                  <a:pt x="97158" y="158068"/>
                </a:cubicBezTo>
                <a:cubicBezTo>
                  <a:pt x="96061" y="160768"/>
                  <a:pt x="96335" y="163838"/>
                  <a:pt x="97912" y="166292"/>
                </a:cubicBezTo>
                <a:cubicBezTo>
                  <a:pt x="97912" y="166292"/>
                  <a:pt x="97432" y="166292"/>
                  <a:pt x="97226" y="166292"/>
                </a:cubicBezTo>
                <a:cubicBezTo>
                  <a:pt x="98734" y="166292"/>
                  <a:pt x="97980" y="169102"/>
                  <a:pt x="99488" y="169170"/>
                </a:cubicBezTo>
                <a:cubicBezTo>
                  <a:pt x="100585" y="175064"/>
                  <a:pt x="102229" y="180272"/>
                  <a:pt x="103737" y="186235"/>
                </a:cubicBezTo>
                <a:cubicBezTo>
                  <a:pt x="103325" y="185275"/>
                  <a:pt x="102024" y="185138"/>
                  <a:pt x="102366" y="186235"/>
                </a:cubicBezTo>
                <a:lnTo>
                  <a:pt x="103600" y="187194"/>
                </a:lnTo>
                <a:lnTo>
                  <a:pt x="103600" y="187194"/>
                </a:lnTo>
                <a:cubicBezTo>
                  <a:pt x="104011" y="187880"/>
                  <a:pt x="104901" y="188565"/>
                  <a:pt x="105176" y="187606"/>
                </a:cubicBezTo>
                <a:cubicBezTo>
                  <a:pt x="110247" y="202203"/>
                  <a:pt x="111275" y="217623"/>
                  <a:pt x="115799" y="232083"/>
                </a:cubicBezTo>
                <a:cubicBezTo>
                  <a:pt x="116621" y="236229"/>
                  <a:pt x="117854" y="240273"/>
                  <a:pt x="119568" y="244145"/>
                </a:cubicBezTo>
                <a:cubicBezTo>
                  <a:pt x="121144" y="255138"/>
                  <a:pt x="124434" y="265822"/>
                  <a:pt x="129299" y="275807"/>
                </a:cubicBezTo>
                <a:cubicBezTo>
                  <a:pt x="126352" y="275506"/>
                  <a:pt x="123748" y="273724"/>
                  <a:pt x="122446" y="27107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9" name="Google Shape;2289;p47"/>
          <p:cNvSpPr/>
          <p:nvPr/>
        </p:nvSpPr>
        <p:spPr>
          <a:xfrm>
            <a:off x="2811424" y="3560770"/>
            <a:ext cx="1473" cy="1460"/>
          </a:xfrm>
          <a:custGeom>
            <a:rect b="b" l="l" r="r" t="t"/>
            <a:pathLst>
              <a:path extrusionOk="0" h="1698" w="1713">
                <a:moveTo>
                  <a:pt x="1623" y="-426"/>
                </a:moveTo>
                <a:cubicBezTo>
                  <a:pt x="1075" y="259"/>
                  <a:pt x="1623" y="1698"/>
                  <a:pt x="-91" y="1150"/>
                </a:cubicBezTo>
                <a:cubicBezTo>
                  <a:pt x="526" y="465"/>
                  <a:pt x="938" y="-289"/>
                  <a:pt x="1623"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0" name="Google Shape;2290;p47"/>
          <p:cNvSpPr/>
          <p:nvPr/>
        </p:nvSpPr>
        <p:spPr>
          <a:xfrm>
            <a:off x="2824200" y="3590069"/>
            <a:ext cx="944" cy="894"/>
          </a:xfrm>
          <a:custGeom>
            <a:rect b="b" l="l" r="r" t="t"/>
            <a:pathLst>
              <a:path extrusionOk="0" h="1040" w="1098">
                <a:moveTo>
                  <a:pt x="1008" y="-187"/>
                </a:moveTo>
                <a:cubicBezTo>
                  <a:pt x="1008" y="-187"/>
                  <a:pt x="1008" y="429"/>
                  <a:pt x="1008" y="566"/>
                </a:cubicBezTo>
                <a:cubicBezTo>
                  <a:pt x="1008" y="704"/>
                  <a:pt x="-156" y="566"/>
                  <a:pt x="-88" y="-119"/>
                </a:cubicBezTo>
                <a:cubicBezTo>
                  <a:pt x="-19" y="-804"/>
                  <a:pt x="597" y="-119"/>
                  <a:pt x="1008" y="-18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1" name="Google Shape;2291;p47"/>
          <p:cNvSpPr/>
          <p:nvPr/>
        </p:nvSpPr>
        <p:spPr>
          <a:xfrm>
            <a:off x="2827971" y="3595102"/>
            <a:ext cx="3005" cy="1204"/>
          </a:xfrm>
          <a:custGeom>
            <a:rect b="b" l="l" r="r" t="t"/>
            <a:pathLst>
              <a:path extrusionOk="0" h="1400" w="3494">
                <a:moveTo>
                  <a:pt x="3404" y="876"/>
                </a:moveTo>
                <a:cubicBezTo>
                  <a:pt x="2856" y="1287"/>
                  <a:pt x="868" y="328"/>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2" name="Google Shape;2292;p47"/>
          <p:cNvSpPr/>
          <p:nvPr/>
        </p:nvSpPr>
        <p:spPr>
          <a:xfrm>
            <a:off x="2834802" y="3603052"/>
            <a:ext cx="825" cy="667"/>
          </a:xfrm>
          <a:custGeom>
            <a:rect b="b" l="l" r="r" t="t"/>
            <a:pathLst>
              <a:path extrusionOk="0" h="776" w="959">
                <a:moveTo>
                  <a:pt x="869" y="-426"/>
                </a:moveTo>
                <a:cubicBezTo>
                  <a:pt x="869" y="465"/>
                  <a:pt x="869" y="602"/>
                  <a:pt x="-91" y="-83"/>
                </a:cubicBezTo>
                <a:cubicBezTo>
                  <a:pt x="47" y="-426"/>
                  <a:pt x="458" y="-357"/>
                  <a:pt x="869"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3" name="Google Shape;2293;p47"/>
          <p:cNvSpPr/>
          <p:nvPr/>
        </p:nvSpPr>
        <p:spPr>
          <a:xfrm>
            <a:off x="2836627" y="3602287"/>
            <a:ext cx="907" cy="1296"/>
          </a:xfrm>
          <a:custGeom>
            <a:rect b="b" l="l" r="r" t="t"/>
            <a:pathLst>
              <a:path extrusionOk="0" h="1507" w="1055">
                <a:moveTo>
                  <a:pt x="116" y="-426"/>
                </a:moveTo>
                <a:cubicBezTo>
                  <a:pt x="595" y="-76"/>
                  <a:pt x="938" y="479"/>
                  <a:pt x="938" y="1082"/>
                </a:cubicBezTo>
                <a:cubicBezTo>
                  <a:pt x="1212" y="602"/>
                  <a:pt x="-707" y="122"/>
                  <a:pt x="116"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4" name="Google Shape;2294;p47"/>
          <p:cNvSpPr/>
          <p:nvPr/>
        </p:nvSpPr>
        <p:spPr>
          <a:xfrm>
            <a:off x="2850409" y="3612592"/>
            <a:ext cx="1589" cy="825"/>
          </a:xfrm>
          <a:custGeom>
            <a:rect b="b" l="l" r="r" t="t"/>
            <a:pathLst>
              <a:path extrusionOk="0" h="959" w="1848">
                <a:moveTo>
                  <a:pt x="-24" y="-426"/>
                </a:moveTo>
                <a:cubicBezTo>
                  <a:pt x="455" y="-426"/>
                  <a:pt x="1621" y="-426"/>
                  <a:pt x="1758" y="534"/>
                </a:cubicBezTo>
                <a:cubicBezTo>
                  <a:pt x="1758" y="-83"/>
                  <a:pt x="-503" y="260"/>
                  <a:pt x="-24"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5" name="Google Shape;2295;p47"/>
          <p:cNvSpPr/>
          <p:nvPr/>
        </p:nvSpPr>
        <p:spPr>
          <a:xfrm>
            <a:off x="2858416" y="3615006"/>
            <a:ext cx="763" cy="593"/>
          </a:xfrm>
          <a:custGeom>
            <a:rect b="b" l="l" r="r" t="t"/>
            <a:pathLst>
              <a:path extrusionOk="0" h="689" w="887">
                <a:moveTo>
                  <a:pt x="-22" y="-426"/>
                </a:moveTo>
                <a:cubicBezTo>
                  <a:pt x="-22" y="-426"/>
                  <a:pt x="321" y="-426"/>
                  <a:pt x="663" y="-426"/>
                </a:cubicBezTo>
                <a:cubicBezTo>
                  <a:pt x="1006" y="-426"/>
                  <a:pt x="663" y="328"/>
                  <a:pt x="-91" y="2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6" name="Google Shape;2296;p47"/>
          <p:cNvSpPr/>
          <p:nvPr/>
        </p:nvSpPr>
        <p:spPr>
          <a:xfrm>
            <a:off x="2897989" y="3550700"/>
            <a:ext cx="884" cy="707"/>
          </a:xfrm>
          <a:custGeom>
            <a:rect b="b" l="l" r="r" t="t"/>
            <a:pathLst>
              <a:path extrusionOk="0" h="822" w="1028">
                <a:moveTo>
                  <a:pt x="0" y="822"/>
                </a:moveTo>
                <a:lnTo>
                  <a:pt x="891" y="0"/>
                </a:lnTo>
                <a:lnTo>
                  <a:pt x="1028" y="617"/>
                </a:lnTo>
                <a:lnTo>
                  <a:pt x="0" y="82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7" name="Google Shape;2297;p47"/>
          <p:cNvSpPr/>
          <p:nvPr/>
        </p:nvSpPr>
        <p:spPr>
          <a:xfrm>
            <a:off x="2872783" y="3607528"/>
            <a:ext cx="730" cy="832"/>
          </a:xfrm>
          <a:custGeom>
            <a:rect b="b" l="l" r="r" t="t"/>
            <a:pathLst>
              <a:path extrusionOk="0" h="967" w="849">
                <a:moveTo>
                  <a:pt x="667" y="-426"/>
                </a:moveTo>
                <a:cubicBezTo>
                  <a:pt x="1078" y="534"/>
                  <a:pt x="-18" y="259"/>
                  <a:pt x="-87" y="396"/>
                </a:cubicBezTo>
                <a:cubicBezTo>
                  <a:pt x="-155" y="534"/>
                  <a:pt x="735" y="876"/>
                  <a:pt x="667"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8" name="Google Shape;2298;p47"/>
          <p:cNvSpPr/>
          <p:nvPr/>
        </p:nvSpPr>
        <p:spPr>
          <a:xfrm>
            <a:off x="2878615" y="3639445"/>
            <a:ext cx="1178" cy="294"/>
          </a:xfrm>
          <a:custGeom>
            <a:rect b="b" l="l" r="r" t="t"/>
            <a:pathLst>
              <a:path extrusionOk="0" h="342" w="1370">
                <a:moveTo>
                  <a:pt x="0" y="343"/>
                </a:moveTo>
                <a:lnTo>
                  <a:pt x="0" y="69"/>
                </a:lnTo>
                <a:lnTo>
                  <a:pt x="1371" y="0"/>
                </a:lnTo>
                <a:lnTo>
                  <a:pt x="0" y="34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9" name="Google Shape;2299;p47"/>
          <p:cNvSpPr/>
          <p:nvPr/>
        </p:nvSpPr>
        <p:spPr>
          <a:xfrm>
            <a:off x="2768535" y="3651105"/>
            <a:ext cx="728" cy="943"/>
          </a:xfrm>
          <a:custGeom>
            <a:rect b="b" l="l" r="r" t="t"/>
            <a:pathLst>
              <a:path extrusionOk="0" h="1096" w="846">
                <a:moveTo>
                  <a:pt x="136" y="670"/>
                </a:moveTo>
                <a:cubicBezTo>
                  <a:pt x="1301" y="-563"/>
                  <a:pt x="-1303" y="122"/>
                  <a:pt x="684" y="-426"/>
                </a:cubicBezTo>
                <a:cubicBezTo>
                  <a:pt x="821" y="191"/>
                  <a:pt x="821" y="670"/>
                  <a:pt x="136" y="6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0" name="Google Shape;2300;p47"/>
          <p:cNvSpPr/>
          <p:nvPr/>
        </p:nvSpPr>
        <p:spPr>
          <a:xfrm>
            <a:off x="2715553" y="3599048"/>
            <a:ext cx="166913" cy="221254"/>
          </a:xfrm>
          <a:custGeom>
            <a:rect b="b" l="l" r="r" t="t"/>
            <a:pathLst>
              <a:path extrusionOk="0" h="257272" w="194085">
                <a:moveTo>
                  <a:pt x="187415" y="253077"/>
                </a:moveTo>
                <a:cubicBezTo>
                  <a:pt x="182618" y="249239"/>
                  <a:pt x="183989" y="241906"/>
                  <a:pt x="180151" y="237314"/>
                </a:cubicBezTo>
                <a:cubicBezTo>
                  <a:pt x="179808" y="236766"/>
                  <a:pt x="182070" y="236903"/>
                  <a:pt x="181111" y="235601"/>
                </a:cubicBezTo>
                <a:cubicBezTo>
                  <a:pt x="176999" y="229975"/>
                  <a:pt x="174943" y="223101"/>
                  <a:pt x="175286" y="216138"/>
                </a:cubicBezTo>
                <a:lnTo>
                  <a:pt x="175902" y="216138"/>
                </a:lnTo>
                <a:cubicBezTo>
                  <a:pt x="175902" y="214767"/>
                  <a:pt x="173640" y="214013"/>
                  <a:pt x="173366" y="212711"/>
                </a:cubicBezTo>
                <a:cubicBezTo>
                  <a:pt x="173366" y="212711"/>
                  <a:pt x="174052" y="212711"/>
                  <a:pt x="174395" y="212711"/>
                </a:cubicBezTo>
                <a:cubicBezTo>
                  <a:pt x="173229" y="212711"/>
                  <a:pt x="173023" y="210655"/>
                  <a:pt x="172064" y="210450"/>
                </a:cubicBezTo>
                <a:cubicBezTo>
                  <a:pt x="172064" y="209833"/>
                  <a:pt x="173161" y="209559"/>
                  <a:pt x="173366" y="208736"/>
                </a:cubicBezTo>
                <a:lnTo>
                  <a:pt x="171859" y="208736"/>
                </a:lnTo>
                <a:cubicBezTo>
                  <a:pt x="168364" y="207914"/>
                  <a:pt x="170282" y="203939"/>
                  <a:pt x="167746" y="201883"/>
                </a:cubicBezTo>
                <a:cubicBezTo>
                  <a:pt x="168089" y="201883"/>
                  <a:pt x="168364" y="201883"/>
                  <a:pt x="168569" y="201883"/>
                </a:cubicBezTo>
                <a:cubicBezTo>
                  <a:pt x="165416" y="197627"/>
                  <a:pt x="162812" y="193029"/>
                  <a:pt x="160688" y="188177"/>
                </a:cubicBezTo>
                <a:cubicBezTo>
                  <a:pt x="161305" y="188279"/>
                  <a:pt x="161921" y="188074"/>
                  <a:pt x="162333" y="187628"/>
                </a:cubicBezTo>
                <a:cubicBezTo>
                  <a:pt x="161030" y="187628"/>
                  <a:pt x="160071" y="186600"/>
                  <a:pt x="159317" y="185435"/>
                </a:cubicBezTo>
                <a:cubicBezTo>
                  <a:pt x="160345" y="184339"/>
                  <a:pt x="157261" y="183722"/>
                  <a:pt x="157330" y="181940"/>
                </a:cubicBezTo>
                <a:lnTo>
                  <a:pt x="157330" y="181940"/>
                </a:lnTo>
                <a:cubicBezTo>
                  <a:pt x="155548" y="181460"/>
                  <a:pt x="157330" y="180021"/>
                  <a:pt x="155480" y="179815"/>
                </a:cubicBezTo>
                <a:lnTo>
                  <a:pt x="156096" y="178719"/>
                </a:lnTo>
                <a:cubicBezTo>
                  <a:pt x="154177" y="178719"/>
                  <a:pt x="156096" y="176731"/>
                  <a:pt x="155068" y="176252"/>
                </a:cubicBezTo>
                <a:lnTo>
                  <a:pt x="155068" y="176252"/>
                </a:lnTo>
                <a:cubicBezTo>
                  <a:pt x="154246" y="175635"/>
                  <a:pt x="155068" y="174813"/>
                  <a:pt x="154314" y="174127"/>
                </a:cubicBezTo>
                <a:lnTo>
                  <a:pt x="154314" y="174127"/>
                </a:lnTo>
                <a:cubicBezTo>
                  <a:pt x="153080" y="172482"/>
                  <a:pt x="153560" y="170975"/>
                  <a:pt x="152190" y="171591"/>
                </a:cubicBezTo>
                <a:cubicBezTo>
                  <a:pt x="153012" y="170495"/>
                  <a:pt x="153492" y="173168"/>
                  <a:pt x="154657" y="171591"/>
                </a:cubicBezTo>
                <a:cubicBezTo>
                  <a:pt x="150819" y="166033"/>
                  <a:pt x="147598" y="160085"/>
                  <a:pt x="145062" y="153842"/>
                </a:cubicBezTo>
                <a:cubicBezTo>
                  <a:pt x="145062" y="152882"/>
                  <a:pt x="145062" y="152402"/>
                  <a:pt x="145679" y="151991"/>
                </a:cubicBezTo>
                <a:cubicBezTo>
                  <a:pt x="146295" y="151580"/>
                  <a:pt x="144377" y="149798"/>
                  <a:pt x="143418" y="149593"/>
                </a:cubicBezTo>
                <a:cubicBezTo>
                  <a:pt x="143418" y="149593"/>
                  <a:pt x="143966" y="148907"/>
                  <a:pt x="143828" y="148564"/>
                </a:cubicBezTo>
                <a:cubicBezTo>
                  <a:pt x="143691" y="148222"/>
                  <a:pt x="141773" y="148016"/>
                  <a:pt x="141842" y="146577"/>
                </a:cubicBezTo>
                <a:cubicBezTo>
                  <a:pt x="142321" y="146899"/>
                  <a:pt x="142869" y="146899"/>
                  <a:pt x="143349" y="146577"/>
                </a:cubicBezTo>
                <a:cubicBezTo>
                  <a:pt x="141842" y="146029"/>
                  <a:pt x="141361" y="144590"/>
                  <a:pt x="140402" y="143493"/>
                </a:cubicBezTo>
                <a:cubicBezTo>
                  <a:pt x="140745" y="143493"/>
                  <a:pt x="141019" y="143836"/>
                  <a:pt x="141430" y="143493"/>
                </a:cubicBezTo>
                <a:cubicBezTo>
                  <a:pt x="139579" y="142739"/>
                  <a:pt x="140470" y="140957"/>
                  <a:pt x="139169" y="140204"/>
                </a:cubicBezTo>
                <a:lnTo>
                  <a:pt x="140197" y="140204"/>
                </a:lnTo>
                <a:cubicBezTo>
                  <a:pt x="140197" y="137942"/>
                  <a:pt x="138278" y="140204"/>
                  <a:pt x="138072" y="138559"/>
                </a:cubicBezTo>
                <a:cubicBezTo>
                  <a:pt x="138483" y="138559"/>
                  <a:pt x="138757" y="138559"/>
                  <a:pt x="139100" y="138559"/>
                </a:cubicBezTo>
                <a:cubicBezTo>
                  <a:pt x="136907" y="137736"/>
                  <a:pt x="136221" y="135064"/>
                  <a:pt x="134988" y="133830"/>
                </a:cubicBezTo>
                <a:lnTo>
                  <a:pt x="135399" y="133830"/>
                </a:lnTo>
                <a:cubicBezTo>
                  <a:pt x="134645" y="132089"/>
                  <a:pt x="133686" y="130431"/>
                  <a:pt x="132520" y="128895"/>
                </a:cubicBezTo>
                <a:cubicBezTo>
                  <a:pt x="132520" y="128073"/>
                  <a:pt x="134508" y="128210"/>
                  <a:pt x="133344" y="126566"/>
                </a:cubicBezTo>
                <a:cubicBezTo>
                  <a:pt x="131835" y="127388"/>
                  <a:pt x="131287" y="123961"/>
                  <a:pt x="130053" y="125880"/>
                </a:cubicBezTo>
                <a:cubicBezTo>
                  <a:pt x="129574" y="124235"/>
                  <a:pt x="128957" y="121631"/>
                  <a:pt x="127998" y="120946"/>
                </a:cubicBezTo>
                <a:cubicBezTo>
                  <a:pt x="128889" y="120946"/>
                  <a:pt x="129505" y="119233"/>
                  <a:pt x="130259" y="120397"/>
                </a:cubicBezTo>
                <a:lnTo>
                  <a:pt x="130739" y="119027"/>
                </a:lnTo>
                <a:cubicBezTo>
                  <a:pt x="131424" y="119027"/>
                  <a:pt x="130739" y="120123"/>
                  <a:pt x="131630" y="119027"/>
                </a:cubicBezTo>
                <a:cubicBezTo>
                  <a:pt x="132520" y="117930"/>
                  <a:pt x="129780" y="116971"/>
                  <a:pt x="129780" y="116286"/>
                </a:cubicBezTo>
                <a:cubicBezTo>
                  <a:pt x="128204" y="115669"/>
                  <a:pt x="125941" y="115463"/>
                  <a:pt x="124845" y="113750"/>
                </a:cubicBezTo>
                <a:cubicBezTo>
                  <a:pt x="125873" y="114298"/>
                  <a:pt x="126284" y="112448"/>
                  <a:pt x="126832" y="112859"/>
                </a:cubicBezTo>
                <a:lnTo>
                  <a:pt x="122583" y="111762"/>
                </a:lnTo>
                <a:cubicBezTo>
                  <a:pt x="122583" y="111214"/>
                  <a:pt x="123749" y="111077"/>
                  <a:pt x="122583" y="110391"/>
                </a:cubicBezTo>
                <a:cubicBezTo>
                  <a:pt x="121418" y="109706"/>
                  <a:pt x="121761" y="110391"/>
                  <a:pt x="121282" y="110391"/>
                </a:cubicBezTo>
                <a:cubicBezTo>
                  <a:pt x="120801" y="110391"/>
                  <a:pt x="119637" y="108062"/>
                  <a:pt x="121282" y="107033"/>
                </a:cubicBezTo>
                <a:cubicBezTo>
                  <a:pt x="122926" y="106006"/>
                  <a:pt x="122104" y="107856"/>
                  <a:pt x="122309" y="107033"/>
                </a:cubicBezTo>
                <a:cubicBezTo>
                  <a:pt x="122515" y="106211"/>
                  <a:pt x="121144" y="106142"/>
                  <a:pt x="120596" y="105046"/>
                </a:cubicBezTo>
                <a:lnTo>
                  <a:pt x="120596" y="105046"/>
                </a:lnTo>
                <a:cubicBezTo>
                  <a:pt x="120596" y="104155"/>
                  <a:pt x="118814" y="103127"/>
                  <a:pt x="118403" y="104361"/>
                </a:cubicBezTo>
                <a:cubicBezTo>
                  <a:pt x="117991" y="105595"/>
                  <a:pt x="119225" y="103744"/>
                  <a:pt x="119157" y="104704"/>
                </a:cubicBezTo>
                <a:cubicBezTo>
                  <a:pt x="117991" y="104704"/>
                  <a:pt x="117100" y="103470"/>
                  <a:pt x="116484" y="102373"/>
                </a:cubicBezTo>
                <a:cubicBezTo>
                  <a:pt x="116964" y="102373"/>
                  <a:pt x="117306" y="102373"/>
                  <a:pt x="117855" y="102373"/>
                </a:cubicBezTo>
                <a:cubicBezTo>
                  <a:pt x="116142" y="101421"/>
                  <a:pt x="114565" y="100139"/>
                  <a:pt x="113332" y="98604"/>
                </a:cubicBezTo>
                <a:cubicBezTo>
                  <a:pt x="112578" y="98604"/>
                  <a:pt x="114976" y="98604"/>
                  <a:pt x="114702" y="99015"/>
                </a:cubicBezTo>
                <a:cubicBezTo>
                  <a:pt x="114702" y="96342"/>
                  <a:pt x="111070" y="95246"/>
                  <a:pt x="111618" y="92710"/>
                </a:cubicBezTo>
                <a:cubicBezTo>
                  <a:pt x="111618" y="92710"/>
                  <a:pt x="110659" y="93395"/>
                  <a:pt x="110865" y="93258"/>
                </a:cubicBezTo>
                <a:cubicBezTo>
                  <a:pt x="111070" y="93121"/>
                  <a:pt x="111481" y="91682"/>
                  <a:pt x="110865" y="91202"/>
                </a:cubicBezTo>
                <a:cubicBezTo>
                  <a:pt x="111481" y="90791"/>
                  <a:pt x="110247" y="90449"/>
                  <a:pt x="109699" y="89832"/>
                </a:cubicBezTo>
                <a:cubicBezTo>
                  <a:pt x="109151" y="89215"/>
                  <a:pt x="109699" y="89832"/>
                  <a:pt x="110316" y="89832"/>
                </a:cubicBezTo>
                <a:cubicBezTo>
                  <a:pt x="108192" y="88057"/>
                  <a:pt x="106753" y="85651"/>
                  <a:pt x="106135" y="82978"/>
                </a:cubicBezTo>
                <a:cubicBezTo>
                  <a:pt x="105725" y="82978"/>
                  <a:pt x="103943" y="82362"/>
                  <a:pt x="103737" y="81813"/>
                </a:cubicBezTo>
                <a:lnTo>
                  <a:pt x="104765" y="81813"/>
                </a:lnTo>
                <a:cubicBezTo>
                  <a:pt x="104765" y="81060"/>
                  <a:pt x="103805" y="80169"/>
                  <a:pt x="104765" y="79620"/>
                </a:cubicBezTo>
                <a:cubicBezTo>
                  <a:pt x="103052" y="79141"/>
                  <a:pt x="107917" y="83390"/>
                  <a:pt x="106273" y="82362"/>
                </a:cubicBezTo>
                <a:cubicBezTo>
                  <a:pt x="106889" y="81539"/>
                  <a:pt x="103668" y="81060"/>
                  <a:pt x="105176" y="80717"/>
                </a:cubicBezTo>
                <a:cubicBezTo>
                  <a:pt x="104559" y="79689"/>
                  <a:pt x="102983" y="79209"/>
                  <a:pt x="103394" y="77770"/>
                </a:cubicBezTo>
                <a:cubicBezTo>
                  <a:pt x="103394" y="78181"/>
                  <a:pt x="105107" y="77770"/>
                  <a:pt x="104628" y="77153"/>
                </a:cubicBezTo>
                <a:cubicBezTo>
                  <a:pt x="104148" y="76536"/>
                  <a:pt x="103943" y="77153"/>
                  <a:pt x="103052" y="75988"/>
                </a:cubicBezTo>
                <a:lnTo>
                  <a:pt x="102229" y="75440"/>
                </a:lnTo>
                <a:cubicBezTo>
                  <a:pt x="101270" y="75851"/>
                  <a:pt x="101681" y="74069"/>
                  <a:pt x="100927" y="75440"/>
                </a:cubicBezTo>
                <a:cubicBezTo>
                  <a:pt x="101613" y="74823"/>
                  <a:pt x="99351" y="73589"/>
                  <a:pt x="100927" y="72904"/>
                </a:cubicBezTo>
                <a:lnTo>
                  <a:pt x="102229" y="72424"/>
                </a:lnTo>
                <a:cubicBezTo>
                  <a:pt x="101749" y="71876"/>
                  <a:pt x="100379" y="72082"/>
                  <a:pt x="99556" y="71876"/>
                </a:cubicBezTo>
                <a:cubicBezTo>
                  <a:pt x="99694" y="71671"/>
                  <a:pt x="99831" y="71499"/>
                  <a:pt x="100036" y="71396"/>
                </a:cubicBezTo>
                <a:cubicBezTo>
                  <a:pt x="98118" y="72287"/>
                  <a:pt x="99351" y="69820"/>
                  <a:pt x="97569" y="69889"/>
                </a:cubicBezTo>
                <a:cubicBezTo>
                  <a:pt x="97569" y="68244"/>
                  <a:pt x="95787" y="66531"/>
                  <a:pt x="96541" y="65297"/>
                </a:cubicBezTo>
                <a:cubicBezTo>
                  <a:pt x="95445" y="64612"/>
                  <a:pt x="94279" y="64132"/>
                  <a:pt x="94005" y="62761"/>
                </a:cubicBezTo>
                <a:cubicBezTo>
                  <a:pt x="94348" y="62761"/>
                  <a:pt x="94554" y="63173"/>
                  <a:pt x="94964" y="62761"/>
                </a:cubicBezTo>
                <a:cubicBezTo>
                  <a:pt x="95376" y="62350"/>
                  <a:pt x="94554" y="61802"/>
                  <a:pt x="93869" y="61322"/>
                </a:cubicBezTo>
                <a:cubicBezTo>
                  <a:pt x="93869" y="61322"/>
                  <a:pt x="93869" y="59335"/>
                  <a:pt x="93869" y="58169"/>
                </a:cubicBezTo>
                <a:cubicBezTo>
                  <a:pt x="92772" y="57553"/>
                  <a:pt x="92018" y="58169"/>
                  <a:pt x="91401" y="58718"/>
                </a:cubicBezTo>
                <a:cubicBezTo>
                  <a:pt x="92566" y="56731"/>
                  <a:pt x="88591" y="56731"/>
                  <a:pt x="89482" y="54674"/>
                </a:cubicBezTo>
                <a:cubicBezTo>
                  <a:pt x="89893" y="54674"/>
                  <a:pt x="91196" y="55497"/>
                  <a:pt x="91127" y="54674"/>
                </a:cubicBezTo>
                <a:cubicBezTo>
                  <a:pt x="92292" y="52756"/>
                  <a:pt x="88797" y="53715"/>
                  <a:pt x="88660" y="51865"/>
                </a:cubicBezTo>
                <a:lnTo>
                  <a:pt x="87495" y="53098"/>
                </a:lnTo>
                <a:cubicBezTo>
                  <a:pt x="87974" y="51933"/>
                  <a:pt x="85302" y="51659"/>
                  <a:pt x="86809" y="50836"/>
                </a:cubicBezTo>
                <a:cubicBezTo>
                  <a:pt x="86056" y="50836"/>
                  <a:pt x="86193" y="48918"/>
                  <a:pt x="84959" y="49945"/>
                </a:cubicBezTo>
                <a:cubicBezTo>
                  <a:pt x="84547" y="46930"/>
                  <a:pt x="80504" y="45217"/>
                  <a:pt x="81875" y="42064"/>
                </a:cubicBezTo>
                <a:cubicBezTo>
                  <a:pt x="81395" y="42064"/>
                  <a:pt x="81053" y="40968"/>
                  <a:pt x="80504" y="41653"/>
                </a:cubicBezTo>
                <a:cubicBezTo>
                  <a:pt x="79956" y="42338"/>
                  <a:pt x="81532" y="41653"/>
                  <a:pt x="81189" y="42544"/>
                </a:cubicBezTo>
                <a:cubicBezTo>
                  <a:pt x="80847" y="43435"/>
                  <a:pt x="80504" y="42544"/>
                  <a:pt x="80298" y="42544"/>
                </a:cubicBezTo>
                <a:cubicBezTo>
                  <a:pt x="80298" y="41585"/>
                  <a:pt x="79819" y="41036"/>
                  <a:pt x="81395" y="40831"/>
                </a:cubicBezTo>
                <a:cubicBezTo>
                  <a:pt x="80984" y="38706"/>
                  <a:pt x="77968" y="40831"/>
                  <a:pt x="77009" y="38843"/>
                </a:cubicBezTo>
                <a:cubicBezTo>
                  <a:pt x="77558" y="38501"/>
                  <a:pt x="77694" y="38158"/>
                  <a:pt x="77009" y="37678"/>
                </a:cubicBezTo>
                <a:lnTo>
                  <a:pt x="75296" y="37678"/>
                </a:lnTo>
                <a:cubicBezTo>
                  <a:pt x="74473" y="36376"/>
                  <a:pt x="75913" y="36034"/>
                  <a:pt x="76735" y="35211"/>
                </a:cubicBezTo>
                <a:cubicBezTo>
                  <a:pt x="76049" y="34731"/>
                  <a:pt x="75433" y="33909"/>
                  <a:pt x="74542" y="34252"/>
                </a:cubicBezTo>
                <a:lnTo>
                  <a:pt x="74953" y="32538"/>
                </a:lnTo>
                <a:cubicBezTo>
                  <a:pt x="74953" y="33772"/>
                  <a:pt x="73925" y="32538"/>
                  <a:pt x="73514" y="32538"/>
                </a:cubicBezTo>
                <a:lnTo>
                  <a:pt x="73925" y="32538"/>
                </a:lnTo>
                <a:cubicBezTo>
                  <a:pt x="73925" y="32058"/>
                  <a:pt x="73309" y="31579"/>
                  <a:pt x="72897" y="31305"/>
                </a:cubicBezTo>
                <a:cubicBezTo>
                  <a:pt x="72486" y="31031"/>
                  <a:pt x="72897" y="32812"/>
                  <a:pt x="72897" y="33361"/>
                </a:cubicBezTo>
                <a:cubicBezTo>
                  <a:pt x="72897" y="33909"/>
                  <a:pt x="71869" y="32812"/>
                  <a:pt x="71115" y="32881"/>
                </a:cubicBezTo>
                <a:cubicBezTo>
                  <a:pt x="72006" y="32196"/>
                  <a:pt x="71115" y="31305"/>
                  <a:pt x="70361" y="30756"/>
                </a:cubicBezTo>
                <a:cubicBezTo>
                  <a:pt x="69608" y="30208"/>
                  <a:pt x="69060" y="30756"/>
                  <a:pt x="68922" y="30756"/>
                </a:cubicBezTo>
                <a:cubicBezTo>
                  <a:pt x="68785" y="30756"/>
                  <a:pt x="68169" y="29865"/>
                  <a:pt x="68922" y="29660"/>
                </a:cubicBezTo>
                <a:cubicBezTo>
                  <a:pt x="69676" y="29454"/>
                  <a:pt x="68922" y="30482"/>
                  <a:pt x="69608" y="30414"/>
                </a:cubicBezTo>
                <a:cubicBezTo>
                  <a:pt x="70293" y="30345"/>
                  <a:pt x="70361" y="29043"/>
                  <a:pt x="69060" y="28838"/>
                </a:cubicBezTo>
                <a:cubicBezTo>
                  <a:pt x="67757" y="28632"/>
                  <a:pt x="67688" y="30620"/>
                  <a:pt x="67141" y="28838"/>
                </a:cubicBezTo>
                <a:cubicBezTo>
                  <a:pt x="67620" y="28838"/>
                  <a:pt x="67963" y="28838"/>
                  <a:pt x="68442" y="28838"/>
                </a:cubicBezTo>
                <a:lnTo>
                  <a:pt x="67894" y="27467"/>
                </a:lnTo>
                <a:lnTo>
                  <a:pt x="67141" y="28221"/>
                </a:lnTo>
                <a:cubicBezTo>
                  <a:pt x="67141" y="28221"/>
                  <a:pt x="67141" y="28221"/>
                  <a:pt x="67141" y="27741"/>
                </a:cubicBezTo>
                <a:cubicBezTo>
                  <a:pt x="67141" y="27261"/>
                  <a:pt x="65427" y="26576"/>
                  <a:pt x="64399" y="27330"/>
                </a:cubicBezTo>
                <a:cubicBezTo>
                  <a:pt x="63851" y="26919"/>
                  <a:pt x="63782" y="25822"/>
                  <a:pt x="63371" y="25342"/>
                </a:cubicBezTo>
                <a:lnTo>
                  <a:pt x="63371" y="25342"/>
                </a:lnTo>
                <a:cubicBezTo>
                  <a:pt x="63029" y="24417"/>
                  <a:pt x="62069" y="23903"/>
                  <a:pt x="61110" y="24177"/>
                </a:cubicBezTo>
                <a:lnTo>
                  <a:pt x="61110" y="24177"/>
                </a:lnTo>
                <a:cubicBezTo>
                  <a:pt x="60561" y="23711"/>
                  <a:pt x="59807" y="23492"/>
                  <a:pt x="59122" y="23560"/>
                </a:cubicBezTo>
                <a:cubicBezTo>
                  <a:pt x="59122" y="22258"/>
                  <a:pt x="61178" y="20202"/>
                  <a:pt x="59122" y="20545"/>
                </a:cubicBezTo>
                <a:cubicBezTo>
                  <a:pt x="57066" y="20888"/>
                  <a:pt x="56586" y="21093"/>
                  <a:pt x="56586" y="21916"/>
                </a:cubicBezTo>
                <a:cubicBezTo>
                  <a:pt x="55353" y="20202"/>
                  <a:pt x="52680" y="20545"/>
                  <a:pt x="51994" y="18283"/>
                </a:cubicBezTo>
                <a:cubicBezTo>
                  <a:pt x="51515" y="18283"/>
                  <a:pt x="51583" y="18832"/>
                  <a:pt x="50967" y="18763"/>
                </a:cubicBezTo>
                <a:cubicBezTo>
                  <a:pt x="48705" y="17050"/>
                  <a:pt x="45415" y="17461"/>
                  <a:pt x="44114" y="14925"/>
                </a:cubicBezTo>
                <a:cubicBezTo>
                  <a:pt x="45005" y="14925"/>
                  <a:pt x="44524" y="13966"/>
                  <a:pt x="44662" y="13349"/>
                </a:cubicBezTo>
                <a:cubicBezTo>
                  <a:pt x="43771" y="14034"/>
                  <a:pt x="44182" y="12184"/>
                  <a:pt x="43496" y="13349"/>
                </a:cubicBezTo>
                <a:cubicBezTo>
                  <a:pt x="42811" y="14514"/>
                  <a:pt x="43085" y="14720"/>
                  <a:pt x="43496" y="15268"/>
                </a:cubicBezTo>
                <a:cubicBezTo>
                  <a:pt x="41851" y="15412"/>
                  <a:pt x="40138" y="14864"/>
                  <a:pt x="38905" y="13760"/>
                </a:cubicBezTo>
                <a:cubicBezTo>
                  <a:pt x="39247" y="14240"/>
                  <a:pt x="38905" y="14445"/>
                  <a:pt x="38493" y="14720"/>
                </a:cubicBezTo>
                <a:cubicBezTo>
                  <a:pt x="38905" y="13281"/>
                  <a:pt x="37740" y="12801"/>
                  <a:pt x="36849" y="13281"/>
                </a:cubicBezTo>
                <a:lnTo>
                  <a:pt x="36849" y="14172"/>
                </a:lnTo>
                <a:lnTo>
                  <a:pt x="36438" y="13143"/>
                </a:lnTo>
                <a:cubicBezTo>
                  <a:pt x="36026" y="13143"/>
                  <a:pt x="35889" y="14994"/>
                  <a:pt x="35135" y="14103"/>
                </a:cubicBezTo>
                <a:cubicBezTo>
                  <a:pt x="35204" y="13781"/>
                  <a:pt x="35204" y="13459"/>
                  <a:pt x="35135" y="13143"/>
                </a:cubicBezTo>
                <a:cubicBezTo>
                  <a:pt x="34176" y="13829"/>
                  <a:pt x="33011" y="15062"/>
                  <a:pt x="32052" y="14377"/>
                </a:cubicBezTo>
                <a:lnTo>
                  <a:pt x="31229" y="13075"/>
                </a:lnTo>
                <a:cubicBezTo>
                  <a:pt x="30818" y="13075"/>
                  <a:pt x="30201" y="14103"/>
                  <a:pt x="31229" y="14445"/>
                </a:cubicBezTo>
                <a:cubicBezTo>
                  <a:pt x="29585" y="13760"/>
                  <a:pt x="28488" y="13898"/>
                  <a:pt x="27734" y="12869"/>
                </a:cubicBezTo>
                <a:cubicBezTo>
                  <a:pt x="25678" y="15487"/>
                  <a:pt x="23005" y="17557"/>
                  <a:pt x="19921" y="18900"/>
                </a:cubicBezTo>
                <a:lnTo>
                  <a:pt x="19921" y="18283"/>
                </a:lnTo>
                <a:cubicBezTo>
                  <a:pt x="18962" y="18283"/>
                  <a:pt x="19921" y="19517"/>
                  <a:pt x="19578" y="19380"/>
                </a:cubicBezTo>
                <a:cubicBezTo>
                  <a:pt x="19236" y="19243"/>
                  <a:pt x="18277" y="18626"/>
                  <a:pt x="18277" y="17598"/>
                </a:cubicBezTo>
                <a:cubicBezTo>
                  <a:pt x="16905" y="17598"/>
                  <a:pt x="17796" y="19517"/>
                  <a:pt x="17523" y="20202"/>
                </a:cubicBezTo>
                <a:cubicBezTo>
                  <a:pt x="17248" y="20888"/>
                  <a:pt x="17523" y="19380"/>
                  <a:pt x="18208" y="20202"/>
                </a:cubicBezTo>
                <a:cubicBezTo>
                  <a:pt x="18893" y="21025"/>
                  <a:pt x="16700" y="20751"/>
                  <a:pt x="17591" y="21779"/>
                </a:cubicBezTo>
                <a:cubicBezTo>
                  <a:pt x="16974" y="21415"/>
                  <a:pt x="16495" y="20895"/>
                  <a:pt x="16152" y="20271"/>
                </a:cubicBezTo>
                <a:lnTo>
                  <a:pt x="16152" y="21162"/>
                </a:lnTo>
                <a:cubicBezTo>
                  <a:pt x="14301" y="21162"/>
                  <a:pt x="15466" y="17872"/>
                  <a:pt x="13411" y="17118"/>
                </a:cubicBezTo>
                <a:lnTo>
                  <a:pt x="12999" y="17872"/>
                </a:lnTo>
                <a:cubicBezTo>
                  <a:pt x="11423" y="17461"/>
                  <a:pt x="12999" y="15200"/>
                  <a:pt x="11560" y="16365"/>
                </a:cubicBezTo>
                <a:cubicBezTo>
                  <a:pt x="11560" y="17461"/>
                  <a:pt x="12520" y="19311"/>
                  <a:pt x="13411" y="19106"/>
                </a:cubicBezTo>
                <a:cubicBezTo>
                  <a:pt x="12725" y="20682"/>
                  <a:pt x="15466" y="21710"/>
                  <a:pt x="14438" y="22875"/>
                </a:cubicBezTo>
                <a:cubicBezTo>
                  <a:pt x="13547" y="22875"/>
                  <a:pt x="15056" y="21779"/>
                  <a:pt x="13959" y="21367"/>
                </a:cubicBezTo>
                <a:cubicBezTo>
                  <a:pt x="12862" y="20956"/>
                  <a:pt x="13959" y="22944"/>
                  <a:pt x="12931" y="23355"/>
                </a:cubicBezTo>
                <a:cubicBezTo>
                  <a:pt x="13753" y="22944"/>
                  <a:pt x="14644" y="24177"/>
                  <a:pt x="14644" y="24657"/>
                </a:cubicBezTo>
                <a:cubicBezTo>
                  <a:pt x="14644" y="25137"/>
                  <a:pt x="13753" y="23629"/>
                  <a:pt x="13068" y="24657"/>
                </a:cubicBezTo>
                <a:cubicBezTo>
                  <a:pt x="13616" y="25205"/>
                  <a:pt x="13822" y="26371"/>
                  <a:pt x="14644" y="25822"/>
                </a:cubicBezTo>
                <a:cubicBezTo>
                  <a:pt x="16083" y="26919"/>
                  <a:pt x="13753" y="26576"/>
                  <a:pt x="14644" y="27672"/>
                </a:cubicBezTo>
                <a:cubicBezTo>
                  <a:pt x="13342" y="27672"/>
                  <a:pt x="12451" y="25480"/>
                  <a:pt x="11355" y="26439"/>
                </a:cubicBezTo>
                <a:cubicBezTo>
                  <a:pt x="12520" y="26439"/>
                  <a:pt x="12383" y="28495"/>
                  <a:pt x="14301" y="28426"/>
                </a:cubicBezTo>
                <a:cubicBezTo>
                  <a:pt x="13616" y="28659"/>
                  <a:pt x="12862" y="28474"/>
                  <a:pt x="12314" y="27947"/>
                </a:cubicBezTo>
                <a:cubicBezTo>
                  <a:pt x="11423" y="28426"/>
                  <a:pt x="13890" y="30071"/>
                  <a:pt x="11629" y="29729"/>
                </a:cubicBezTo>
                <a:lnTo>
                  <a:pt x="12725" y="30277"/>
                </a:lnTo>
                <a:lnTo>
                  <a:pt x="11217" y="30825"/>
                </a:lnTo>
                <a:cubicBezTo>
                  <a:pt x="11217" y="31511"/>
                  <a:pt x="12588" y="33087"/>
                  <a:pt x="10738" y="32812"/>
                </a:cubicBezTo>
                <a:cubicBezTo>
                  <a:pt x="10738" y="32812"/>
                  <a:pt x="10738" y="34457"/>
                  <a:pt x="12040" y="33978"/>
                </a:cubicBezTo>
                <a:cubicBezTo>
                  <a:pt x="13342" y="33498"/>
                  <a:pt x="11217" y="32881"/>
                  <a:pt x="12999" y="32607"/>
                </a:cubicBezTo>
                <a:cubicBezTo>
                  <a:pt x="11560" y="33087"/>
                  <a:pt x="12999" y="33840"/>
                  <a:pt x="13479" y="34320"/>
                </a:cubicBezTo>
                <a:lnTo>
                  <a:pt x="12794" y="34320"/>
                </a:lnTo>
                <a:cubicBezTo>
                  <a:pt x="12794" y="34320"/>
                  <a:pt x="12794" y="35280"/>
                  <a:pt x="13685" y="35485"/>
                </a:cubicBezTo>
                <a:cubicBezTo>
                  <a:pt x="13342" y="35232"/>
                  <a:pt x="12931" y="35232"/>
                  <a:pt x="12588" y="35485"/>
                </a:cubicBezTo>
                <a:lnTo>
                  <a:pt x="13685" y="35485"/>
                </a:lnTo>
                <a:cubicBezTo>
                  <a:pt x="14233" y="36582"/>
                  <a:pt x="11765" y="35485"/>
                  <a:pt x="12177" y="36993"/>
                </a:cubicBezTo>
                <a:lnTo>
                  <a:pt x="11217" y="36102"/>
                </a:lnTo>
                <a:cubicBezTo>
                  <a:pt x="11217" y="36102"/>
                  <a:pt x="10464" y="36787"/>
                  <a:pt x="10874" y="37404"/>
                </a:cubicBezTo>
                <a:lnTo>
                  <a:pt x="13890" y="37884"/>
                </a:lnTo>
                <a:cubicBezTo>
                  <a:pt x="14370" y="38432"/>
                  <a:pt x="12794" y="38295"/>
                  <a:pt x="13890" y="38775"/>
                </a:cubicBezTo>
                <a:lnTo>
                  <a:pt x="12588" y="38158"/>
                </a:lnTo>
                <a:cubicBezTo>
                  <a:pt x="12588" y="38158"/>
                  <a:pt x="11012" y="38912"/>
                  <a:pt x="11217" y="39871"/>
                </a:cubicBezTo>
                <a:cubicBezTo>
                  <a:pt x="11423" y="40831"/>
                  <a:pt x="13274" y="40968"/>
                  <a:pt x="13616" y="39871"/>
                </a:cubicBezTo>
                <a:cubicBezTo>
                  <a:pt x="13685" y="40358"/>
                  <a:pt x="13342" y="40797"/>
                  <a:pt x="12794" y="40851"/>
                </a:cubicBezTo>
                <a:cubicBezTo>
                  <a:pt x="12725" y="40865"/>
                  <a:pt x="12588" y="40851"/>
                  <a:pt x="12520" y="40831"/>
                </a:cubicBezTo>
                <a:cubicBezTo>
                  <a:pt x="13137" y="41722"/>
                  <a:pt x="13479" y="40831"/>
                  <a:pt x="14370" y="40831"/>
                </a:cubicBezTo>
                <a:cubicBezTo>
                  <a:pt x="13685" y="41708"/>
                  <a:pt x="13068" y="42647"/>
                  <a:pt x="12520" y="43641"/>
                </a:cubicBezTo>
                <a:lnTo>
                  <a:pt x="10601" y="43641"/>
                </a:lnTo>
                <a:lnTo>
                  <a:pt x="10601" y="44258"/>
                </a:lnTo>
                <a:cubicBezTo>
                  <a:pt x="9025" y="43846"/>
                  <a:pt x="9847" y="45011"/>
                  <a:pt x="8339" y="45011"/>
                </a:cubicBezTo>
                <a:cubicBezTo>
                  <a:pt x="8339" y="45560"/>
                  <a:pt x="8956" y="45971"/>
                  <a:pt x="9436" y="46313"/>
                </a:cubicBezTo>
                <a:cubicBezTo>
                  <a:pt x="11080" y="44189"/>
                  <a:pt x="12862" y="46313"/>
                  <a:pt x="14644" y="45217"/>
                </a:cubicBezTo>
                <a:cubicBezTo>
                  <a:pt x="15878" y="46313"/>
                  <a:pt x="10601" y="48575"/>
                  <a:pt x="14644" y="48507"/>
                </a:cubicBezTo>
                <a:cubicBezTo>
                  <a:pt x="14644" y="47958"/>
                  <a:pt x="16700" y="47821"/>
                  <a:pt x="15672" y="47273"/>
                </a:cubicBezTo>
                <a:cubicBezTo>
                  <a:pt x="15672" y="48232"/>
                  <a:pt x="17796" y="46725"/>
                  <a:pt x="17660" y="48164"/>
                </a:cubicBezTo>
                <a:cubicBezTo>
                  <a:pt x="16495" y="48164"/>
                  <a:pt x="16426" y="50151"/>
                  <a:pt x="14713" y="49740"/>
                </a:cubicBezTo>
                <a:cubicBezTo>
                  <a:pt x="15329" y="49740"/>
                  <a:pt x="14713" y="48849"/>
                  <a:pt x="14713" y="48781"/>
                </a:cubicBezTo>
                <a:cubicBezTo>
                  <a:pt x="14713" y="48712"/>
                  <a:pt x="12862" y="49809"/>
                  <a:pt x="13547" y="50768"/>
                </a:cubicBezTo>
                <a:cubicBezTo>
                  <a:pt x="14233" y="51727"/>
                  <a:pt x="14781" y="52002"/>
                  <a:pt x="15535" y="51248"/>
                </a:cubicBezTo>
                <a:cubicBezTo>
                  <a:pt x="16289" y="50494"/>
                  <a:pt x="14781" y="50494"/>
                  <a:pt x="16014" y="50151"/>
                </a:cubicBezTo>
                <a:cubicBezTo>
                  <a:pt x="17111" y="50836"/>
                  <a:pt x="16014" y="52276"/>
                  <a:pt x="17796" y="51248"/>
                </a:cubicBezTo>
                <a:cubicBezTo>
                  <a:pt x="17180" y="50768"/>
                  <a:pt x="17796" y="49809"/>
                  <a:pt x="18619" y="49329"/>
                </a:cubicBezTo>
                <a:lnTo>
                  <a:pt x="19510" y="49671"/>
                </a:lnTo>
                <a:lnTo>
                  <a:pt x="18824" y="49671"/>
                </a:lnTo>
                <a:cubicBezTo>
                  <a:pt x="19373" y="51042"/>
                  <a:pt x="20127" y="48986"/>
                  <a:pt x="20881" y="50014"/>
                </a:cubicBezTo>
                <a:cubicBezTo>
                  <a:pt x="21635" y="51042"/>
                  <a:pt x="20401" y="51111"/>
                  <a:pt x="20264" y="51591"/>
                </a:cubicBezTo>
                <a:cubicBezTo>
                  <a:pt x="19099" y="52344"/>
                  <a:pt x="19305" y="49809"/>
                  <a:pt x="17865" y="51591"/>
                </a:cubicBezTo>
                <a:cubicBezTo>
                  <a:pt x="18551" y="52344"/>
                  <a:pt x="19441" y="51591"/>
                  <a:pt x="19715" y="52756"/>
                </a:cubicBezTo>
                <a:lnTo>
                  <a:pt x="18962" y="52756"/>
                </a:lnTo>
                <a:cubicBezTo>
                  <a:pt x="18962" y="53098"/>
                  <a:pt x="17591" y="55497"/>
                  <a:pt x="19784" y="55085"/>
                </a:cubicBezTo>
                <a:cubicBezTo>
                  <a:pt x="20744" y="55085"/>
                  <a:pt x="20401" y="54606"/>
                  <a:pt x="20881" y="53989"/>
                </a:cubicBezTo>
                <a:cubicBezTo>
                  <a:pt x="22320" y="54674"/>
                  <a:pt x="23142" y="53989"/>
                  <a:pt x="24033" y="54606"/>
                </a:cubicBezTo>
                <a:cubicBezTo>
                  <a:pt x="23073" y="55840"/>
                  <a:pt x="25472" y="55497"/>
                  <a:pt x="24033" y="56456"/>
                </a:cubicBezTo>
                <a:cubicBezTo>
                  <a:pt x="23622" y="55271"/>
                  <a:pt x="22388" y="54633"/>
                  <a:pt x="21154" y="55031"/>
                </a:cubicBezTo>
                <a:cubicBezTo>
                  <a:pt x="21018" y="55079"/>
                  <a:pt x="20881" y="55141"/>
                  <a:pt x="20744" y="55223"/>
                </a:cubicBezTo>
                <a:cubicBezTo>
                  <a:pt x="20127" y="57142"/>
                  <a:pt x="19921" y="54195"/>
                  <a:pt x="18414" y="55223"/>
                </a:cubicBezTo>
                <a:cubicBezTo>
                  <a:pt x="19441" y="56114"/>
                  <a:pt x="18414" y="57553"/>
                  <a:pt x="17796" y="58649"/>
                </a:cubicBezTo>
                <a:cubicBezTo>
                  <a:pt x="17180" y="59746"/>
                  <a:pt x="18756" y="58649"/>
                  <a:pt x="19030" y="58649"/>
                </a:cubicBezTo>
                <a:cubicBezTo>
                  <a:pt x="19305" y="58649"/>
                  <a:pt x="19030" y="57484"/>
                  <a:pt x="20058" y="56525"/>
                </a:cubicBezTo>
                <a:cubicBezTo>
                  <a:pt x="21087" y="57628"/>
                  <a:pt x="22731" y="57930"/>
                  <a:pt x="24102" y="57279"/>
                </a:cubicBezTo>
                <a:cubicBezTo>
                  <a:pt x="24102" y="57964"/>
                  <a:pt x="23622" y="58924"/>
                  <a:pt x="23005" y="58718"/>
                </a:cubicBezTo>
                <a:cubicBezTo>
                  <a:pt x="24855" y="59355"/>
                  <a:pt x="26637" y="60130"/>
                  <a:pt x="28351" y="61048"/>
                </a:cubicBezTo>
                <a:cubicBezTo>
                  <a:pt x="27734" y="58924"/>
                  <a:pt x="30338" y="61048"/>
                  <a:pt x="29995" y="59403"/>
                </a:cubicBezTo>
                <a:cubicBezTo>
                  <a:pt x="29104" y="58725"/>
                  <a:pt x="28967" y="57491"/>
                  <a:pt x="29585" y="56593"/>
                </a:cubicBezTo>
                <a:cubicBezTo>
                  <a:pt x="30064" y="56593"/>
                  <a:pt x="29585" y="57416"/>
                  <a:pt x="29585" y="57827"/>
                </a:cubicBezTo>
                <a:cubicBezTo>
                  <a:pt x="30476" y="57073"/>
                  <a:pt x="30201" y="59677"/>
                  <a:pt x="31298" y="58307"/>
                </a:cubicBezTo>
                <a:cubicBezTo>
                  <a:pt x="29585" y="58307"/>
                  <a:pt x="30476" y="60431"/>
                  <a:pt x="29858" y="61802"/>
                </a:cubicBezTo>
                <a:cubicBezTo>
                  <a:pt x="31298" y="61254"/>
                  <a:pt x="29858" y="62830"/>
                  <a:pt x="30818" y="63104"/>
                </a:cubicBezTo>
                <a:cubicBezTo>
                  <a:pt x="32258" y="62556"/>
                  <a:pt x="33765" y="62165"/>
                  <a:pt x="35341" y="61939"/>
                </a:cubicBezTo>
                <a:cubicBezTo>
                  <a:pt x="37054" y="63447"/>
                  <a:pt x="39865" y="61939"/>
                  <a:pt x="41372" y="61939"/>
                </a:cubicBezTo>
                <a:cubicBezTo>
                  <a:pt x="42880" y="61939"/>
                  <a:pt x="41920" y="64269"/>
                  <a:pt x="42880" y="64475"/>
                </a:cubicBezTo>
                <a:cubicBezTo>
                  <a:pt x="43839" y="64680"/>
                  <a:pt x="41851" y="62830"/>
                  <a:pt x="43565" y="63378"/>
                </a:cubicBezTo>
                <a:lnTo>
                  <a:pt x="43565" y="63721"/>
                </a:lnTo>
                <a:cubicBezTo>
                  <a:pt x="43565" y="63241"/>
                  <a:pt x="46786" y="64338"/>
                  <a:pt x="46718" y="61802"/>
                </a:cubicBezTo>
                <a:lnTo>
                  <a:pt x="46718" y="63652"/>
                </a:lnTo>
                <a:cubicBezTo>
                  <a:pt x="46718" y="63652"/>
                  <a:pt x="47197" y="63652"/>
                  <a:pt x="47403" y="63035"/>
                </a:cubicBezTo>
                <a:cubicBezTo>
                  <a:pt x="47609" y="62418"/>
                  <a:pt x="48088" y="63995"/>
                  <a:pt x="47403" y="64543"/>
                </a:cubicBezTo>
                <a:cubicBezTo>
                  <a:pt x="48705" y="65434"/>
                  <a:pt x="49527" y="63789"/>
                  <a:pt x="50555" y="63309"/>
                </a:cubicBezTo>
                <a:lnTo>
                  <a:pt x="49527" y="62556"/>
                </a:lnTo>
                <a:cubicBezTo>
                  <a:pt x="51035" y="61185"/>
                  <a:pt x="52612" y="61733"/>
                  <a:pt x="54119" y="60568"/>
                </a:cubicBezTo>
                <a:lnTo>
                  <a:pt x="54531" y="61528"/>
                </a:lnTo>
                <a:cubicBezTo>
                  <a:pt x="54804" y="61213"/>
                  <a:pt x="55010" y="60870"/>
                  <a:pt x="55216" y="60500"/>
                </a:cubicBezTo>
                <a:cubicBezTo>
                  <a:pt x="55216" y="61528"/>
                  <a:pt x="56655" y="61596"/>
                  <a:pt x="56792" y="60500"/>
                </a:cubicBezTo>
                <a:cubicBezTo>
                  <a:pt x="56380" y="61754"/>
                  <a:pt x="55832" y="62967"/>
                  <a:pt x="55216" y="64132"/>
                </a:cubicBezTo>
                <a:cubicBezTo>
                  <a:pt x="54188" y="64132"/>
                  <a:pt x="55216" y="62624"/>
                  <a:pt x="54667" y="61939"/>
                </a:cubicBezTo>
                <a:cubicBezTo>
                  <a:pt x="54119" y="61254"/>
                  <a:pt x="52406" y="61939"/>
                  <a:pt x="52474" y="63309"/>
                </a:cubicBezTo>
                <a:cubicBezTo>
                  <a:pt x="53160" y="63309"/>
                  <a:pt x="53091" y="62898"/>
                  <a:pt x="53434" y="62350"/>
                </a:cubicBezTo>
                <a:cubicBezTo>
                  <a:pt x="54256" y="63584"/>
                  <a:pt x="53434" y="63926"/>
                  <a:pt x="53434" y="65023"/>
                </a:cubicBezTo>
                <a:cubicBezTo>
                  <a:pt x="53434" y="65023"/>
                  <a:pt x="54462" y="65023"/>
                  <a:pt x="54325" y="64612"/>
                </a:cubicBezTo>
                <a:cubicBezTo>
                  <a:pt x="53913" y="65571"/>
                  <a:pt x="53228" y="65914"/>
                  <a:pt x="52063" y="66325"/>
                </a:cubicBezTo>
                <a:cubicBezTo>
                  <a:pt x="52680" y="65503"/>
                  <a:pt x="51378" y="65640"/>
                  <a:pt x="51515" y="65160"/>
                </a:cubicBezTo>
                <a:cubicBezTo>
                  <a:pt x="51515" y="66394"/>
                  <a:pt x="50830" y="67216"/>
                  <a:pt x="49254" y="67216"/>
                </a:cubicBezTo>
                <a:cubicBezTo>
                  <a:pt x="47882" y="66120"/>
                  <a:pt x="46649" y="68792"/>
                  <a:pt x="44730" y="68724"/>
                </a:cubicBezTo>
                <a:cubicBezTo>
                  <a:pt x="45141" y="67463"/>
                  <a:pt x="45895" y="66332"/>
                  <a:pt x="46854" y="65434"/>
                </a:cubicBezTo>
                <a:cubicBezTo>
                  <a:pt x="45690" y="65023"/>
                  <a:pt x="45690" y="65434"/>
                  <a:pt x="44524" y="65434"/>
                </a:cubicBezTo>
                <a:cubicBezTo>
                  <a:pt x="44182" y="66531"/>
                  <a:pt x="44045" y="68038"/>
                  <a:pt x="42674" y="68724"/>
                </a:cubicBezTo>
                <a:lnTo>
                  <a:pt x="42674" y="67833"/>
                </a:lnTo>
                <a:cubicBezTo>
                  <a:pt x="41441" y="68381"/>
                  <a:pt x="41509" y="69889"/>
                  <a:pt x="39796" y="69615"/>
                </a:cubicBezTo>
                <a:cubicBezTo>
                  <a:pt x="37054" y="69409"/>
                  <a:pt x="34382" y="69039"/>
                  <a:pt x="31709" y="68518"/>
                </a:cubicBezTo>
                <a:lnTo>
                  <a:pt x="31709" y="67627"/>
                </a:lnTo>
                <a:cubicBezTo>
                  <a:pt x="30133" y="69409"/>
                  <a:pt x="27528" y="67627"/>
                  <a:pt x="25678" y="67627"/>
                </a:cubicBezTo>
                <a:cubicBezTo>
                  <a:pt x="23211" y="65982"/>
                  <a:pt x="19373" y="65982"/>
                  <a:pt x="18824" y="63858"/>
                </a:cubicBezTo>
                <a:cubicBezTo>
                  <a:pt x="13959" y="62131"/>
                  <a:pt x="9847" y="58766"/>
                  <a:pt x="7174" y="54332"/>
                </a:cubicBezTo>
                <a:lnTo>
                  <a:pt x="8819" y="54332"/>
                </a:lnTo>
                <a:cubicBezTo>
                  <a:pt x="7448" y="54332"/>
                  <a:pt x="8819" y="53372"/>
                  <a:pt x="8476" y="52687"/>
                </a:cubicBezTo>
                <a:cubicBezTo>
                  <a:pt x="8476" y="54195"/>
                  <a:pt x="6558" y="52687"/>
                  <a:pt x="5530" y="52207"/>
                </a:cubicBezTo>
                <a:cubicBezTo>
                  <a:pt x="4912" y="49589"/>
                  <a:pt x="3473" y="47211"/>
                  <a:pt x="1554" y="45354"/>
                </a:cubicBezTo>
                <a:lnTo>
                  <a:pt x="2445" y="45354"/>
                </a:lnTo>
                <a:cubicBezTo>
                  <a:pt x="115" y="43709"/>
                  <a:pt x="1006" y="40694"/>
                  <a:pt x="1143" y="38021"/>
                </a:cubicBezTo>
                <a:cubicBezTo>
                  <a:pt x="1143" y="38021"/>
                  <a:pt x="2308" y="37130"/>
                  <a:pt x="2171" y="36376"/>
                </a:cubicBezTo>
                <a:cubicBezTo>
                  <a:pt x="663" y="35005"/>
                  <a:pt x="663" y="34183"/>
                  <a:pt x="-91" y="31922"/>
                </a:cubicBezTo>
                <a:cubicBezTo>
                  <a:pt x="115" y="29927"/>
                  <a:pt x="732" y="28008"/>
                  <a:pt x="1760" y="26302"/>
                </a:cubicBezTo>
                <a:cubicBezTo>
                  <a:pt x="2171" y="19654"/>
                  <a:pt x="5049" y="13404"/>
                  <a:pt x="9916" y="8826"/>
                </a:cubicBezTo>
                <a:lnTo>
                  <a:pt x="11012" y="9374"/>
                </a:lnTo>
                <a:cubicBezTo>
                  <a:pt x="12931" y="6413"/>
                  <a:pt x="15809" y="4186"/>
                  <a:pt x="19167" y="3069"/>
                </a:cubicBezTo>
                <a:cubicBezTo>
                  <a:pt x="22388" y="1836"/>
                  <a:pt x="25609" y="1287"/>
                  <a:pt x="28145" y="259"/>
                </a:cubicBezTo>
                <a:lnTo>
                  <a:pt x="28145" y="2247"/>
                </a:lnTo>
                <a:cubicBezTo>
                  <a:pt x="29858" y="2247"/>
                  <a:pt x="31777" y="1287"/>
                  <a:pt x="31229" y="-15"/>
                </a:cubicBezTo>
                <a:cubicBezTo>
                  <a:pt x="32943" y="396"/>
                  <a:pt x="35410" y="-1180"/>
                  <a:pt x="36438" y="465"/>
                </a:cubicBezTo>
                <a:cubicBezTo>
                  <a:pt x="38083" y="876"/>
                  <a:pt x="38562" y="-357"/>
                  <a:pt x="40001" y="-426"/>
                </a:cubicBezTo>
                <a:cubicBezTo>
                  <a:pt x="42537" y="396"/>
                  <a:pt x="45141" y="945"/>
                  <a:pt x="47745" y="1219"/>
                </a:cubicBezTo>
                <a:lnTo>
                  <a:pt x="47060" y="1219"/>
                </a:lnTo>
                <a:cubicBezTo>
                  <a:pt x="46649" y="1390"/>
                  <a:pt x="46512" y="1842"/>
                  <a:pt x="46718" y="2219"/>
                </a:cubicBezTo>
                <a:cubicBezTo>
                  <a:pt x="46786" y="2384"/>
                  <a:pt x="46923" y="2514"/>
                  <a:pt x="47060" y="2589"/>
                </a:cubicBezTo>
                <a:cubicBezTo>
                  <a:pt x="48363" y="2589"/>
                  <a:pt x="50967" y="4371"/>
                  <a:pt x="50624" y="1836"/>
                </a:cubicBezTo>
                <a:cubicBezTo>
                  <a:pt x="53297" y="4097"/>
                  <a:pt x="58368" y="3823"/>
                  <a:pt x="60356" y="6976"/>
                </a:cubicBezTo>
                <a:cubicBezTo>
                  <a:pt x="60356" y="6290"/>
                  <a:pt x="61178" y="6564"/>
                  <a:pt x="61658" y="6427"/>
                </a:cubicBezTo>
                <a:cubicBezTo>
                  <a:pt x="64193" y="7867"/>
                  <a:pt x="65975" y="10539"/>
                  <a:pt x="68511" y="11087"/>
                </a:cubicBezTo>
                <a:cubicBezTo>
                  <a:pt x="68511" y="11567"/>
                  <a:pt x="67346" y="11499"/>
                  <a:pt x="68511" y="12184"/>
                </a:cubicBezTo>
                <a:cubicBezTo>
                  <a:pt x="69676" y="12869"/>
                  <a:pt x="68991" y="11567"/>
                  <a:pt x="69813" y="11773"/>
                </a:cubicBezTo>
                <a:cubicBezTo>
                  <a:pt x="74267" y="13692"/>
                  <a:pt x="76186" y="18626"/>
                  <a:pt x="79134" y="21162"/>
                </a:cubicBezTo>
                <a:cubicBezTo>
                  <a:pt x="84684" y="25637"/>
                  <a:pt x="89551" y="30880"/>
                  <a:pt x="93594" y="36719"/>
                </a:cubicBezTo>
                <a:lnTo>
                  <a:pt x="93183" y="36719"/>
                </a:lnTo>
                <a:cubicBezTo>
                  <a:pt x="95924" y="37473"/>
                  <a:pt x="94827" y="41996"/>
                  <a:pt x="97980" y="41996"/>
                </a:cubicBezTo>
                <a:cubicBezTo>
                  <a:pt x="97980" y="42681"/>
                  <a:pt x="98940" y="43778"/>
                  <a:pt x="97980" y="43915"/>
                </a:cubicBezTo>
                <a:cubicBezTo>
                  <a:pt x="100036" y="44737"/>
                  <a:pt x="99694" y="48712"/>
                  <a:pt x="102367" y="50083"/>
                </a:cubicBezTo>
                <a:cubicBezTo>
                  <a:pt x="102367" y="50083"/>
                  <a:pt x="102367" y="50083"/>
                  <a:pt x="101818" y="49671"/>
                </a:cubicBezTo>
                <a:cubicBezTo>
                  <a:pt x="102367" y="52344"/>
                  <a:pt x="104696" y="53578"/>
                  <a:pt x="105313" y="56525"/>
                </a:cubicBezTo>
                <a:cubicBezTo>
                  <a:pt x="104971" y="56525"/>
                  <a:pt x="104628" y="56045"/>
                  <a:pt x="104148" y="56182"/>
                </a:cubicBezTo>
                <a:cubicBezTo>
                  <a:pt x="104148" y="57553"/>
                  <a:pt x="107095" y="57347"/>
                  <a:pt x="105450" y="58992"/>
                </a:cubicBezTo>
                <a:cubicBezTo>
                  <a:pt x="105450" y="59472"/>
                  <a:pt x="106616" y="58992"/>
                  <a:pt x="106410" y="58512"/>
                </a:cubicBezTo>
                <a:cubicBezTo>
                  <a:pt x="109151" y="63981"/>
                  <a:pt x="112372" y="69190"/>
                  <a:pt x="116004" y="74069"/>
                </a:cubicBezTo>
                <a:cubicBezTo>
                  <a:pt x="116827" y="78524"/>
                  <a:pt x="112851" y="75988"/>
                  <a:pt x="116004" y="78318"/>
                </a:cubicBezTo>
                <a:cubicBezTo>
                  <a:pt x="116004" y="78729"/>
                  <a:pt x="116827" y="78318"/>
                  <a:pt x="116415" y="78318"/>
                </a:cubicBezTo>
                <a:cubicBezTo>
                  <a:pt x="117581" y="79209"/>
                  <a:pt x="115182" y="81265"/>
                  <a:pt x="116415" y="81608"/>
                </a:cubicBezTo>
                <a:cubicBezTo>
                  <a:pt x="117443" y="80648"/>
                  <a:pt x="117375" y="81608"/>
                  <a:pt x="118129" y="81608"/>
                </a:cubicBezTo>
                <a:cubicBezTo>
                  <a:pt x="118540" y="84349"/>
                  <a:pt x="117649" y="85377"/>
                  <a:pt x="119500" y="86748"/>
                </a:cubicBezTo>
                <a:lnTo>
                  <a:pt x="118814" y="86748"/>
                </a:lnTo>
                <a:cubicBezTo>
                  <a:pt x="121692" y="87982"/>
                  <a:pt x="122035" y="90997"/>
                  <a:pt x="124982" y="91819"/>
                </a:cubicBezTo>
                <a:cubicBezTo>
                  <a:pt x="131424" y="103607"/>
                  <a:pt x="138688" y="114572"/>
                  <a:pt x="144446" y="126086"/>
                </a:cubicBezTo>
                <a:cubicBezTo>
                  <a:pt x="150202" y="137599"/>
                  <a:pt x="156165" y="149044"/>
                  <a:pt x="160551" y="161654"/>
                </a:cubicBezTo>
                <a:cubicBezTo>
                  <a:pt x="159729" y="164101"/>
                  <a:pt x="160482" y="166808"/>
                  <a:pt x="162401" y="168508"/>
                </a:cubicBezTo>
                <a:cubicBezTo>
                  <a:pt x="162401" y="168508"/>
                  <a:pt x="161921" y="168508"/>
                  <a:pt x="161715" y="168508"/>
                </a:cubicBezTo>
                <a:cubicBezTo>
                  <a:pt x="163224" y="168028"/>
                  <a:pt x="162812" y="170632"/>
                  <a:pt x="164320" y="170358"/>
                </a:cubicBezTo>
                <a:cubicBezTo>
                  <a:pt x="166033" y="174950"/>
                  <a:pt x="168227" y="178924"/>
                  <a:pt x="170213" y="183585"/>
                </a:cubicBezTo>
                <a:cubicBezTo>
                  <a:pt x="169734" y="182899"/>
                  <a:pt x="168432" y="183037"/>
                  <a:pt x="168912" y="183585"/>
                </a:cubicBezTo>
                <a:lnTo>
                  <a:pt x="170213" y="184133"/>
                </a:lnTo>
                <a:lnTo>
                  <a:pt x="169871" y="184133"/>
                </a:lnTo>
                <a:cubicBezTo>
                  <a:pt x="170351" y="184613"/>
                  <a:pt x="171310" y="184955"/>
                  <a:pt x="171516" y="184133"/>
                </a:cubicBezTo>
                <a:cubicBezTo>
                  <a:pt x="177684" y="195304"/>
                  <a:pt x="179466" y="208119"/>
                  <a:pt x="184057" y="219702"/>
                </a:cubicBezTo>
                <a:cubicBezTo>
                  <a:pt x="184880" y="223080"/>
                  <a:pt x="186114" y="226349"/>
                  <a:pt x="187758" y="229433"/>
                </a:cubicBezTo>
                <a:cubicBezTo>
                  <a:pt x="188375" y="238850"/>
                  <a:pt x="190431" y="248101"/>
                  <a:pt x="193995" y="256846"/>
                </a:cubicBezTo>
                <a:cubicBezTo>
                  <a:pt x="191322" y="256785"/>
                  <a:pt x="188855" y="255366"/>
                  <a:pt x="187415" y="2530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1" name="Google Shape;2301;p47"/>
          <p:cNvSpPr/>
          <p:nvPr/>
        </p:nvSpPr>
        <p:spPr>
          <a:xfrm>
            <a:off x="2765869" y="3651694"/>
            <a:ext cx="1447" cy="1414"/>
          </a:xfrm>
          <a:custGeom>
            <a:rect b="b" l="l" r="r" t="t"/>
            <a:pathLst>
              <a:path extrusionOk="0" h="1644" w="1683">
                <a:moveTo>
                  <a:pt x="1593" y="1219"/>
                </a:moveTo>
                <a:cubicBezTo>
                  <a:pt x="908" y="739"/>
                  <a:pt x="-326" y="1219"/>
                  <a:pt x="-51" y="-426"/>
                </a:cubicBezTo>
                <a:cubicBezTo>
                  <a:pt x="428" y="191"/>
                  <a:pt x="1387" y="534"/>
                  <a:pt x="1593" y="121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2" name="Google Shape;2302;p47"/>
          <p:cNvSpPr/>
          <p:nvPr/>
        </p:nvSpPr>
        <p:spPr>
          <a:xfrm>
            <a:off x="2742818" y="3650126"/>
            <a:ext cx="721" cy="744"/>
          </a:xfrm>
          <a:custGeom>
            <a:rect b="b" l="l" r="r" t="t"/>
            <a:pathLst>
              <a:path extrusionOk="0" h="865" w="838">
                <a:moveTo>
                  <a:pt x="-91" y="439"/>
                </a:moveTo>
                <a:cubicBezTo>
                  <a:pt x="-91" y="439"/>
                  <a:pt x="-91" y="439"/>
                  <a:pt x="-91" y="-40"/>
                </a:cubicBezTo>
                <a:cubicBezTo>
                  <a:pt x="-91" y="-520"/>
                  <a:pt x="595" y="-588"/>
                  <a:pt x="732" y="-40"/>
                </a:cubicBezTo>
                <a:cubicBezTo>
                  <a:pt x="869" y="508"/>
                  <a:pt x="115" y="165"/>
                  <a:pt x="-91" y="4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3" name="Google Shape;2303;p47"/>
          <p:cNvSpPr/>
          <p:nvPr/>
        </p:nvSpPr>
        <p:spPr>
          <a:xfrm>
            <a:off x="2737813" y="3648448"/>
            <a:ext cx="2122" cy="419"/>
          </a:xfrm>
          <a:custGeom>
            <a:rect b="b" l="l" r="r" t="t"/>
            <a:pathLst>
              <a:path extrusionOk="0" h="487" w="2467">
                <a:moveTo>
                  <a:pt x="-91" y="61"/>
                </a:moveTo>
                <a:cubicBezTo>
                  <a:pt x="252" y="-487"/>
                  <a:pt x="1691" y="-487"/>
                  <a:pt x="2376" y="-3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4" name="Google Shape;2304;p47"/>
          <p:cNvSpPr/>
          <p:nvPr/>
        </p:nvSpPr>
        <p:spPr>
          <a:xfrm>
            <a:off x="2734986" y="3643860"/>
            <a:ext cx="855" cy="650"/>
          </a:xfrm>
          <a:custGeom>
            <a:rect b="b" l="l" r="r" t="t"/>
            <a:pathLst>
              <a:path extrusionOk="0" h="756" w="994">
                <a:moveTo>
                  <a:pt x="-91" y="331"/>
                </a:moveTo>
                <a:cubicBezTo>
                  <a:pt x="-91" y="-424"/>
                  <a:pt x="-91" y="-629"/>
                  <a:pt x="663" y="-218"/>
                </a:cubicBezTo>
                <a:cubicBezTo>
                  <a:pt x="1417" y="193"/>
                  <a:pt x="184" y="125"/>
                  <a:pt x="-91" y="3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5" name="Google Shape;2305;p47"/>
          <p:cNvSpPr/>
          <p:nvPr/>
        </p:nvSpPr>
        <p:spPr>
          <a:xfrm>
            <a:off x="2733926" y="3644286"/>
            <a:ext cx="314" cy="1048"/>
          </a:xfrm>
          <a:custGeom>
            <a:rect b="b" l="l" r="r" t="t"/>
            <a:pathLst>
              <a:path extrusionOk="0" h="1219" w="365">
                <a:moveTo>
                  <a:pt x="-91" y="793"/>
                </a:moveTo>
                <a:cubicBezTo>
                  <a:pt x="-91" y="793"/>
                  <a:pt x="-91" y="108"/>
                  <a:pt x="-91" y="-303"/>
                </a:cubicBezTo>
                <a:cubicBezTo>
                  <a:pt x="-91" y="-714"/>
                  <a:pt x="732" y="-29"/>
                  <a:pt x="-91" y="79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6" name="Google Shape;2306;p47"/>
          <p:cNvSpPr/>
          <p:nvPr/>
        </p:nvSpPr>
        <p:spPr>
          <a:xfrm>
            <a:off x="2729228" y="3636030"/>
            <a:ext cx="606" cy="883"/>
          </a:xfrm>
          <a:custGeom>
            <a:rect b="b" l="l" r="r" t="t"/>
            <a:pathLst>
              <a:path extrusionOk="0" h="1027" w="705">
                <a:moveTo>
                  <a:pt x="305" y="602"/>
                </a:moveTo>
                <a:cubicBezTo>
                  <a:pt x="305" y="602"/>
                  <a:pt x="-586" y="53"/>
                  <a:pt x="305" y="-426"/>
                </a:cubicBezTo>
                <a:cubicBezTo>
                  <a:pt x="-380" y="-15"/>
                  <a:pt x="1265" y="396"/>
                  <a:pt x="305" y="60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7" name="Google Shape;2307;p47"/>
          <p:cNvSpPr/>
          <p:nvPr/>
        </p:nvSpPr>
        <p:spPr>
          <a:xfrm>
            <a:off x="2727449" y="3632300"/>
            <a:ext cx="765" cy="550"/>
          </a:xfrm>
          <a:custGeom>
            <a:rect b="b" l="l" r="r" t="t"/>
            <a:pathLst>
              <a:path extrusionOk="0" h="639" w="890">
                <a:moveTo>
                  <a:pt x="-91" y="213"/>
                </a:moveTo>
                <a:cubicBezTo>
                  <a:pt x="-91" y="213"/>
                  <a:pt x="-91" y="213"/>
                  <a:pt x="-91" y="-198"/>
                </a:cubicBezTo>
                <a:cubicBezTo>
                  <a:pt x="115" y="-445"/>
                  <a:pt x="457" y="-500"/>
                  <a:pt x="663" y="-321"/>
                </a:cubicBezTo>
                <a:cubicBezTo>
                  <a:pt x="732" y="-287"/>
                  <a:pt x="732" y="-246"/>
                  <a:pt x="800" y="-1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8" name="Google Shape;2308;p47"/>
          <p:cNvSpPr/>
          <p:nvPr/>
        </p:nvSpPr>
        <p:spPr>
          <a:xfrm>
            <a:off x="2791460" y="3644156"/>
            <a:ext cx="589" cy="589"/>
          </a:xfrm>
          <a:custGeom>
            <a:rect b="b" l="l" r="r" t="t"/>
            <a:pathLst>
              <a:path extrusionOk="0" h="685" w="685">
                <a:moveTo>
                  <a:pt x="685" y="685"/>
                </a:moveTo>
                <a:lnTo>
                  <a:pt x="0" y="274"/>
                </a:lnTo>
                <a:lnTo>
                  <a:pt x="617" y="0"/>
                </a:lnTo>
                <a:lnTo>
                  <a:pt x="685" y="68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9" name="Google Shape;2309;p47"/>
          <p:cNvSpPr/>
          <p:nvPr/>
        </p:nvSpPr>
        <p:spPr>
          <a:xfrm>
            <a:off x="2814722" y="3686674"/>
            <a:ext cx="288" cy="795"/>
          </a:xfrm>
          <a:custGeom>
            <a:rect b="b" l="l" r="r" t="t"/>
            <a:pathLst>
              <a:path extrusionOk="0" h="924" w="335">
                <a:moveTo>
                  <a:pt x="-91" y="-426"/>
                </a:moveTo>
                <a:cubicBezTo>
                  <a:pt x="663" y="54"/>
                  <a:pt x="-91" y="328"/>
                  <a:pt x="-91" y="465"/>
                </a:cubicBezTo>
                <a:cubicBezTo>
                  <a:pt x="-91" y="602"/>
                  <a:pt x="389" y="328"/>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0" name="Google Shape;2310;p47"/>
          <p:cNvSpPr/>
          <p:nvPr/>
        </p:nvSpPr>
        <p:spPr>
          <a:xfrm>
            <a:off x="2828796" y="3707932"/>
            <a:ext cx="1120" cy="648"/>
          </a:xfrm>
          <a:custGeom>
            <a:rect b="b" l="l" r="r" t="t"/>
            <a:pathLst>
              <a:path extrusionOk="0" h="753" w="1302">
                <a:moveTo>
                  <a:pt x="137" y="754"/>
                </a:moveTo>
                <a:lnTo>
                  <a:pt x="0" y="548"/>
                </a:lnTo>
                <a:lnTo>
                  <a:pt x="1302" y="0"/>
                </a:lnTo>
                <a:lnTo>
                  <a:pt x="137" y="7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1" name="Google Shape;2311;p47"/>
          <p:cNvSpPr/>
          <p:nvPr/>
        </p:nvSpPr>
        <p:spPr>
          <a:xfrm>
            <a:off x="2359985" y="3609327"/>
            <a:ext cx="412" cy="807"/>
          </a:xfrm>
          <a:custGeom>
            <a:rect b="b" l="l" r="r" t="t"/>
            <a:pathLst>
              <a:path extrusionOk="0" h="938" w="479">
                <a:moveTo>
                  <a:pt x="389" y="-259"/>
                </a:moveTo>
                <a:cubicBezTo>
                  <a:pt x="-296" y="84"/>
                  <a:pt x="868" y="906"/>
                  <a:pt x="-91" y="289"/>
                </a:cubicBezTo>
                <a:cubicBezTo>
                  <a:pt x="46" y="-259"/>
                  <a:pt x="115" y="-670"/>
                  <a:pt x="389" y="-2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2" name="Google Shape;2312;p47"/>
          <p:cNvSpPr/>
          <p:nvPr/>
        </p:nvSpPr>
        <p:spPr>
          <a:xfrm>
            <a:off x="2361104" y="3601874"/>
            <a:ext cx="168917" cy="18041"/>
          </a:xfrm>
          <a:custGeom>
            <a:rect b="b" l="l" r="r" t="t"/>
            <a:pathLst>
              <a:path extrusionOk="0" h="20978" w="196415">
                <a:moveTo>
                  <a:pt x="194200" y="11499"/>
                </a:moveTo>
                <a:cubicBezTo>
                  <a:pt x="191596" y="14857"/>
                  <a:pt x="188786" y="11088"/>
                  <a:pt x="186113" y="13144"/>
                </a:cubicBezTo>
                <a:cubicBezTo>
                  <a:pt x="185771" y="13144"/>
                  <a:pt x="186113" y="11225"/>
                  <a:pt x="185565" y="11636"/>
                </a:cubicBezTo>
                <a:cubicBezTo>
                  <a:pt x="182892" y="14240"/>
                  <a:pt x="179123" y="12321"/>
                  <a:pt x="176244" y="10060"/>
                </a:cubicBezTo>
                <a:lnTo>
                  <a:pt x="176244" y="9511"/>
                </a:lnTo>
                <a:cubicBezTo>
                  <a:pt x="175696" y="9032"/>
                  <a:pt x="174874" y="10814"/>
                  <a:pt x="174325" y="10540"/>
                </a:cubicBezTo>
                <a:cubicBezTo>
                  <a:pt x="173777" y="10265"/>
                  <a:pt x="174325" y="10060"/>
                  <a:pt x="174325" y="9511"/>
                </a:cubicBezTo>
                <a:cubicBezTo>
                  <a:pt x="174325" y="10608"/>
                  <a:pt x="173229" y="9991"/>
                  <a:pt x="172886" y="10745"/>
                </a:cubicBezTo>
                <a:cubicBezTo>
                  <a:pt x="172886" y="10334"/>
                  <a:pt x="172886" y="9443"/>
                  <a:pt x="172475" y="8963"/>
                </a:cubicBezTo>
                <a:lnTo>
                  <a:pt x="172064" y="10197"/>
                </a:lnTo>
                <a:cubicBezTo>
                  <a:pt x="170899" y="13144"/>
                  <a:pt x="169734" y="10197"/>
                  <a:pt x="168294" y="11293"/>
                </a:cubicBezTo>
                <a:cubicBezTo>
                  <a:pt x="168294" y="11293"/>
                  <a:pt x="168294" y="10814"/>
                  <a:pt x="168294" y="10540"/>
                </a:cubicBezTo>
                <a:cubicBezTo>
                  <a:pt x="166033" y="12253"/>
                  <a:pt x="163429" y="11773"/>
                  <a:pt x="161030" y="12253"/>
                </a:cubicBezTo>
                <a:cubicBezTo>
                  <a:pt x="161167" y="11684"/>
                  <a:pt x="161167" y="11108"/>
                  <a:pt x="161030" y="10540"/>
                </a:cubicBezTo>
                <a:cubicBezTo>
                  <a:pt x="160962" y="11423"/>
                  <a:pt x="160345" y="12164"/>
                  <a:pt x="159454" y="12390"/>
                </a:cubicBezTo>
                <a:cubicBezTo>
                  <a:pt x="159454" y="11019"/>
                  <a:pt x="158289" y="13555"/>
                  <a:pt x="157603" y="12801"/>
                </a:cubicBezTo>
                <a:lnTo>
                  <a:pt x="157603" y="12801"/>
                </a:lnTo>
                <a:cubicBezTo>
                  <a:pt x="156987" y="14240"/>
                  <a:pt x="156781" y="11978"/>
                  <a:pt x="156301" y="13624"/>
                </a:cubicBezTo>
                <a:lnTo>
                  <a:pt x="156301" y="12527"/>
                </a:lnTo>
                <a:cubicBezTo>
                  <a:pt x="156301" y="14446"/>
                  <a:pt x="155547" y="11499"/>
                  <a:pt x="155067" y="12527"/>
                </a:cubicBezTo>
                <a:lnTo>
                  <a:pt x="155067" y="12938"/>
                </a:lnTo>
                <a:cubicBezTo>
                  <a:pt x="154588" y="13418"/>
                  <a:pt x="154451" y="12390"/>
                  <a:pt x="154040" y="12938"/>
                </a:cubicBezTo>
                <a:lnTo>
                  <a:pt x="154040" y="12938"/>
                </a:lnTo>
                <a:cubicBezTo>
                  <a:pt x="153080" y="13349"/>
                  <a:pt x="152600" y="12253"/>
                  <a:pt x="152532" y="13760"/>
                </a:cubicBezTo>
                <a:cubicBezTo>
                  <a:pt x="152532" y="12527"/>
                  <a:pt x="153491" y="13281"/>
                  <a:pt x="153080" y="11499"/>
                </a:cubicBezTo>
                <a:cubicBezTo>
                  <a:pt x="150065" y="12500"/>
                  <a:pt x="146844" y="12808"/>
                  <a:pt x="143691" y="12390"/>
                </a:cubicBezTo>
                <a:cubicBezTo>
                  <a:pt x="143417" y="11986"/>
                  <a:pt x="143143" y="11520"/>
                  <a:pt x="143074" y="11019"/>
                </a:cubicBezTo>
                <a:cubicBezTo>
                  <a:pt x="142732" y="11019"/>
                  <a:pt x="141909" y="11019"/>
                  <a:pt x="141567" y="11978"/>
                </a:cubicBezTo>
                <a:cubicBezTo>
                  <a:pt x="141224" y="12938"/>
                  <a:pt x="141567" y="11225"/>
                  <a:pt x="141224" y="11088"/>
                </a:cubicBezTo>
                <a:cubicBezTo>
                  <a:pt x="140881" y="10951"/>
                  <a:pt x="140539" y="12733"/>
                  <a:pt x="139991" y="12047"/>
                </a:cubicBezTo>
                <a:cubicBezTo>
                  <a:pt x="140196" y="11581"/>
                  <a:pt x="140196" y="11074"/>
                  <a:pt x="139991" y="10608"/>
                </a:cubicBezTo>
                <a:cubicBezTo>
                  <a:pt x="139442" y="11773"/>
                  <a:pt x="138757" y="11567"/>
                  <a:pt x="138071" y="11910"/>
                </a:cubicBezTo>
                <a:cubicBezTo>
                  <a:pt x="138140" y="11622"/>
                  <a:pt x="138140" y="11307"/>
                  <a:pt x="138071" y="11019"/>
                </a:cubicBezTo>
                <a:cubicBezTo>
                  <a:pt x="137318" y="12321"/>
                  <a:pt x="136838" y="11019"/>
                  <a:pt x="136221" y="11499"/>
                </a:cubicBezTo>
                <a:lnTo>
                  <a:pt x="136221" y="10676"/>
                </a:lnTo>
                <a:cubicBezTo>
                  <a:pt x="135262" y="9580"/>
                  <a:pt x="135878" y="12458"/>
                  <a:pt x="135056" y="11842"/>
                </a:cubicBezTo>
                <a:cubicBezTo>
                  <a:pt x="134234" y="11225"/>
                  <a:pt x="135056" y="11225"/>
                  <a:pt x="135056" y="10882"/>
                </a:cubicBezTo>
                <a:cubicBezTo>
                  <a:pt x="134234" y="12390"/>
                  <a:pt x="133000" y="11842"/>
                  <a:pt x="132178" y="12321"/>
                </a:cubicBezTo>
                <a:cubicBezTo>
                  <a:pt x="131355" y="12801"/>
                  <a:pt x="132178" y="11978"/>
                  <a:pt x="132178" y="11978"/>
                </a:cubicBezTo>
                <a:cubicBezTo>
                  <a:pt x="132178" y="11978"/>
                  <a:pt x="130464" y="11978"/>
                  <a:pt x="129505" y="12321"/>
                </a:cubicBezTo>
                <a:cubicBezTo>
                  <a:pt x="129505" y="11910"/>
                  <a:pt x="129505" y="10197"/>
                  <a:pt x="128751" y="10471"/>
                </a:cubicBezTo>
                <a:cubicBezTo>
                  <a:pt x="128751" y="12184"/>
                  <a:pt x="127243" y="11156"/>
                  <a:pt x="127723" y="13144"/>
                </a:cubicBezTo>
                <a:cubicBezTo>
                  <a:pt x="126969" y="12801"/>
                  <a:pt x="125736" y="12116"/>
                  <a:pt x="125256" y="12733"/>
                </a:cubicBezTo>
                <a:cubicBezTo>
                  <a:pt x="125256" y="12047"/>
                  <a:pt x="125256" y="10540"/>
                  <a:pt x="125256" y="10471"/>
                </a:cubicBezTo>
                <a:lnTo>
                  <a:pt x="124845" y="9375"/>
                </a:lnTo>
                <a:cubicBezTo>
                  <a:pt x="124845" y="8689"/>
                  <a:pt x="125324" y="9375"/>
                  <a:pt x="124845" y="8758"/>
                </a:cubicBezTo>
                <a:cubicBezTo>
                  <a:pt x="124365" y="8141"/>
                  <a:pt x="123611" y="9443"/>
                  <a:pt x="123337" y="9169"/>
                </a:cubicBezTo>
                <a:cubicBezTo>
                  <a:pt x="122720" y="10197"/>
                  <a:pt x="122103" y="12184"/>
                  <a:pt x="121144" y="12390"/>
                </a:cubicBezTo>
                <a:cubicBezTo>
                  <a:pt x="121623" y="11704"/>
                  <a:pt x="121144" y="10471"/>
                  <a:pt x="121144" y="10128"/>
                </a:cubicBezTo>
                <a:lnTo>
                  <a:pt x="119705" y="13418"/>
                </a:lnTo>
                <a:cubicBezTo>
                  <a:pt x="119705" y="13418"/>
                  <a:pt x="119705" y="12047"/>
                  <a:pt x="119156" y="12527"/>
                </a:cubicBezTo>
                <a:cubicBezTo>
                  <a:pt x="118608" y="13007"/>
                  <a:pt x="119156" y="13212"/>
                  <a:pt x="118814" y="13624"/>
                </a:cubicBezTo>
                <a:cubicBezTo>
                  <a:pt x="118471" y="14035"/>
                  <a:pt x="117512" y="14035"/>
                  <a:pt x="117443" y="12321"/>
                </a:cubicBezTo>
                <a:cubicBezTo>
                  <a:pt x="117374" y="10608"/>
                  <a:pt x="117923" y="11978"/>
                  <a:pt x="117443" y="11362"/>
                </a:cubicBezTo>
                <a:cubicBezTo>
                  <a:pt x="116963" y="10745"/>
                  <a:pt x="116826" y="11910"/>
                  <a:pt x="116278" y="11910"/>
                </a:cubicBezTo>
                <a:lnTo>
                  <a:pt x="116278" y="11910"/>
                </a:lnTo>
                <a:cubicBezTo>
                  <a:pt x="115867" y="11910"/>
                  <a:pt x="115113" y="12595"/>
                  <a:pt x="115524" y="13555"/>
                </a:cubicBezTo>
                <a:cubicBezTo>
                  <a:pt x="115935" y="14515"/>
                  <a:pt x="115524" y="12527"/>
                  <a:pt x="115524" y="13075"/>
                </a:cubicBezTo>
                <a:cubicBezTo>
                  <a:pt x="115387" y="13809"/>
                  <a:pt x="114702" y="14329"/>
                  <a:pt x="113948" y="14309"/>
                </a:cubicBezTo>
                <a:cubicBezTo>
                  <a:pt x="114016" y="13904"/>
                  <a:pt x="114016" y="13480"/>
                  <a:pt x="113948" y="13075"/>
                </a:cubicBezTo>
                <a:cubicBezTo>
                  <a:pt x="113331" y="14062"/>
                  <a:pt x="112440" y="14850"/>
                  <a:pt x="111412" y="15337"/>
                </a:cubicBezTo>
                <a:cubicBezTo>
                  <a:pt x="111412" y="16159"/>
                  <a:pt x="111412" y="13898"/>
                  <a:pt x="111892" y="14309"/>
                </a:cubicBezTo>
                <a:cubicBezTo>
                  <a:pt x="110796" y="13144"/>
                  <a:pt x="109562" y="15885"/>
                  <a:pt x="108671" y="14309"/>
                </a:cubicBezTo>
                <a:cubicBezTo>
                  <a:pt x="108671" y="14309"/>
                  <a:pt x="108671" y="15474"/>
                  <a:pt x="108671" y="15268"/>
                </a:cubicBezTo>
                <a:cubicBezTo>
                  <a:pt x="108671" y="15063"/>
                  <a:pt x="108191" y="13966"/>
                  <a:pt x="107849" y="14377"/>
                </a:cubicBezTo>
                <a:cubicBezTo>
                  <a:pt x="107849" y="13692"/>
                  <a:pt x="107437" y="14377"/>
                  <a:pt x="107026" y="14789"/>
                </a:cubicBezTo>
                <a:cubicBezTo>
                  <a:pt x="106615" y="15200"/>
                  <a:pt x="107026" y="14789"/>
                  <a:pt x="107026" y="14377"/>
                </a:cubicBezTo>
                <a:cubicBezTo>
                  <a:pt x="107026" y="13966"/>
                  <a:pt x="104422" y="16022"/>
                  <a:pt x="103257" y="14994"/>
                </a:cubicBezTo>
                <a:cubicBezTo>
                  <a:pt x="103257" y="15405"/>
                  <a:pt x="102503" y="16639"/>
                  <a:pt x="102297" y="16570"/>
                </a:cubicBezTo>
                <a:lnTo>
                  <a:pt x="102297" y="14309"/>
                </a:lnTo>
                <a:cubicBezTo>
                  <a:pt x="102297" y="13624"/>
                  <a:pt x="101407" y="14309"/>
                  <a:pt x="101407" y="13486"/>
                </a:cubicBezTo>
                <a:cubicBezTo>
                  <a:pt x="100790" y="14720"/>
                  <a:pt x="103600" y="12390"/>
                  <a:pt x="102845" y="13486"/>
                </a:cubicBezTo>
                <a:cubicBezTo>
                  <a:pt x="102845" y="12595"/>
                  <a:pt x="101749" y="15200"/>
                  <a:pt x="101886" y="13486"/>
                </a:cubicBezTo>
                <a:cubicBezTo>
                  <a:pt x="101338" y="13486"/>
                  <a:pt x="100858" y="14720"/>
                  <a:pt x="100310" y="13486"/>
                </a:cubicBezTo>
                <a:cubicBezTo>
                  <a:pt x="100310" y="13486"/>
                  <a:pt x="100790" y="11978"/>
                  <a:pt x="100310" y="12047"/>
                </a:cubicBezTo>
                <a:cubicBezTo>
                  <a:pt x="99830" y="12116"/>
                  <a:pt x="100310" y="12595"/>
                  <a:pt x="99419" y="12938"/>
                </a:cubicBezTo>
                <a:lnTo>
                  <a:pt x="99008" y="13349"/>
                </a:lnTo>
                <a:cubicBezTo>
                  <a:pt x="99008" y="14377"/>
                  <a:pt x="98322" y="13349"/>
                  <a:pt x="98596" y="14377"/>
                </a:cubicBezTo>
                <a:cubicBezTo>
                  <a:pt x="98596" y="13486"/>
                  <a:pt x="97500" y="14857"/>
                  <a:pt x="97569" y="13144"/>
                </a:cubicBezTo>
                <a:lnTo>
                  <a:pt x="97569" y="11773"/>
                </a:lnTo>
                <a:cubicBezTo>
                  <a:pt x="97569" y="11773"/>
                  <a:pt x="97020" y="13212"/>
                  <a:pt x="96746" y="13829"/>
                </a:cubicBezTo>
                <a:cubicBezTo>
                  <a:pt x="96678" y="13630"/>
                  <a:pt x="96678" y="13411"/>
                  <a:pt x="96746" y="13212"/>
                </a:cubicBezTo>
                <a:cubicBezTo>
                  <a:pt x="96746" y="15268"/>
                  <a:pt x="95924" y="13212"/>
                  <a:pt x="95512" y="14583"/>
                </a:cubicBezTo>
                <a:cubicBezTo>
                  <a:pt x="94827" y="13898"/>
                  <a:pt x="93731" y="14583"/>
                  <a:pt x="93456" y="13212"/>
                </a:cubicBezTo>
                <a:cubicBezTo>
                  <a:pt x="92908" y="13829"/>
                  <a:pt x="92360" y="14583"/>
                  <a:pt x="91812" y="14172"/>
                </a:cubicBezTo>
                <a:cubicBezTo>
                  <a:pt x="91263" y="13760"/>
                  <a:pt x="91812" y="14172"/>
                  <a:pt x="91812" y="13418"/>
                </a:cubicBezTo>
                <a:cubicBezTo>
                  <a:pt x="91812" y="12664"/>
                  <a:pt x="91401" y="13418"/>
                  <a:pt x="90989" y="13418"/>
                </a:cubicBezTo>
                <a:cubicBezTo>
                  <a:pt x="90578" y="13418"/>
                  <a:pt x="90236" y="12184"/>
                  <a:pt x="89824" y="11499"/>
                </a:cubicBezTo>
                <a:cubicBezTo>
                  <a:pt x="89276" y="12116"/>
                  <a:pt x="89824" y="13212"/>
                  <a:pt x="89413" y="13898"/>
                </a:cubicBezTo>
                <a:cubicBezTo>
                  <a:pt x="88934" y="11842"/>
                  <a:pt x="87905" y="15200"/>
                  <a:pt x="87289" y="13349"/>
                </a:cubicBezTo>
                <a:cubicBezTo>
                  <a:pt x="87289" y="13349"/>
                  <a:pt x="88111" y="12321"/>
                  <a:pt x="87631" y="11842"/>
                </a:cubicBezTo>
                <a:cubicBezTo>
                  <a:pt x="87220" y="9786"/>
                  <a:pt x="86672" y="13349"/>
                  <a:pt x="85918" y="12321"/>
                </a:cubicBezTo>
                <a:lnTo>
                  <a:pt x="85918" y="14035"/>
                </a:lnTo>
                <a:cubicBezTo>
                  <a:pt x="85575" y="13007"/>
                  <a:pt x="84753" y="14994"/>
                  <a:pt x="84890" y="13281"/>
                </a:cubicBezTo>
                <a:cubicBezTo>
                  <a:pt x="84890" y="13898"/>
                  <a:pt x="83930" y="12733"/>
                  <a:pt x="83999" y="14377"/>
                </a:cubicBezTo>
                <a:cubicBezTo>
                  <a:pt x="82765" y="12938"/>
                  <a:pt x="80915" y="15200"/>
                  <a:pt x="80092" y="12253"/>
                </a:cubicBezTo>
                <a:cubicBezTo>
                  <a:pt x="80092" y="12253"/>
                  <a:pt x="79476" y="12253"/>
                  <a:pt x="79545" y="13075"/>
                </a:cubicBezTo>
                <a:cubicBezTo>
                  <a:pt x="79613" y="13898"/>
                  <a:pt x="79956" y="12390"/>
                  <a:pt x="80092" y="13075"/>
                </a:cubicBezTo>
                <a:cubicBezTo>
                  <a:pt x="80230" y="13760"/>
                  <a:pt x="80092" y="13624"/>
                  <a:pt x="80092" y="13829"/>
                </a:cubicBezTo>
                <a:cubicBezTo>
                  <a:pt x="80092" y="14035"/>
                  <a:pt x="79339" y="13349"/>
                  <a:pt x="79750" y="11978"/>
                </a:cubicBezTo>
                <a:cubicBezTo>
                  <a:pt x="78859" y="10951"/>
                  <a:pt x="78859" y="14789"/>
                  <a:pt x="77694" y="14103"/>
                </a:cubicBezTo>
                <a:cubicBezTo>
                  <a:pt x="77694" y="13418"/>
                  <a:pt x="77694" y="13212"/>
                  <a:pt x="77694" y="13281"/>
                </a:cubicBezTo>
                <a:lnTo>
                  <a:pt x="77077" y="14446"/>
                </a:lnTo>
                <a:cubicBezTo>
                  <a:pt x="76323" y="14446"/>
                  <a:pt x="76598" y="12938"/>
                  <a:pt x="76598" y="11773"/>
                </a:cubicBezTo>
                <a:cubicBezTo>
                  <a:pt x="76598" y="11773"/>
                  <a:pt x="75775" y="11773"/>
                  <a:pt x="75570" y="12733"/>
                </a:cubicBezTo>
                <a:lnTo>
                  <a:pt x="75090" y="11293"/>
                </a:lnTo>
                <a:cubicBezTo>
                  <a:pt x="75090" y="12321"/>
                  <a:pt x="74747" y="11978"/>
                  <a:pt x="74610" y="12253"/>
                </a:cubicBezTo>
                <a:lnTo>
                  <a:pt x="74610" y="12253"/>
                </a:lnTo>
                <a:cubicBezTo>
                  <a:pt x="74610" y="11773"/>
                  <a:pt x="74130" y="12253"/>
                  <a:pt x="73856" y="12253"/>
                </a:cubicBezTo>
                <a:cubicBezTo>
                  <a:pt x="73931" y="12753"/>
                  <a:pt x="74233" y="13185"/>
                  <a:pt x="74679" y="13418"/>
                </a:cubicBezTo>
                <a:cubicBezTo>
                  <a:pt x="74679" y="13966"/>
                  <a:pt x="74130" y="13829"/>
                  <a:pt x="73856" y="14446"/>
                </a:cubicBezTo>
                <a:cubicBezTo>
                  <a:pt x="73856" y="13281"/>
                  <a:pt x="73239" y="13624"/>
                  <a:pt x="72897" y="13486"/>
                </a:cubicBezTo>
                <a:cubicBezTo>
                  <a:pt x="72554" y="13349"/>
                  <a:pt x="72485" y="14515"/>
                  <a:pt x="72417" y="14515"/>
                </a:cubicBezTo>
                <a:cubicBezTo>
                  <a:pt x="72348" y="14515"/>
                  <a:pt x="71800" y="14515"/>
                  <a:pt x="72417" y="13555"/>
                </a:cubicBezTo>
                <a:cubicBezTo>
                  <a:pt x="73034" y="12595"/>
                  <a:pt x="72417" y="14172"/>
                  <a:pt x="72897" y="13555"/>
                </a:cubicBezTo>
                <a:cubicBezTo>
                  <a:pt x="73376" y="12938"/>
                  <a:pt x="72897" y="12047"/>
                  <a:pt x="72143" y="12801"/>
                </a:cubicBezTo>
                <a:cubicBezTo>
                  <a:pt x="71389" y="13555"/>
                  <a:pt x="72143" y="15063"/>
                  <a:pt x="71594" y="14377"/>
                </a:cubicBezTo>
                <a:cubicBezTo>
                  <a:pt x="71047" y="13692"/>
                  <a:pt x="71594" y="13624"/>
                  <a:pt x="71937" y="13212"/>
                </a:cubicBezTo>
                <a:lnTo>
                  <a:pt x="71252" y="12595"/>
                </a:lnTo>
                <a:lnTo>
                  <a:pt x="71252" y="14309"/>
                </a:lnTo>
                <a:cubicBezTo>
                  <a:pt x="71225" y="14151"/>
                  <a:pt x="71225" y="13987"/>
                  <a:pt x="71252" y="13829"/>
                </a:cubicBezTo>
                <a:cubicBezTo>
                  <a:pt x="71252" y="14926"/>
                  <a:pt x="70224" y="14172"/>
                  <a:pt x="70087" y="15405"/>
                </a:cubicBezTo>
                <a:cubicBezTo>
                  <a:pt x="70087" y="15405"/>
                  <a:pt x="69401" y="14720"/>
                  <a:pt x="69059" y="14583"/>
                </a:cubicBezTo>
                <a:lnTo>
                  <a:pt x="69059" y="14583"/>
                </a:lnTo>
                <a:cubicBezTo>
                  <a:pt x="69059" y="13966"/>
                  <a:pt x="68168" y="14583"/>
                  <a:pt x="67894" y="15063"/>
                </a:cubicBezTo>
                <a:lnTo>
                  <a:pt x="67894" y="15063"/>
                </a:lnTo>
                <a:cubicBezTo>
                  <a:pt x="67894" y="15063"/>
                  <a:pt x="67208" y="15063"/>
                  <a:pt x="66934" y="15748"/>
                </a:cubicBezTo>
                <a:cubicBezTo>
                  <a:pt x="66386" y="14926"/>
                  <a:pt x="66934" y="11842"/>
                  <a:pt x="66112" y="13144"/>
                </a:cubicBezTo>
                <a:cubicBezTo>
                  <a:pt x="65564" y="13144"/>
                  <a:pt x="65290" y="15063"/>
                  <a:pt x="65495" y="15680"/>
                </a:cubicBezTo>
                <a:cubicBezTo>
                  <a:pt x="64536" y="14994"/>
                  <a:pt x="63439" y="16707"/>
                  <a:pt x="62548" y="15131"/>
                </a:cubicBezTo>
                <a:cubicBezTo>
                  <a:pt x="62548" y="15542"/>
                  <a:pt x="62548" y="15816"/>
                  <a:pt x="62206" y="16022"/>
                </a:cubicBezTo>
                <a:cubicBezTo>
                  <a:pt x="60835" y="15611"/>
                  <a:pt x="59259" y="17256"/>
                  <a:pt x="58094" y="15268"/>
                </a:cubicBezTo>
                <a:cubicBezTo>
                  <a:pt x="58505" y="14789"/>
                  <a:pt x="58094" y="14240"/>
                  <a:pt x="58094" y="13624"/>
                </a:cubicBezTo>
                <a:cubicBezTo>
                  <a:pt x="57751" y="14515"/>
                  <a:pt x="57683" y="12664"/>
                  <a:pt x="57545" y="14240"/>
                </a:cubicBezTo>
                <a:cubicBezTo>
                  <a:pt x="57408" y="15816"/>
                  <a:pt x="57545" y="15611"/>
                  <a:pt x="57957" y="16022"/>
                </a:cubicBezTo>
                <a:cubicBezTo>
                  <a:pt x="57134" y="16502"/>
                  <a:pt x="55832" y="16570"/>
                  <a:pt x="55352" y="16022"/>
                </a:cubicBezTo>
                <a:cubicBezTo>
                  <a:pt x="55571" y="16330"/>
                  <a:pt x="55571" y="16742"/>
                  <a:pt x="55352" y="17050"/>
                </a:cubicBezTo>
                <a:cubicBezTo>
                  <a:pt x="55352" y="15542"/>
                  <a:pt x="54736" y="15337"/>
                  <a:pt x="54256" y="15816"/>
                </a:cubicBezTo>
                <a:lnTo>
                  <a:pt x="54256" y="16776"/>
                </a:lnTo>
                <a:lnTo>
                  <a:pt x="54256" y="15816"/>
                </a:lnTo>
                <a:cubicBezTo>
                  <a:pt x="54256" y="15816"/>
                  <a:pt x="54256" y="17735"/>
                  <a:pt x="53570" y="16844"/>
                </a:cubicBezTo>
                <a:cubicBezTo>
                  <a:pt x="53612" y="16522"/>
                  <a:pt x="53612" y="16200"/>
                  <a:pt x="53570" y="15885"/>
                </a:cubicBezTo>
                <a:cubicBezTo>
                  <a:pt x="53091" y="16639"/>
                  <a:pt x="52405" y="17941"/>
                  <a:pt x="51857" y="17187"/>
                </a:cubicBezTo>
                <a:lnTo>
                  <a:pt x="51446" y="15816"/>
                </a:lnTo>
                <a:cubicBezTo>
                  <a:pt x="51446" y="15816"/>
                  <a:pt x="50829" y="16776"/>
                  <a:pt x="51446" y="17187"/>
                </a:cubicBezTo>
                <a:cubicBezTo>
                  <a:pt x="50555" y="16365"/>
                  <a:pt x="49938" y="16296"/>
                  <a:pt x="49664" y="15131"/>
                </a:cubicBezTo>
                <a:cubicBezTo>
                  <a:pt x="48663" y="17256"/>
                  <a:pt x="46340" y="18414"/>
                  <a:pt x="44045" y="17941"/>
                </a:cubicBezTo>
                <a:lnTo>
                  <a:pt x="44045" y="17256"/>
                </a:lnTo>
                <a:cubicBezTo>
                  <a:pt x="43496" y="16639"/>
                  <a:pt x="44045" y="18489"/>
                  <a:pt x="43428" y="18009"/>
                </a:cubicBezTo>
                <a:cubicBezTo>
                  <a:pt x="42811" y="17530"/>
                  <a:pt x="43016" y="16570"/>
                  <a:pt x="43428" y="15816"/>
                </a:cubicBezTo>
                <a:cubicBezTo>
                  <a:pt x="42674" y="15063"/>
                  <a:pt x="42537" y="16982"/>
                  <a:pt x="42125" y="17324"/>
                </a:cubicBezTo>
                <a:cubicBezTo>
                  <a:pt x="41714" y="17667"/>
                  <a:pt x="42468" y="16707"/>
                  <a:pt x="42125" y="17873"/>
                </a:cubicBezTo>
                <a:cubicBezTo>
                  <a:pt x="41783" y="19038"/>
                  <a:pt x="41097" y="17187"/>
                  <a:pt x="41029" y="18558"/>
                </a:cubicBezTo>
                <a:cubicBezTo>
                  <a:pt x="40926" y="17879"/>
                  <a:pt x="40926" y="17180"/>
                  <a:pt x="41029" y="16502"/>
                </a:cubicBezTo>
                <a:lnTo>
                  <a:pt x="40618" y="17118"/>
                </a:lnTo>
                <a:cubicBezTo>
                  <a:pt x="40070" y="15542"/>
                  <a:pt x="41783" y="14309"/>
                  <a:pt x="41166" y="12321"/>
                </a:cubicBezTo>
                <a:lnTo>
                  <a:pt x="41166" y="12321"/>
                </a:lnTo>
                <a:cubicBezTo>
                  <a:pt x="40755" y="10882"/>
                  <a:pt x="42125" y="10676"/>
                  <a:pt x="41166" y="10197"/>
                </a:cubicBezTo>
                <a:cubicBezTo>
                  <a:pt x="40768" y="11232"/>
                  <a:pt x="40768" y="12383"/>
                  <a:pt x="41166" y="13418"/>
                </a:cubicBezTo>
                <a:cubicBezTo>
                  <a:pt x="40275" y="13829"/>
                  <a:pt x="40823" y="16707"/>
                  <a:pt x="39864" y="16570"/>
                </a:cubicBezTo>
                <a:cubicBezTo>
                  <a:pt x="38905" y="16433"/>
                  <a:pt x="40618" y="16570"/>
                  <a:pt x="40412" y="15268"/>
                </a:cubicBezTo>
                <a:cubicBezTo>
                  <a:pt x="40207" y="13966"/>
                  <a:pt x="39521" y="15885"/>
                  <a:pt x="39110" y="15268"/>
                </a:cubicBezTo>
                <a:cubicBezTo>
                  <a:pt x="38699" y="14651"/>
                  <a:pt x="39110" y="17118"/>
                  <a:pt x="39110" y="17393"/>
                </a:cubicBezTo>
                <a:cubicBezTo>
                  <a:pt x="39110" y="17667"/>
                  <a:pt x="39110" y="16091"/>
                  <a:pt x="38699" y="15954"/>
                </a:cubicBezTo>
                <a:cubicBezTo>
                  <a:pt x="38288" y="15816"/>
                  <a:pt x="38014" y="17393"/>
                  <a:pt x="38699" y="17873"/>
                </a:cubicBezTo>
                <a:cubicBezTo>
                  <a:pt x="38699" y="19655"/>
                  <a:pt x="38014" y="17393"/>
                  <a:pt x="37671" y="18832"/>
                </a:cubicBezTo>
                <a:cubicBezTo>
                  <a:pt x="37671" y="17530"/>
                  <a:pt x="38288" y="15885"/>
                  <a:pt x="37671" y="15268"/>
                </a:cubicBezTo>
                <a:cubicBezTo>
                  <a:pt x="37671" y="16502"/>
                  <a:pt x="36780" y="16982"/>
                  <a:pt x="37191" y="18695"/>
                </a:cubicBezTo>
                <a:cubicBezTo>
                  <a:pt x="36937" y="18058"/>
                  <a:pt x="36937" y="17345"/>
                  <a:pt x="37191" y="16707"/>
                </a:cubicBezTo>
                <a:cubicBezTo>
                  <a:pt x="36711" y="15954"/>
                  <a:pt x="36232" y="18900"/>
                  <a:pt x="36026" y="16707"/>
                </a:cubicBezTo>
                <a:lnTo>
                  <a:pt x="36026" y="17941"/>
                </a:lnTo>
                <a:lnTo>
                  <a:pt x="35478" y="16639"/>
                </a:lnTo>
                <a:cubicBezTo>
                  <a:pt x="35067" y="16639"/>
                  <a:pt x="34313" y="18284"/>
                  <a:pt x="34244" y="16639"/>
                </a:cubicBezTo>
                <a:cubicBezTo>
                  <a:pt x="34244" y="16639"/>
                  <a:pt x="33285" y="16639"/>
                  <a:pt x="33696" y="18078"/>
                </a:cubicBezTo>
                <a:cubicBezTo>
                  <a:pt x="34107" y="19517"/>
                  <a:pt x="34244" y="17118"/>
                  <a:pt x="34587" y="18832"/>
                </a:cubicBezTo>
                <a:cubicBezTo>
                  <a:pt x="34176" y="17461"/>
                  <a:pt x="33833" y="18832"/>
                  <a:pt x="33559" y="19517"/>
                </a:cubicBezTo>
                <a:lnTo>
                  <a:pt x="33559" y="18832"/>
                </a:lnTo>
                <a:cubicBezTo>
                  <a:pt x="33559" y="18832"/>
                  <a:pt x="32942" y="18832"/>
                  <a:pt x="32874" y="19723"/>
                </a:cubicBezTo>
                <a:cubicBezTo>
                  <a:pt x="33031" y="19401"/>
                  <a:pt x="33031" y="19017"/>
                  <a:pt x="32874" y="18695"/>
                </a:cubicBezTo>
                <a:lnTo>
                  <a:pt x="32874" y="19791"/>
                </a:lnTo>
                <a:cubicBezTo>
                  <a:pt x="32119" y="20340"/>
                  <a:pt x="32874" y="17873"/>
                  <a:pt x="31914" y="18215"/>
                </a:cubicBezTo>
                <a:lnTo>
                  <a:pt x="32462" y="17324"/>
                </a:lnTo>
                <a:cubicBezTo>
                  <a:pt x="32462" y="17324"/>
                  <a:pt x="32051" y="16502"/>
                  <a:pt x="31708" y="16844"/>
                </a:cubicBezTo>
                <a:lnTo>
                  <a:pt x="31297" y="19860"/>
                </a:lnTo>
                <a:cubicBezTo>
                  <a:pt x="30886" y="20271"/>
                  <a:pt x="31297" y="18695"/>
                  <a:pt x="30681" y="19860"/>
                </a:cubicBezTo>
                <a:lnTo>
                  <a:pt x="31229" y="18695"/>
                </a:lnTo>
                <a:cubicBezTo>
                  <a:pt x="31229" y="18695"/>
                  <a:pt x="30817" y="17050"/>
                  <a:pt x="30269" y="17050"/>
                </a:cubicBezTo>
                <a:cubicBezTo>
                  <a:pt x="29721" y="17050"/>
                  <a:pt x="29447" y="18900"/>
                  <a:pt x="30269" y="19380"/>
                </a:cubicBezTo>
                <a:cubicBezTo>
                  <a:pt x="31092" y="19860"/>
                  <a:pt x="29584" y="18832"/>
                  <a:pt x="29790" y="18078"/>
                </a:cubicBezTo>
                <a:cubicBezTo>
                  <a:pt x="29173" y="18489"/>
                  <a:pt x="29790" y="19175"/>
                  <a:pt x="29378" y="19791"/>
                </a:cubicBezTo>
                <a:cubicBezTo>
                  <a:pt x="29378" y="19175"/>
                  <a:pt x="28419" y="18215"/>
                  <a:pt x="28008" y="17256"/>
                </a:cubicBezTo>
                <a:lnTo>
                  <a:pt x="28487" y="15611"/>
                </a:lnTo>
                <a:lnTo>
                  <a:pt x="28487" y="15611"/>
                </a:lnTo>
                <a:cubicBezTo>
                  <a:pt x="28899" y="14240"/>
                  <a:pt x="28487" y="14583"/>
                  <a:pt x="28487" y="13144"/>
                </a:cubicBezTo>
                <a:cubicBezTo>
                  <a:pt x="28487" y="13144"/>
                  <a:pt x="27939" y="13144"/>
                  <a:pt x="27734" y="13829"/>
                </a:cubicBezTo>
                <a:cubicBezTo>
                  <a:pt x="28556" y="16022"/>
                  <a:pt x="26980" y="16913"/>
                  <a:pt x="27254" y="18969"/>
                </a:cubicBezTo>
                <a:cubicBezTo>
                  <a:pt x="26294" y="19586"/>
                  <a:pt x="26500" y="13966"/>
                  <a:pt x="25541" y="17256"/>
                </a:cubicBezTo>
                <a:cubicBezTo>
                  <a:pt x="25541" y="17735"/>
                  <a:pt x="25541" y="19312"/>
                  <a:pt x="25883" y="18695"/>
                </a:cubicBezTo>
                <a:cubicBezTo>
                  <a:pt x="25266" y="18695"/>
                  <a:pt x="25541" y="20819"/>
                  <a:pt x="24787" y="19997"/>
                </a:cubicBezTo>
                <a:cubicBezTo>
                  <a:pt x="25266" y="19106"/>
                  <a:pt x="24101" y="17873"/>
                  <a:pt x="24787" y="16639"/>
                </a:cubicBezTo>
                <a:cubicBezTo>
                  <a:pt x="24787" y="17324"/>
                  <a:pt x="25266" y="17187"/>
                  <a:pt x="25335" y="16639"/>
                </a:cubicBezTo>
                <a:cubicBezTo>
                  <a:pt x="25403" y="16091"/>
                  <a:pt x="25335" y="14515"/>
                  <a:pt x="24718" y="14583"/>
                </a:cubicBezTo>
                <a:cubicBezTo>
                  <a:pt x="24101" y="14651"/>
                  <a:pt x="23759" y="14583"/>
                  <a:pt x="23896" y="15885"/>
                </a:cubicBezTo>
                <a:cubicBezTo>
                  <a:pt x="24033" y="17187"/>
                  <a:pt x="24512" y="15885"/>
                  <a:pt x="24307" y="16982"/>
                </a:cubicBezTo>
                <a:cubicBezTo>
                  <a:pt x="24101" y="18078"/>
                  <a:pt x="23347" y="15611"/>
                  <a:pt x="23073" y="17667"/>
                </a:cubicBezTo>
                <a:cubicBezTo>
                  <a:pt x="23553" y="17667"/>
                  <a:pt x="23690" y="18764"/>
                  <a:pt x="23759" y="19517"/>
                </a:cubicBezTo>
                <a:lnTo>
                  <a:pt x="23210" y="20066"/>
                </a:lnTo>
                <a:lnTo>
                  <a:pt x="23210" y="19243"/>
                </a:lnTo>
                <a:cubicBezTo>
                  <a:pt x="22251" y="18764"/>
                  <a:pt x="23210" y="20682"/>
                  <a:pt x="22045" y="20545"/>
                </a:cubicBezTo>
                <a:lnTo>
                  <a:pt x="21634" y="18969"/>
                </a:lnTo>
                <a:cubicBezTo>
                  <a:pt x="21634" y="17667"/>
                  <a:pt x="22936" y="19517"/>
                  <a:pt x="22662" y="17393"/>
                </a:cubicBezTo>
                <a:cubicBezTo>
                  <a:pt x="22114" y="17393"/>
                  <a:pt x="21977" y="18421"/>
                  <a:pt x="21360" y="17873"/>
                </a:cubicBezTo>
                <a:lnTo>
                  <a:pt x="21771" y="17393"/>
                </a:lnTo>
                <a:cubicBezTo>
                  <a:pt x="21771" y="17393"/>
                  <a:pt x="21292" y="14515"/>
                  <a:pt x="20469" y="16228"/>
                </a:cubicBezTo>
                <a:cubicBezTo>
                  <a:pt x="20058" y="16844"/>
                  <a:pt x="20469" y="16982"/>
                  <a:pt x="20469" y="17804"/>
                </a:cubicBezTo>
                <a:cubicBezTo>
                  <a:pt x="20469" y="18626"/>
                  <a:pt x="19304" y="18900"/>
                  <a:pt x="18756" y="19038"/>
                </a:cubicBezTo>
                <a:cubicBezTo>
                  <a:pt x="18756" y="17461"/>
                  <a:pt x="17659" y="19038"/>
                  <a:pt x="18276" y="17324"/>
                </a:cubicBezTo>
                <a:cubicBezTo>
                  <a:pt x="18276" y="18215"/>
                  <a:pt x="19921" y="18078"/>
                  <a:pt x="20195" y="16570"/>
                </a:cubicBezTo>
                <a:cubicBezTo>
                  <a:pt x="20469" y="15063"/>
                  <a:pt x="20949" y="16570"/>
                  <a:pt x="21086" y="14857"/>
                </a:cubicBezTo>
                <a:cubicBezTo>
                  <a:pt x="20332" y="14857"/>
                  <a:pt x="20332" y="13007"/>
                  <a:pt x="20126" y="11773"/>
                </a:cubicBezTo>
                <a:cubicBezTo>
                  <a:pt x="20126" y="11773"/>
                  <a:pt x="20126" y="12253"/>
                  <a:pt x="19647" y="12458"/>
                </a:cubicBezTo>
                <a:cubicBezTo>
                  <a:pt x="19585" y="13212"/>
                  <a:pt x="19585" y="13966"/>
                  <a:pt x="19647" y="14720"/>
                </a:cubicBezTo>
                <a:cubicBezTo>
                  <a:pt x="18824" y="14720"/>
                  <a:pt x="18002" y="15131"/>
                  <a:pt x="17591" y="16228"/>
                </a:cubicBezTo>
                <a:cubicBezTo>
                  <a:pt x="17591" y="15680"/>
                  <a:pt x="17591" y="14515"/>
                  <a:pt x="17591" y="14446"/>
                </a:cubicBezTo>
                <a:cubicBezTo>
                  <a:pt x="16610" y="14754"/>
                  <a:pt x="15555" y="14754"/>
                  <a:pt x="14575" y="14446"/>
                </a:cubicBezTo>
                <a:cubicBezTo>
                  <a:pt x="15261" y="16296"/>
                  <a:pt x="13547" y="14926"/>
                  <a:pt x="14027" y="16433"/>
                </a:cubicBezTo>
                <a:cubicBezTo>
                  <a:pt x="14706" y="17112"/>
                  <a:pt x="14993" y="18098"/>
                  <a:pt x="14781" y="19038"/>
                </a:cubicBezTo>
                <a:cubicBezTo>
                  <a:pt x="14781" y="19038"/>
                  <a:pt x="14781" y="18215"/>
                  <a:pt x="14781" y="17804"/>
                </a:cubicBezTo>
                <a:cubicBezTo>
                  <a:pt x="14781" y="18832"/>
                  <a:pt x="14095" y="16159"/>
                  <a:pt x="13753" y="17804"/>
                </a:cubicBezTo>
                <a:cubicBezTo>
                  <a:pt x="14644" y="17187"/>
                  <a:pt x="13753" y="15542"/>
                  <a:pt x="13753" y="14035"/>
                </a:cubicBezTo>
                <a:cubicBezTo>
                  <a:pt x="13136" y="14926"/>
                  <a:pt x="13753" y="13007"/>
                  <a:pt x="13068" y="13075"/>
                </a:cubicBezTo>
                <a:cubicBezTo>
                  <a:pt x="12519" y="13857"/>
                  <a:pt x="11793" y="14487"/>
                  <a:pt x="10943" y="14926"/>
                </a:cubicBezTo>
                <a:cubicBezTo>
                  <a:pt x="9983" y="13555"/>
                  <a:pt x="8681" y="14926"/>
                  <a:pt x="7859" y="14926"/>
                </a:cubicBezTo>
                <a:cubicBezTo>
                  <a:pt x="7037" y="14926"/>
                  <a:pt x="7859" y="12527"/>
                  <a:pt x="7174" y="12253"/>
                </a:cubicBezTo>
                <a:cubicBezTo>
                  <a:pt x="6488" y="11978"/>
                  <a:pt x="7654" y="14035"/>
                  <a:pt x="6763" y="13349"/>
                </a:cubicBezTo>
                <a:lnTo>
                  <a:pt x="6763" y="13349"/>
                </a:lnTo>
                <a:cubicBezTo>
                  <a:pt x="6763" y="13760"/>
                  <a:pt x="5255" y="12253"/>
                  <a:pt x="5117" y="14651"/>
                </a:cubicBezTo>
                <a:lnTo>
                  <a:pt x="5117" y="12869"/>
                </a:lnTo>
                <a:cubicBezTo>
                  <a:pt x="5117" y="12869"/>
                  <a:pt x="5117" y="12869"/>
                  <a:pt x="4706" y="13281"/>
                </a:cubicBezTo>
                <a:cubicBezTo>
                  <a:pt x="4295" y="13692"/>
                  <a:pt x="4706" y="12184"/>
                  <a:pt x="4706" y="11842"/>
                </a:cubicBezTo>
                <a:cubicBezTo>
                  <a:pt x="4706" y="11499"/>
                  <a:pt x="3679" y="11842"/>
                  <a:pt x="3130" y="11842"/>
                </a:cubicBezTo>
                <a:lnTo>
                  <a:pt x="3541" y="12869"/>
                </a:lnTo>
                <a:cubicBezTo>
                  <a:pt x="2650" y="13760"/>
                  <a:pt x="1965" y="12869"/>
                  <a:pt x="1074" y="12869"/>
                </a:cubicBezTo>
                <a:lnTo>
                  <a:pt x="1074" y="11842"/>
                </a:lnTo>
                <a:lnTo>
                  <a:pt x="595" y="12527"/>
                </a:lnTo>
                <a:cubicBezTo>
                  <a:pt x="595" y="11499"/>
                  <a:pt x="115" y="10882"/>
                  <a:pt x="-91" y="11704"/>
                </a:cubicBezTo>
                <a:lnTo>
                  <a:pt x="1143" y="9100"/>
                </a:lnTo>
                <a:cubicBezTo>
                  <a:pt x="1554" y="9717"/>
                  <a:pt x="800" y="10402"/>
                  <a:pt x="1143" y="11431"/>
                </a:cubicBezTo>
                <a:cubicBezTo>
                  <a:pt x="1485" y="12458"/>
                  <a:pt x="2239" y="11978"/>
                  <a:pt x="2308" y="10951"/>
                </a:cubicBezTo>
                <a:cubicBezTo>
                  <a:pt x="2376" y="9923"/>
                  <a:pt x="1965" y="10951"/>
                  <a:pt x="1759" y="11499"/>
                </a:cubicBezTo>
                <a:cubicBezTo>
                  <a:pt x="1759" y="10060"/>
                  <a:pt x="1759" y="10060"/>
                  <a:pt x="2239" y="9100"/>
                </a:cubicBezTo>
                <a:cubicBezTo>
                  <a:pt x="2719" y="8141"/>
                  <a:pt x="1828" y="8758"/>
                  <a:pt x="1828" y="9100"/>
                </a:cubicBezTo>
                <a:cubicBezTo>
                  <a:pt x="1979" y="8579"/>
                  <a:pt x="2452" y="8216"/>
                  <a:pt x="2993" y="8209"/>
                </a:cubicBezTo>
                <a:cubicBezTo>
                  <a:pt x="2650" y="8826"/>
                  <a:pt x="2993" y="9100"/>
                  <a:pt x="2993" y="9511"/>
                </a:cubicBezTo>
                <a:cubicBezTo>
                  <a:pt x="2993" y="8278"/>
                  <a:pt x="3473" y="7867"/>
                  <a:pt x="4158" y="8141"/>
                </a:cubicBezTo>
                <a:cubicBezTo>
                  <a:pt x="4706" y="9580"/>
                  <a:pt x="5323" y="7182"/>
                  <a:pt x="6146" y="7524"/>
                </a:cubicBezTo>
                <a:cubicBezTo>
                  <a:pt x="6002" y="8552"/>
                  <a:pt x="5625" y="9539"/>
                  <a:pt x="5049" y="10402"/>
                </a:cubicBezTo>
                <a:cubicBezTo>
                  <a:pt x="5597" y="11019"/>
                  <a:pt x="5597" y="10402"/>
                  <a:pt x="6146" y="11019"/>
                </a:cubicBezTo>
                <a:cubicBezTo>
                  <a:pt x="6146" y="9991"/>
                  <a:pt x="6146" y="8552"/>
                  <a:pt x="7037" y="7935"/>
                </a:cubicBezTo>
                <a:lnTo>
                  <a:pt x="7037" y="8895"/>
                </a:lnTo>
                <a:cubicBezTo>
                  <a:pt x="7585" y="8346"/>
                  <a:pt x="7585" y="6976"/>
                  <a:pt x="8270" y="7182"/>
                </a:cubicBezTo>
                <a:cubicBezTo>
                  <a:pt x="9435" y="7490"/>
                  <a:pt x="10628" y="7647"/>
                  <a:pt x="11834" y="7661"/>
                </a:cubicBezTo>
                <a:lnTo>
                  <a:pt x="11834" y="8620"/>
                </a:lnTo>
                <a:cubicBezTo>
                  <a:pt x="12314" y="6565"/>
                  <a:pt x="13616" y="7798"/>
                  <a:pt x="14301" y="6839"/>
                </a:cubicBezTo>
                <a:cubicBezTo>
                  <a:pt x="15535" y="7729"/>
                  <a:pt x="16905" y="5879"/>
                  <a:pt x="17591" y="7455"/>
                </a:cubicBezTo>
                <a:cubicBezTo>
                  <a:pt x="19544" y="6489"/>
                  <a:pt x="21716" y="6044"/>
                  <a:pt x="23896" y="6153"/>
                </a:cubicBezTo>
                <a:lnTo>
                  <a:pt x="23896" y="7524"/>
                </a:lnTo>
                <a:cubicBezTo>
                  <a:pt x="23896" y="6496"/>
                  <a:pt x="23896" y="8346"/>
                  <a:pt x="24512" y="8141"/>
                </a:cubicBezTo>
                <a:cubicBezTo>
                  <a:pt x="25129" y="7935"/>
                  <a:pt x="25061" y="6633"/>
                  <a:pt x="25266" y="5811"/>
                </a:cubicBezTo>
                <a:cubicBezTo>
                  <a:pt x="26294" y="6839"/>
                  <a:pt x="27596" y="5811"/>
                  <a:pt x="28419" y="4646"/>
                </a:cubicBezTo>
                <a:lnTo>
                  <a:pt x="28419" y="5605"/>
                </a:lnTo>
                <a:cubicBezTo>
                  <a:pt x="29241" y="3823"/>
                  <a:pt x="30406" y="5605"/>
                  <a:pt x="31503" y="5605"/>
                </a:cubicBezTo>
                <a:cubicBezTo>
                  <a:pt x="32599" y="5605"/>
                  <a:pt x="31503" y="6839"/>
                  <a:pt x="32188" y="6770"/>
                </a:cubicBezTo>
                <a:cubicBezTo>
                  <a:pt x="32736" y="5194"/>
                  <a:pt x="33079" y="5262"/>
                  <a:pt x="33970" y="4303"/>
                </a:cubicBezTo>
                <a:cubicBezTo>
                  <a:pt x="34833" y="4344"/>
                  <a:pt x="35656" y="4687"/>
                  <a:pt x="36300" y="5262"/>
                </a:cubicBezTo>
                <a:cubicBezTo>
                  <a:pt x="38699" y="3001"/>
                  <a:pt x="41234" y="4371"/>
                  <a:pt x="43770" y="3001"/>
                </a:cubicBezTo>
                <a:lnTo>
                  <a:pt x="43770" y="4097"/>
                </a:lnTo>
                <a:cubicBezTo>
                  <a:pt x="46169" y="1699"/>
                  <a:pt x="49185" y="3755"/>
                  <a:pt x="51309" y="2521"/>
                </a:cubicBezTo>
                <a:lnTo>
                  <a:pt x="51309" y="4440"/>
                </a:lnTo>
                <a:cubicBezTo>
                  <a:pt x="51994" y="4988"/>
                  <a:pt x="52817" y="3892"/>
                  <a:pt x="52611" y="2590"/>
                </a:cubicBezTo>
                <a:cubicBezTo>
                  <a:pt x="53296" y="3138"/>
                  <a:pt x="54256" y="1630"/>
                  <a:pt x="54736" y="3206"/>
                </a:cubicBezTo>
                <a:cubicBezTo>
                  <a:pt x="55352" y="3206"/>
                  <a:pt x="55489" y="2316"/>
                  <a:pt x="56106" y="2042"/>
                </a:cubicBezTo>
                <a:cubicBezTo>
                  <a:pt x="57059" y="2590"/>
                  <a:pt x="58238" y="2590"/>
                  <a:pt x="59190" y="2042"/>
                </a:cubicBezTo>
                <a:lnTo>
                  <a:pt x="59190" y="2042"/>
                </a:lnTo>
                <a:cubicBezTo>
                  <a:pt x="59190" y="2453"/>
                  <a:pt x="59190" y="3206"/>
                  <a:pt x="59190" y="3344"/>
                </a:cubicBezTo>
                <a:cubicBezTo>
                  <a:pt x="59190" y="3480"/>
                  <a:pt x="60972" y="3823"/>
                  <a:pt x="60424" y="1562"/>
                </a:cubicBezTo>
                <a:cubicBezTo>
                  <a:pt x="61794" y="2864"/>
                  <a:pt x="63645" y="465"/>
                  <a:pt x="64947" y="2247"/>
                </a:cubicBezTo>
                <a:cubicBezTo>
                  <a:pt x="64947" y="1630"/>
                  <a:pt x="64947" y="1493"/>
                  <a:pt x="64947" y="1082"/>
                </a:cubicBezTo>
                <a:cubicBezTo>
                  <a:pt x="66181" y="1082"/>
                  <a:pt x="67414" y="2316"/>
                  <a:pt x="68374" y="1082"/>
                </a:cubicBezTo>
                <a:cubicBezTo>
                  <a:pt x="68374" y="1082"/>
                  <a:pt x="68374" y="2110"/>
                  <a:pt x="68374" y="2178"/>
                </a:cubicBezTo>
                <a:cubicBezTo>
                  <a:pt x="68374" y="2247"/>
                  <a:pt x="68374" y="1356"/>
                  <a:pt x="68716" y="1013"/>
                </a:cubicBezTo>
                <a:cubicBezTo>
                  <a:pt x="70635" y="-152"/>
                  <a:pt x="72623" y="2178"/>
                  <a:pt x="74405" y="1904"/>
                </a:cubicBezTo>
                <a:cubicBezTo>
                  <a:pt x="77447" y="1130"/>
                  <a:pt x="80593" y="849"/>
                  <a:pt x="83725" y="1082"/>
                </a:cubicBezTo>
                <a:lnTo>
                  <a:pt x="83725" y="1562"/>
                </a:lnTo>
                <a:cubicBezTo>
                  <a:pt x="84753" y="-152"/>
                  <a:pt x="86055" y="3344"/>
                  <a:pt x="86878" y="739"/>
                </a:cubicBezTo>
                <a:cubicBezTo>
                  <a:pt x="86878" y="1151"/>
                  <a:pt x="87768" y="739"/>
                  <a:pt x="87631" y="1836"/>
                </a:cubicBezTo>
                <a:cubicBezTo>
                  <a:pt x="88385" y="602"/>
                  <a:pt x="89824" y="3001"/>
                  <a:pt x="90989" y="1493"/>
                </a:cubicBezTo>
                <a:cubicBezTo>
                  <a:pt x="90989" y="1493"/>
                  <a:pt x="90989" y="1493"/>
                  <a:pt x="90989" y="1493"/>
                </a:cubicBezTo>
                <a:cubicBezTo>
                  <a:pt x="92154" y="2521"/>
                  <a:pt x="93183" y="1493"/>
                  <a:pt x="94416" y="2042"/>
                </a:cubicBezTo>
                <a:cubicBezTo>
                  <a:pt x="94416" y="2042"/>
                  <a:pt x="94005" y="2042"/>
                  <a:pt x="94005" y="2864"/>
                </a:cubicBezTo>
                <a:cubicBezTo>
                  <a:pt x="94005" y="3686"/>
                  <a:pt x="95170" y="945"/>
                  <a:pt x="95376" y="2864"/>
                </a:cubicBezTo>
                <a:cubicBezTo>
                  <a:pt x="95376" y="2864"/>
                  <a:pt x="95376" y="1767"/>
                  <a:pt x="95376" y="1836"/>
                </a:cubicBezTo>
                <a:cubicBezTo>
                  <a:pt x="98185" y="2192"/>
                  <a:pt x="101064" y="1863"/>
                  <a:pt x="103736" y="876"/>
                </a:cubicBezTo>
                <a:cubicBezTo>
                  <a:pt x="105724" y="2247"/>
                  <a:pt x="103736" y="4577"/>
                  <a:pt x="105381" y="3001"/>
                </a:cubicBezTo>
                <a:cubicBezTo>
                  <a:pt x="105381" y="3412"/>
                  <a:pt x="105381" y="2178"/>
                  <a:pt x="105381" y="2590"/>
                </a:cubicBezTo>
                <a:cubicBezTo>
                  <a:pt x="105381" y="3001"/>
                  <a:pt x="106272" y="5057"/>
                  <a:pt x="106752" y="3960"/>
                </a:cubicBezTo>
                <a:cubicBezTo>
                  <a:pt x="107232" y="2864"/>
                  <a:pt x="106752" y="3206"/>
                  <a:pt x="107094" y="2384"/>
                </a:cubicBezTo>
                <a:cubicBezTo>
                  <a:pt x="108260" y="3275"/>
                  <a:pt x="108534" y="4509"/>
                  <a:pt x="109493" y="3480"/>
                </a:cubicBezTo>
                <a:lnTo>
                  <a:pt x="109493" y="4166"/>
                </a:lnTo>
                <a:cubicBezTo>
                  <a:pt x="110658" y="2178"/>
                  <a:pt x="111960" y="3344"/>
                  <a:pt x="112920" y="1013"/>
                </a:cubicBezTo>
                <a:cubicBezTo>
                  <a:pt x="119225" y="1013"/>
                  <a:pt x="125256" y="-357"/>
                  <a:pt x="131424" y="-426"/>
                </a:cubicBezTo>
                <a:cubicBezTo>
                  <a:pt x="137454" y="-433"/>
                  <a:pt x="143485" y="6"/>
                  <a:pt x="149448" y="876"/>
                </a:cubicBezTo>
                <a:cubicBezTo>
                  <a:pt x="150818" y="2795"/>
                  <a:pt x="150887" y="2795"/>
                  <a:pt x="152532" y="2110"/>
                </a:cubicBezTo>
                <a:cubicBezTo>
                  <a:pt x="152532" y="2110"/>
                  <a:pt x="152532" y="2453"/>
                  <a:pt x="152532" y="2727"/>
                </a:cubicBezTo>
                <a:cubicBezTo>
                  <a:pt x="152532" y="1219"/>
                  <a:pt x="153629" y="2727"/>
                  <a:pt x="153834" y="1219"/>
                </a:cubicBezTo>
                <a:cubicBezTo>
                  <a:pt x="156096" y="1397"/>
                  <a:pt x="158426" y="1397"/>
                  <a:pt x="160687" y="1219"/>
                </a:cubicBezTo>
                <a:cubicBezTo>
                  <a:pt x="160276" y="1219"/>
                  <a:pt x="160071" y="2658"/>
                  <a:pt x="160687" y="2521"/>
                </a:cubicBezTo>
                <a:lnTo>
                  <a:pt x="161236" y="1630"/>
                </a:lnTo>
                <a:lnTo>
                  <a:pt x="161236" y="2042"/>
                </a:lnTo>
                <a:cubicBezTo>
                  <a:pt x="161715" y="1712"/>
                  <a:pt x="161853" y="1123"/>
                  <a:pt x="161647" y="602"/>
                </a:cubicBezTo>
                <a:cubicBezTo>
                  <a:pt x="167609" y="-426"/>
                  <a:pt x="173160" y="2933"/>
                  <a:pt x="178917" y="2933"/>
                </a:cubicBezTo>
                <a:cubicBezTo>
                  <a:pt x="180493" y="3412"/>
                  <a:pt x="182138" y="3412"/>
                  <a:pt x="183714" y="2933"/>
                </a:cubicBezTo>
                <a:cubicBezTo>
                  <a:pt x="187347" y="5605"/>
                  <a:pt x="191870" y="6716"/>
                  <a:pt x="196324" y="6016"/>
                </a:cubicBezTo>
                <a:cubicBezTo>
                  <a:pt x="196324" y="6016"/>
                  <a:pt x="196119" y="10676"/>
                  <a:pt x="194200" y="114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3" name="Google Shape;2313;p47"/>
          <p:cNvSpPr/>
          <p:nvPr/>
        </p:nvSpPr>
        <p:spPr>
          <a:xfrm>
            <a:off x="2361162" y="3609294"/>
            <a:ext cx="377" cy="1886"/>
          </a:xfrm>
          <a:custGeom>
            <a:rect b="b" l="l" r="r" t="t"/>
            <a:pathLst>
              <a:path extrusionOk="0" h="2193" w="438">
                <a:moveTo>
                  <a:pt x="-91" y="-426"/>
                </a:moveTo>
                <a:cubicBezTo>
                  <a:pt x="-91" y="328"/>
                  <a:pt x="595" y="739"/>
                  <a:pt x="252" y="1767"/>
                </a:cubicBezTo>
                <a:cubicBezTo>
                  <a:pt x="74" y="1048"/>
                  <a:pt x="-43" y="314"/>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4" name="Google Shape;2314;p47"/>
          <p:cNvSpPr/>
          <p:nvPr/>
        </p:nvSpPr>
        <p:spPr>
          <a:xfrm>
            <a:off x="2372524" y="3615537"/>
            <a:ext cx="534" cy="703"/>
          </a:xfrm>
          <a:custGeom>
            <a:rect b="b" l="l" r="r" t="t"/>
            <a:pathLst>
              <a:path extrusionOk="0" h="817" w="621">
                <a:moveTo>
                  <a:pt x="530" y="-426"/>
                </a:moveTo>
                <a:cubicBezTo>
                  <a:pt x="530" y="-426"/>
                  <a:pt x="530" y="-83"/>
                  <a:pt x="530" y="54"/>
                </a:cubicBezTo>
                <a:cubicBezTo>
                  <a:pt x="530" y="191"/>
                  <a:pt x="530" y="739"/>
                  <a:pt x="51" y="54"/>
                </a:cubicBezTo>
                <a:cubicBezTo>
                  <a:pt x="-429" y="-631"/>
                  <a:pt x="462" y="-83"/>
                  <a:pt x="530"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5" name="Google Shape;2315;p47"/>
          <p:cNvSpPr/>
          <p:nvPr/>
        </p:nvSpPr>
        <p:spPr>
          <a:xfrm>
            <a:off x="2375060" y="3615831"/>
            <a:ext cx="1001" cy="1178"/>
          </a:xfrm>
          <a:custGeom>
            <a:rect b="b" l="l" r="r" t="t"/>
            <a:pathLst>
              <a:path extrusionOk="0" h="1370" w="1164">
                <a:moveTo>
                  <a:pt x="1074" y="-426"/>
                </a:moveTo>
                <a:cubicBezTo>
                  <a:pt x="1074" y="260"/>
                  <a:pt x="321" y="808"/>
                  <a:pt x="-91" y="9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6" name="Google Shape;2316;p47"/>
          <p:cNvSpPr/>
          <p:nvPr/>
        </p:nvSpPr>
        <p:spPr>
          <a:xfrm>
            <a:off x="2378866" y="3618127"/>
            <a:ext cx="152" cy="765"/>
          </a:xfrm>
          <a:custGeom>
            <a:rect b="b" l="l" r="r" t="t"/>
            <a:pathLst>
              <a:path extrusionOk="0" h="890" w="177">
                <a:moveTo>
                  <a:pt x="-65" y="-426"/>
                </a:moveTo>
                <a:cubicBezTo>
                  <a:pt x="278" y="191"/>
                  <a:pt x="-65" y="465"/>
                  <a:pt x="-65" y="465"/>
                </a:cubicBezTo>
                <a:cubicBezTo>
                  <a:pt x="-99" y="170"/>
                  <a:pt x="-99" y="-131"/>
                  <a:pt x="-65"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7" name="Google Shape;2317;p47"/>
          <p:cNvSpPr/>
          <p:nvPr/>
        </p:nvSpPr>
        <p:spPr>
          <a:xfrm>
            <a:off x="2379279" y="3616832"/>
            <a:ext cx="562" cy="847"/>
          </a:xfrm>
          <a:custGeom>
            <a:rect b="b" l="l" r="r" t="t"/>
            <a:pathLst>
              <a:path extrusionOk="0" h="985" w="653">
                <a:moveTo>
                  <a:pt x="2" y="-426"/>
                </a:moveTo>
                <a:cubicBezTo>
                  <a:pt x="2" y="-426"/>
                  <a:pt x="413" y="-83"/>
                  <a:pt x="551" y="328"/>
                </a:cubicBezTo>
                <a:cubicBezTo>
                  <a:pt x="687" y="739"/>
                  <a:pt x="-409" y="670"/>
                  <a:pt x="2"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8" name="Google Shape;2318;p47"/>
          <p:cNvSpPr/>
          <p:nvPr/>
        </p:nvSpPr>
        <p:spPr>
          <a:xfrm>
            <a:off x="2385247" y="3618069"/>
            <a:ext cx="589" cy="561"/>
          </a:xfrm>
          <a:custGeom>
            <a:rect b="b" l="l" r="r" t="t"/>
            <a:pathLst>
              <a:path extrusionOk="0" h="652" w="685">
                <a:moveTo>
                  <a:pt x="-91" y="-152"/>
                </a:moveTo>
                <a:cubicBezTo>
                  <a:pt x="-91" y="-152"/>
                  <a:pt x="389" y="-769"/>
                  <a:pt x="595" y="-152"/>
                </a:cubicBezTo>
                <a:cubicBezTo>
                  <a:pt x="252" y="-563"/>
                  <a:pt x="-91" y="876"/>
                  <a:pt x="-91" y="-15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9" name="Google Shape;2319;p47"/>
          <p:cNvSpPr/>
          <p:nvPr/>
        </p:nvSpPr>
        <p:spPr>
          <a:xfrm>
            <a:off x="2387839" y="3617362"/>
            <a:ext cx="5894" cy="765"/>
          </a:xfrm>
          <a:custGeom>
            <a:rect b="b" l="l" r="r" t="t"/>
            <a:pathLst>
              <a:path extrusionOk="0" h="890" w="6853">
                <a:moveTo>
                  <a:pt x="-91" y="-426"/>
                </a:moveTo>
                <a:cubicBezTo>
                  <a:pt x="-91" y="-426"/>
                  <a:pt x="-91" y="-426"/>
                  <a:pt x="-91" y="-426"/>
                </a:cubicBezTo>
                <a:cubicBezTo>
                  <a:pt x="-91" y="-426"/>
                  <a:pt x="-91" y="396"/>
                  <a:pt x="-91" y="4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0" name="Google Shape;2320;p47"/>
          <p:cNvSpPr/>
          <p:nvPr/>
        </p:nvSpPr>
        <p:spPr>
          <a:xfrm>
            <a:off x="2438306" y="3614182"/>
            <a:ext cx="294" cy="589"/>
          </a:xfrm>
          <a:custGeom>
            <a:rect b="b" l="l" r="r" t="t"/>
            <a:pathLst>
              <a:path extrusionOk="0" h="685" w="342">
                <a:moveTo>
                  <a:pt x="343" y="343"/>
                </a:moveTo>
                <a:lnTo>
                  <a:pt x="0" y="685"/>
                </a:lnTo>
                <a:lnTo>
                  <a:pt x="69" y="0"/>
                </a:lnTo>
                <a:lnTo>
                  <a:pt x="343" y="34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1" name="Google Shape;2321;p47"/>
          <p:cNvSpPr/>
          <p:nvPr/>
        </p:nvSpPr>
        <p:spPr>
          <a:xfrm>
            <a:off x="2460919" y="3614456"/>
            <a:ext cx="157" cy="730"/>
          </a:xfrm>
          <a:custGeom>
            <a:rect b="b" l="l" r="r" t="t"/>
            <a:pathLst>
              <a:path extrusionOk="0" h="849" w="182">
                <a:moveTo>
                  <a:pt x="-91" y="-334"/>
                </a:moveTo>
                <a:cubicBezTo>
                  <a:pt x="-91" y="-745"/>
                  <a:pt x="-91" y="351"/>
                  <a:pt x="-91" y="420"/>
                </a:cubicBezTo>
                <a:cubicBezTo>
                  <a:pt x="-91" y="488"/>
                  <a:pt x="321" y="-334"/>
                  <a:pt x="-91" y="-33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2" name="Google Shape;2322;p47"/>
          <p:cNvSpPr/>
          <p:nvPr/>
        </p:nvSpPr>
        <p:spPr>
          <a:xfrm>
            <a:off x="2472933" y="3611061"/>
            <a:ext cx="58" cy="1178"/>
          </a:xfrm>
          <a:custGeom>
            <a:rect b="b" l="l" r="r" t="t"/>
            <a:pathLst>
              <a:path extrusionOk="0" h="1370" w="68">
                <a:moveTo>
                  <a:pt x="69" y="1371"/>
                </a:moveTo>
                <a:lnTo>
                  <a:pt x="0" y="1371"/>
                </a:lnTo>
                <a:lnTo>
                  <a:pt x="69" y="0"/>
                </a:lnTo>
                <a:lnTo>
                  <a:pt x="69" y="13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3" name="Google Shape;2323;p47"/>
          <p:cNvSpPr/>
          <p:nvPr/>
        </p:nvSpPr>
        <p:spPr>
          <a:xfrm>
            <a:off x="2423303" y="3393391"/>
            <a:ext cx="458" cy="818"/>
          </a:xfrm>
          <a:custGeom>
            <a:rect b="b" l="l" r="r" t="t"/>
            <a:pathLst>
              <a:path extrusionOk="0" h="951" w="533">
                <a:moveTo>
                  <a:pt x="443" y="-198"/>
                </a:moveTo>
                <a:cubicBezTo>
                  <a:pt x="-105" y="-198"/>
                  <a:pt x="443" y="1035"/>
                  <a:pt x="31" y="282"/>
                </a:cubicBezTo>
                <a:cubicBezTo>
                  <a:pt x="-380" y="-472"/>
                  <a:pt x="374" y="-609"/>
                  <a:pt x="443" y="-1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4" name="Google Shape;2324;p47"/>
          <p:cNvSpPr/>
          <p:nvPr/>
        </p:nvSpPr>
        <p:spPr>
          <a:xfrm>
            <a:off x="2424114" y="3395020"/>
            <a:ext cx="122120" cy="30344"/>
          </a:xfrm>
          <a:custGeom>
            <a:rect b="b" l="l" r="r" t="t"/>
            <a:pathLst>
              <a:path extrusionOk="0" h="35284" w="142000">
                <a:moveTo>
                  <a:pt x="136838" y="33748"/>
                </a:moveTo>
                <a:cubicBezTo>
                  <a:pt x="134234" y="36695"/>
                  <a:pt x="133069" y="32652"/>
                  <a:pt x="130670" y="34296"/>
                </a:cubicBezTo>
                <a:cubicBezTo>
                  <a:pt x="130670" y="34296"/>
                  <a:pt x="131287" y="32446"/>
                  <a:pt x="130670" y="32720"/>
                </a:cubicBezTo>
                <a:cubicBezTo>
                  <a:pt x="128135" y="34913"/>
                  <a:pt x="125873" y="32720"/>
                  <a:pt x="124365" y="29911"/>
                </a:cubicBezTo>
                <a:lnTo>
                  <a:pt x="124365" y="29431"/>
                </a:lnTo>
                <a:cubicBezTo>
                  <a:pt x="124365" y="28882"/>
                  <a:pt x="123063" y="30527"/>
                  <a:pt x="122721" y="30185"/>
                </a:cubicBezTo>
                <a:cubicBezTo>
                  <a:pt x="122378" y="29842"/>
                  <a:pt x="122721" y="29705"/>
                  <a:pt x="122721" y="29156"/>
                </a:cubicBezTo>
                <a:cubicBezTo>
                  <a:pt x="122309" y="30185"/>
                  <a:pt x="121830" y="29156"/>
                  <a:pt x="121418" y="30185"/>
                </a:cubicBezTo>
                <a:cubicBezTo>
                  <a:pt x="121418" y="29705"/>
                  <a:pt x="121418" y="28882"/>
                  <a:pt x="121418" y="28334"/>
                </a:cubicBezTo>
                <a:lnTo>
                  <a:pt x="120801" y="29499"/>
                </a:lnTo>
                <a:cubicBezTo>
                  <a:pt x="119363" y="32172"/>
                  <a:pt x="119225" y="28814"/>
                  <a:pt x="117855" y="30047"/>
                </a:cubicBezTo>
                <a:cubicBezTo>
                  <a:pt x="117923" y="29801"/>
                  <a:pt x="117923" y="29540"/>
                  <a:pt x="117855" y="29294"/>
                </a:cubicBezTo>
                <a:cubicBezTo>
                  <a:pt x="115867" y="30664"/>
                  <a:pt x="114154" y="29773"/>
                  <a:pt x="112303" y="29979"/>
                </a:cubicBezTo>
                <a:cubicBezTo>
                  <a:pt x="112509" y="29424"/>
                  <a:pt x="112646" y="28848"/>
                  <a:pt x="112783" y="28265"/>
                </a:cubicBezTo>
                <a:cubicBezTo>
                  <a:pt x="112372" y="29568"/>
                  <a:pt x="111755" y="29705"/>
                  <a:pt x="111207" y="29842"/>
                </a:cubicBezTo>
                <a:cubicBezTo>
                  <a:pt x="111207" y="28471"/>
                  <a:pt x="110110" y="30802"/>
                  <a:pt x="109836" y="29842"/>
                </a:cubicBezTo>
                <a:lnTo>
                  <a:pt x="109836" y="29842"/>
                </a:lnTo>
                <a:cubicBezTo>
                  <a:pt x="109083" y="31076"/>
                  <a:pt x="109836" y="28882"/>
                  <a:pt x="108740" y="30459"/>
                </a:cubicBezTo>
                <a:lnTo>
                  <a:pt x="108740" y="29362"/>
                </a:lnTo>
                <a:cubicBezTo>
                  <a:pt x="108054" y="31144"/>
                  <a:pt x="108740" y="28197"/>
                  <a:pt x="107849" y="29362"/>
                </a:cubicBezTo>
                <a:lnTo>
                  <a:pt x="107849" y="29362"/>
                </a:lnTo>
                <a:cubicBezTo>
                  <a:pt x="107437" y="29773"/>
                  <a:pt x="107849" y="28814"/>
                  <a:pt x="107163" y="29362"/>
                </a:cubicBezTo>
                <a:lnTo>
                  <a:pt x="107163" y="29362"/>
                </a:lnTo>
                <a:cubicBezTo>
                  <a:pt x="106341" y="29362"/>
                  <a:pt x="106273" y="28540"/>
                  <a:pt x="105861" y="29979"/>
                </a:cubicBezTo>
                <a:cubicBezTo>
                  <a:pt x="105861" y="28745"/>
                  <a:pt x="106684" y="29636"/>
                  <a:pt x="106752" y="27854"/>
                </a:cubicBezTo>
                <a:cubicBezTo>
                  <a:pt x="104491" y="28423"/>
                  <a:pt x="102024" y="28204"/>
                  <a:pt x="99899" y="27238"/>
                </a:cubicBezTo>
                <a:cubicBezTo>
                  <a:pt x="99830" y="26785"/>
                  <a:pt x="99830" y="26319"/>
                  <a:pt x="99899" y="25867"/>
                </a:cubicBezTo>
                <a:cubicBezTo>
                  <a:pt x="99899" y="25867"/>
                  <a:pt x="99008" y="25867"/>
                  <a:pt x="98597" y="26552"/>
                </a:cubicBezTo>
                <a:cubicBezTo>
                  <a:pt x="98665" y="26258"/>
                  <a:pt x="98665" y="25956"/>
                  <a:pt x="98597" y="25662"/>
                </a:cubicBezTo>
                <a:cubicBezTo>
                  <a:pt x="98597" y="25045"/>
                  <a:pt x="97706" y="27169"/>
                  <a:pt x="97432" y="26415"/>
                </a:cubicBezTo>
                <a:cubicBezTo>
                  <a:pt x="97706" y="26018"/>
                  <a:pt x="97912" y="25545"/>
                  <a:pt x="97980" y="25045"/>
                </a:cubicBezTo>
                <a:cubicBezTo>
                  <a:pt x="97363" y="26073"/>
                  <a:pt x="96884" y="25798"/>
                  <a:pt x="96335" y="26004"/>
                </a:cubicBezTo>
                <a:cubicBezTo>
                  <a:pt x="96541" y="25778"/>
                  <a:pt x="96678" y="25524"/>
                  <a:pt x="96746" y="25250"/>
                </a:cubicBezTo>
                <a:cubicBezTo>
                  <a:pt x="95924" y="26347"/>
                  <a:pt x="95924" y="24702"/>
                  <a:pt x="95307" y="25250"/>
                </a:cubicBezTo>
                <a:lnTo>
                  <a:pt x="95650" y="24496"/>
                </a:lnTo>
                <a:cubicBezTo>
                  <a:pt x="95239" y="23263"/>
                  <a:pt x="95033" y="26141"/>
                  <a:pt x="94553" y="25387"/>
                </a:cubicBezTo>
                <a:cubicBezTo>
                  <a:pt x="94074" y="24633"/>
                  <a:pt x="94553" y="24839"/>
                  <a:pt x="94964" y="24496"/>
                </a:cubicBezTo>
                <a:cubicBezTo>
                  <a:pt x="94005" y="25867"/>
                  <a:pt x="93251" y="25113"/>
                  <a:pt x="92566" y="25524"/>
                </a:cubicBezTo>
                <a:lnTo>
                  <a:pt x="92566" y="25182"/>
                </a:lnTo>
                <a:cubicBezTo>
                  <a:pt x="91881" y="25182"/>
                  <a:pt x="91401" y="24565"/>
                  <a:pt x="90579" y="25182"/>
                </a:cubicBezTo>
                <a:cubicBezTo>
                  <a:pt x="89756" y="25798"/>
                  <a:pt x="91195" y="23194"/>
                  <a:pt x="90579" y="23331"/>
                </a:cubicBezTo>
                <a:cubicBezTo>
                  <a:pt x="90167" y="24976"/>
                  <a:pt x="89345" y="23742"/>
                  <a:pt x="89208" y="25730"/>
                </a:cubicBezTo>
                <a:cubicBezTo>
                  <a:pt x="88728" y="25319"/>
                  <a:pt x="88043" y="24428"/>
                  <a:pt x="87495" y="24907"/>
                </a:cubicBezTo>
                <a:cubicBezTo>
                  <a:pt x="87906" y="24359"/>
                  <a:pt x="87837" y="22783"/>
                  <a:pt x="88317" y="22783"/>
                </a:cubicBezTo>
                <a:lnTo>
                  <a:pt x="88317" y="21687"/>
                </a:lnTo>
                <a:cubicBezTo>
                  <a:pt x="88317" y="21001"/>
                  <a:pt x="88317" y="21687"/>
                  <a:pt x="88728" y="21138"/>
                </a:cubicBezTo>
                <a:cubicBezTo>
                  <a:pt x="89139" y="20590"/>
                  <a:pt x="87632" y="21618"/>
                  <a:pt x="87495" y="21138"/>
                </a:cubicBezTo>
                <a:cubicBezTo>
                  <a:pt x="86809" y="22098"/>
                  <a:pt x="85918" y="23880"/>
                  <a:pt x="85233" y="23880"/>
                </a:cubicBezTo>
                <a:cubicBezTo>
                  <a:pt x="85713" y="23331"/>
                  <a:pt x="85233" y="22029"/>
                  <a:pt x="85781" y="21755"/>
                </a:cubicBezTo>
                <a:lnTo>
                  <a:pt x="83999" y="24771"/>
                </a:lnTo>
                <a:cubicBezTo>
                  <a:pt x="83999" y="24771"/>
                  <a:pt x="83999" y="23400"/>
                  <a:pt x="83999" y="23742"/>
                </a:cubicBezTo>
                <a:cubicBezTo>
                  <a:pt x="83931" y="24119"/>
                  <a:pt x="83725" y="24469"/>
                  <a:pt x="83520" y="24771"/>
                </a:cubicBezTo>
                <a:cubicBezTo>
                  <a:pt x="83520" y="24771"/>
                  <a:pt x="82492" y="24771"/>
                  <a:pt x="82834" y="23263"/>
                </a:cubicBezTo>
                <a:cubicBezTo>
                  <a:pt x="83177" y="21755"/>
                  <a:pt x="83246" y="23263"/>
                  <a:pt x="83177" y="22372"/>
                </a:cubicBezTo>
                <a:cubicBezTo>
                  <a:pt x="83108" y="21481"/>
                  <a:pt x="82629" y="22851"/>
                  <a:pt x="82149" y="22783"/>
                </a:cubicBezTo>
                <a:lnTo>
                  <a:pt x="82149" y="22783"/>
                </a:lnTo>
                <a:cubicBezTo>
                  <a:pt x="82149" y="22783"/>
                  <a:pt x="81190" y="23263"/>
                  <a:pt x="81258" y="24222"/>
                </a:cubicBezTo>
                <a:cubicBezTo>
                  <a:pt x="81326" y="25182"/>
                  <a:pt x="81258" y="23194"/>
                  <a:pt x="81258" y="23742"/>
                </a:cubicBezTo>
                <a:cubicBezTo>
                  <a:pt x="81258" y="24291"/>
                  <a:pt x="80230" y="24839"/>
                  <a:pt x="79819" y="24702"/>
                </a:cubicBezTo>
                <a:cubicBezTo>
                  <a:pt x="80024" y="24373"/>
                  <a:pt x="80230" y="24003"/>
                  <a:pt x="80299" y="23605"/>
                </a:cubicBezTo>
                <a:cubicBezTo>
                  <a:pt x="79750" y="24421"/>
                  <a:pt x="78928" y="25038"/>
                  <a:pt x="77968" y="25387"/>
                </a:cubicBezTo>
                <a:cubicBezTo>
                  <a:pt x="77968" y="26210"/>
                  <a:pt x="78585" y="24016"/>
                  <a:pt x="78517" y="24496"/>
                </a:cubicBezTo>
                <a:cubicBezTo>
                  <a:pt x="78037" y="23194"/>
                  <a:pt x="76529" y="25593"/>
                  <a:pt x="76255" y="23811"/>
                </a:cubicBezTo>
                <a:cubicBezTo>
                  <a:pt x="76255" y="23811"/>
                  <a:pt x="76255" y="24976"/>
                  <a:pt x="76255" y="24702"/>
                </a:cubicBezTo>
                <a:cubicBezTo>
                  <a:pt x="76255" y="24428"/>
                  <a:pt x="76255" y="23400"/>
                  <a:pt x="75844" y="23742"/>
                </a:cubicBezTo>
                <a:cubicBezTo>
                  <a:pt x="75433" y="24085"/>
                  <a:pt x="75433" y="23742"/>
                  <a:pt x="75159" y="23742"/>
                </a:cubicBezTo>
                <a:cubicBezTo>
                  <a:pt x="74884" y="23742"/>
                  <a:pt x="75159" y="23400"/>
                  <a:pt x="75159" y="23400"/>
                </a:cubicBezTo>
                <a:cubicBezTo>
                  <a:pt x="75159" y="23400"/>
                  <a:pt x="72966" y="24496"/>
                  <a:pt x="72349" y="23400"/>
                </a:cubicBezTo>
                <a:cubicBezTo>
                  <a:pt x="72349" y="23880"/>
                  <a:pt x="71458" y="24907"/>
                  <a:pt x="71252" y="24771"/>
                </a:cubicBezTo>
                <a:lnTo>
                  <a:pt x="71252" y="23811"/>
                </a:lnTo>
                <a:cubicBezTo>
                  <a:pt x="71252" y="23125"/>
                  <a:pt x="70635" y="23811"/>
                  <a:pt x="70773" y="22851"/>
                </a:cubicBezTo>
                <a:cubicBezTo>
                  <a:pt x="70087" y="23948"/>
                  <a:pt x="72623" y="22166"/>
                  <a:pt x="71869" y="22851"/>
                </a:cubicBezTo>
                <a:cubicBezTo>
                  <a:pt x="71869" y="21961"/>
                  <a:pt x="70635" y="24291"/>
                  <a:pt x="71115" y="22851"/>
                </a:cubicBezTo>
                <a:cubicBezTo>
                  <a:pt x="70773" y="22851"/>
                  <a:pt x="70087" y="23880"/>
                  <a:pt x="69950" y="22851"/>
                </a:cubicBezTo>
                <a:cubicBezTo>
                  <a:pt x="69950" y="22851"/>
                  <a:pt x="70635" y="21481"/>
                  <a:pt x="70293" y="21481"/>
                </a:cubicBezTo>
                <a:cubicBezTo>
                  <a:pt x="69950" y="21481"/>
                  <a:pt x="70293" y="21961"/>
                  <a:pt x="69470" y="22166"/>
                </a:cubicBezTo>
                <a:lnTo>
                  <a:pt x="69470" y="22166"/>
                </a:lnTo>
                <a:cubicBezTo>
                  <a:pt x="69470" y="23194"/>
                  <a:pt x="68991" y="22166"/>
                  <a:pt x="68922" y="23125"/>
                </a:cubicBezTo>
                <a:cubicBezTo>
                  <a:pt x="68922" y="22235"/>
                  <a:pt x="68031" y="23125"/>
                  <a:pt x="68511" y="21755"/>
                </a:cubicBezTo>
                <a:lnTo>
                  <a:pt x="68922" y="20453"/>
                </a:lnTo>
                <a:cubicBezTo>
                  <a:pt x="68922" y="20453"/>
                  <a:pt x="68168" y="21755"/>
                  <a:pt x="67826" y="22303"/>
                </a:cubicBezTo>
                <a:cubicBezTo>
                  <a:pt x="67826" y="22098"/>
                  <a:pt x="67826" y="21892"/>
                  <a:pt x="67826" y="21687"/>
                </a:cubicBezTo>
                <a:cubicBezTo>
                  <a:pt x="67277" y="23674"/>
                  <a:pt x="67346" y="21344"/>
                  <a:pt x="66661" y="22851"/>
                </a:cubicBezTo>
                <a:cubicBezTo>
                  <a:pt x="66661" y="22029"/>
                  <a:pt x="65427" y="22440"/>
                  <a:pt x="65495" y="21138"/>
                </a:cubicBezTo>
                <a:cubicBezTo>
                  <a:pt x="64947" y="21687"/>
                  <a:pt x="64468" y="22303"/>
                  <a:pt x="64125" y="21755"/>
                </a:cubicBezTo>
                <a:cubicBezTo>
                  <a:pt x="64330" y="21597"/>
                  <a:pt x="64468" y="21385"/>
                  <a:pt x="64536" y="21138"/>
                </a:cubicBezTo>
                <a:cubicBezTo>
                  <a:pt x="64536" y="20453"/>
                  <a:pt x="64193" y="21138"/>
                  <a:pt x="63851" y="21138"/>
                </a:cubicBezTo>
                <a:cubicBezTo>
                  <a:pt x="63919" y="20433"/>
                  <a:pt x="63919" y="19720"/>
                  <a:pt x="63851" y="19014"/>
                </a:cubicBezTo>
                <a:cubicBezTo>
                  <a:pt x="63302" y="19493"/>
                  <a:pt x="63165" y="20658"/>
                  <a:pt x="62960" y="21275"/>
                </a:cubicBezTo>
                <a:cubicBezTo>
                  <a:pt x="62960" y="19219"/>
                  <a:pt x="61589" y="22303"/>
                  <a:pt x="61589" y="20384"/>
                </a:cubicBezTo>
                <a:cubicBezTo>
                  <a:pt x="61589" y="20384"/>
                  <a:pt x="62411" y="19562"/>
                  <a:pt x="62206" y="19014"/>
                </a:cubicBezTo>
                <a:cubicBezTo>
                  <a:pt x="62206" y="16889"/>
                  <a:pt x="61178" y="20247"/>
                  <a:pt x="60835" y="19014"/>
                </a:cubicBezTo>
                <a:lnTo>
                  <a:pt x="60835" y="20727"/>
                </a:lnTo>
                <a:cubicBezTo>
                  <a:pt x="60835" y="19631"/>
                  <a:pt x="59807" y="21481"/>
                  <a:pt x="60287" y="19836"/>
                </a:cubicBezTo>
                <a:cubicBezTo>
                  <a:pt x="60287" y="20384"/>
                  <a:pt x="59739" y="19082"/>
                  <a:pt x="59396" y="20727"/>
                </a:cubicBezTo>
                <a:cubicBezTo>
                  <a:pt x="58848" y="19151"/>
                  <a:pt x="56997" y="20727"/>
                  <a:pt x="57135" y="17986"/>
                </a:cubicBezTo>
                <a:cubicBezTo>
                  <a:pt x="57135" y="17986"/>
                  <a:pt x="56723" y="17986"/>
                  <a:pt x="56586" y="18671"/>
                </a:cubicBezTo>
                <a:cubicBezTo>
                  <a:pt x="56449" y="19356"/>
                  <a:pt x="57066" y="18123"/>
                  <a:pt x="56586" y="18671"/>
                </a:cubicBezTo>
                <a:cubicBezTo>
                  <a:pt x="56586" y="18897"/>
                  <a:pt x="56586" y="19130"/>
                  <a:pt x="56586" y="19356"/>
                </a:cubicBezTo>
                <a:cubicBezTo>
                  <a:pt x="56586" y="18945"/>
                  <a:pt x="56175" y="18740"/>
                  <a:pt x="56586" y="17506"/>
                </a:cubicBezTo>
                <a:cubicBezTo>
                  <a:pt x="56997" y="16272"/>
                  <a:pt x="55215" y="20042"/>
                  <a:pt x="54599" y="19219"/>
                </a:cubicBezTo>
                <a:cubicBezTo>
                  <a:pt x="53982" y="18397"/>
                  <a:pt x="54599" y="18329"/>
                  <a:pt x="54599" y="18329"/>
                </a:cubicBezTo>
                <a:lnTo>
                  <a:pt x="53913" y="19356"/>
                </a:lnTo>
                <a:cubicBezTo>
                  <a:pt x="53434" y="19356"/>
                  <a:pt x="53913" y="17780"/>
                  <a:pt x="53913" y="16683"/>
                </a:cubicBezTo>
                <a:cubicBezTo>
                  <a:pt x="53913" y="16683"/>
                  <a:pt x="53228" y="16683"/>
                  <a:pt x="52886" y="17438"/>
                </a:cubicBezTo>
                <a:lnTo>
                  <a:pt x="52886" y="15930"/>
                </a:lnTo>
                <a:cubicBezTo>
                  <a:pt x="52886" y="17026"/>
                  <a:pt x="52474" y="16547"/>
                  <a:pt x="52269" y="16821"/>
                </a:cubicBezTo>
                <a:lnTo>
                  <a:pt x="52269" y="16821"/>
                </a:lnTo>
                <a:cubicBezTo>
                  <a:pt x="52269" y="16341"/>
                  <a:pt x="51926" y="16821"/>
                  <a:pt x="51720" y="16821"/>
                </a:cubicBezTo>
                <a:cubicBezTo>
                  <a:pt x="51515" y="17232"/>
                  <a:pt x="51515" y="17712"/>
                  <a:pt x="51720" y="18123"/>
                </a:cubicBezTo>
                <a:cubicBezTo>
                  <a:pt x="51720" y="18602"/>
                  <a:pt x="51241" y="18123"/>
                  <a:pt x="50898" y="18945"/>
                </a:cubicBezTo>
                <a:cubicBezTo>
                  <a:pt x="51241" y="17849"/>
                  <a:pt x="50898" y="18054"/>
                  <a:pt x="50487" y="17917"/>
                </a:cubicBezTo>
                <a:cubicBezTo>
                  <a:pt x="50075" y="17780"/>
                  <a:pt x="49939" y="18808"/>
                  <a:pt x="49870" y="18740"/>
                </a:cubicBezTo>
                <a:cubicBezTo>
                  <a:pt x="49801" y="18671"/>
                  <a:pt x="49459" y="18740"/>
                  <a:pt x="49870" y="17780"/>
                </a:cubicBezTo>
                <a:cubicBezTo>
                  <a:pt x="50281" y="16821"/>
                  <a:pt x="49870" y="18397"/>
                  <a:pt x="50213" y="17780"/>
                </a:cubicBezTo>
                <a:cubicBezTo>
                  <a:pt x="50555" y="17163"/>
                  <a:pt x="50213" y="16341"/>
                  <a:pt x="49870" y="16958"/>
                </a:cubicBezTo>
                <a:cubicBezTo>
                  <a:pt x="49528" y="17574"/>
                  <a:pt x="49390" y="19219"/>
                  <a:pt x="49116" y="18397"/>
                </a:cubicBezTo>
                <a:cubicBezTo>
                  <a:pt x="49322" y="18054"/>
                  <a:pt x="49459" y="17684"/>
                  <a:pt x="49596" y="17300"/>
                </a:cubicBezTo>
                <a:lnTo>
                  <a:pt x="49596" y="16615"/>
                </a:lnTo>
                <a:lnTo>
                  <a:pt x="49596" y="17643"/>
                </a:lnTo>
                <a:cubicBezTo>
                  <a:pt x="49596" y="17485"/>
                  <a:pt x="49596" y="17321"/>
                  <a:pt x="49596" y="17163"/>
                </a:cubicBezTo>
                <a:cubicBezTo>
                  <a:pt x="49185" y="18191"/>
                  <a:pt x="48773" y="17163"/>
                  <a:pt x="48431" y="18465"/>
                </a:cubicBezTo>
                <a:cubicBezTo>
                  <a:pt x="48431" y="18465"/>
                  <a:pt x="48431" y="17643"/>
                  <a:pt x="47882" y="17438"/>
                </a:cubicBezTo>
                <a:lnTo>
                  <a:pt x="47882" y="17438"/>
                </a:lnTo>
                <a:cubicBezTo>
                  <a:pt x="47882" y="16821"/>
                  <a:pt x="47334" y="17095"/>
                  <a:pt x="46923" y="17438"/>
                </a:cubicBezTo>
                <a:lnTo>
                  <a:pt x="46923" y="17438"/>
                </a:lnTo>
                <a:cubicBezTo>
                  <a:pt x="46923" y="17438"/>
                  <a:pt x="46375" y="17438"/>
                  <a:pt x="46032" y="17917"/>
                </a:cubicBezTo>
                <a:cubicBezTo>
                  <a:pt x="46032" y="17095"/>
                  <a:pt x="46855" y="14079"/>
                  <a:pt x="46032" y="15244"/>
                </a:cubicBezTo>
                <a:cubicBezTo>
                  <a:pt x="45621" y="15244"/>
                  <a:pt x="44936" y="16958"/>
                  <a:pt x="44936" y="17643"/>
                </a:cubicBezTo>
                <a:cubicBezTo>
                  <a:pt x="44456" y="16821"/>
                  <a:pt x="43222" y="18260"/>
                  <a:pt x="43017" y="16547"/>
                </a:cubicBezTo>
                <a:cubicBezTo>
                  <a:pt x="43017" y="16958"/>
                  <a:pt x="43017" y="17232"/>
                  <a:pt x="42537" y="17369"/>
                </a:cubicBezTo>
                <a:cubicBezTo>
                  <a:pt x="42057" y="17506"/>
                  <a:pt x="40138" y="18054"/>
                  <a:pt x="39796" y="15861"/>
                </a:cubicBezTo>
                <a:cubicBezTo>
                  <a:pt x="40207" y="15518"/>
                  <a:pt x="39796" y="14902"/>
                  <a:pt x="40207" y="14285"/>
                </a:cubicBezTo>
                <a:cubicBezTo>
                  <a:pt x="39727" y="15176"/>
                  <a:pt x="40207" y="13325"/>
                  <a:pt x="39659" y="14833"/>
                </a:cubicBezTo>
                <a:cubicBezTo>
                  <a:pt x="39522" y="15423"/>
                  <a:pt x="39522" y="16026"/>
                  <a:pt x="39659" y="16615"/>
                </a:cubicBezTo>
                <a:cubicBezTo>
                  <a:pt x="39179" y="16958"/>
                  <a:pt x="38493" y="16828"/>
                  <a:pt x="38151" y="16334"/>
                </a:cubicBezTo>
                <a:cubicBezTo>
                  <a:pt x="38014" y="16170"/>
                  <a:pt x="37945" y="15984"/>
                  <a:pt x="37945" y="15793"/>
                </a:cubicBezTo>
                <a:cubicBezTo>
                  <a:pt x="38082" y="16094"/>
                  <a:pt x="38082" y="16450"/>
                  <a:pt x="37945" y="16752"/>
                </a:cubicBezTo>
                <a:cubicBezTo>
                  <a:pt x="38357" y="15313"/>
                  <a:pt x="37945" y="14970"/>
                  <a:pt x="37466" y="15450"/>
                </a:cubicBezTo>
                <a:lnTo>
                  <a:pt x="37466" y="16341"/>
                </a:lnTo>
                <a:lnTo>
                  <a:pt x="37466" y="15176"/>
                </a:lnTo>
                <a:cubicBezTo>
                  <a:pt x="37466" y="15176"/>
                  <a:pt x="36849" y="17026"/>
                  <a:pt x="36711" y="16067"/>
                </a:cubicBezTo>
                <a:cubicBezTo>
                  <a:pt x="36711" y="15745"/>
                  <a:pt x="36711" y="15429"/>
                  <a:pt x="36711" y="15107"/>
                </a:cubicBezTo>
                <a:cubicBezTo>
                  <a:pt x="36164" y="15793"/>
                  <a:pt x="35410" y="16889"/>
                  <a:pt x="35204" y="16067"/>
                </a:cubicBezTo>
                <a:lnTo>
                  <a:pt x="35204" y="15176"/>
                </a:lnTo>
                <a:cubicBezTo>
                  <a:pt x="34861" y="15477"/>
                  <a:pt x="34656" y="15950"/>
                  <a:pt x="34793" y="16409"/>
                </a:cubicBezTo>
                <a:cubicBezTo>
                  <a:pt x="34313" y="15450"/>
                  <a:pt x="33902" y="15313"/>
                  <a:pt x="33970" y="14148"/>
                </a:cubicBezTo>
                <a:cubicBezTo>
                  <a:pt x="33148" y="15861"/>
                  <a:pt x="31160" y="16608"/>
                  <a:pt x="29447" y="15813"/>
                </a:cubicBezTo>
                <a:cubicBezTo>
                  <a:pt x="29379" y="15806"/>
                  <a:pt x="29379" y="15800"/>
                  <a:pt x="29379" y="15793"/>
                </a:cubicBezTo>
                <a:lnTo>
                  <a:pt x="29379" y="15176"/>
                </a:lnTo>
                <a:cubicBezTo>
                  <a:pt x="29379" y="14422"/>
                  <a:pt x="28899" y="16272"/>
                  <a:pt x="28762" y="15724"/>
                </a:cubicBezTo>
                <a:cubicBezTo>
                  <a:pt x="28625" y="15176"/>
                  <a:pt x="28762" y="14285"/>
                  <a:pt x="29310" y="13600"/>
                </a:cubicBezTo>
                <a:cubicBezTo>
                  <a:pt x="29858" y="12914"/>
                  <a:pt x="28351" y="14627"/>
                  <a:pt x="28008" y="14833"/>
                </a:cubicBezTo>
                <a:cubicBezTo>
                  <a:pt x="27666" y="15039"/>
                  <a:pt x="28351" y="14353"/>
                  <a:pt x="28008" y="15450"/>
                </a:cubicBezTo>
                <a:cubicBezTo>
                  <a:pt x="27666" y="16547"/>
                  <a:pt x="27460" y="14559"/>
                  <a:pt x="27049" y="15861"/>
                </a:cubicBezTo>
                <a:cubicBezTo>
                  <a:pt x="27117" y="15176"/>
                  <a:pt x="27323" y="14504"/>
                  <a:pt x="27597" y="13874"/>
                </a:cubicBezTo>
                <a:lnTo>
                  <a:pt x="27117" y="14422"/>
                </a:lnTo>
                <a:cubicBezTo>
                  <a:pt x="27117" y="12777"/>
                  <a:pt x="28625" y="11886"/>
                  <a:pt x="28693" y="9899"/>
                </a:cubicBezTo>
                <a:lnTo>
                  <a:pt x="28693" y="9899"/>
                </a:lnTo>
                <a:cubicBezTo>
                  <a:pt x="28693" y="8460"/>
                  <a:pt x="29790" y="8528"/>
                  <a:pt x="29242" y="7843"/>
                </a:cubicBezTo>
                <a:cubicBezTo>
                  <a:pt x="28625" y="8761"/>
                  <a:pt x="28282" y="9823"/>
                  <a:pt x="28213" y="10927"/>
                </a:cubicBezTo>
                <a:cubicBezTo>
                  <a:pt x="27460" y="10927"/>
                  <a:pt x="27186" y="14011"/>
                  <a:pt x="26500" y="13737"/>
                </a:cubicBezTo>
                <a:cubicBezTo>
                  <a:pt x="25815" y="13463"/>
                  <a:pt x="27117" y="13737"/>
                  <a:pt x="27186" y="12572"/>
                </a:cubicBezTo>
                <a:cubicBezTo>
                  <a:pt x="27254" y="11407"/>
                  <a:pt x="26432" y="13051"/>
                  <a:pt x="26226" y="12572"/>
                </a:cubicBezTo>
                <a:cubicBezTo>
                  <a:pt x="26295" y="13312"/>
                  <a:pt x="26089" y="14052"/>
                  <a:pt x="25609" y="14627"/>
                </a:cubicBezTo>
                <a:cubicBezTo>
                  <a:pt x="25609" y="13942"/>
                  <a:pt x="26089" y="13394"/>
                  <a:pt x="25609" y="13189"/>
                </a:cubicBezTo>
                <a:cubicBezTo>
                  <a:pt x="25130" y="12983"/>
                  <a:pt x="24718" y="14353"/>
                  <a:pt x="24993" y="15039"/>
                </a:cubicBezTo>
                <a:cubicBezTo>
                  <a:pt x="25267" y="15724"/>
                  <a:pt x="24581" y="14422"/>
                  <a:pt x="24033" y="15656"/>
                </a:cubicBezTo>
                <a:cubicBezTo>
                  <a:pt x="24033" y="14422"/>
                  <a:pt x="25198" y="12983"/>
                  <a:pt x="24787" y="12229"/>
                </a:cubicBezTo>
                <a:cubicBezTo>
                  <a:pt x="24787" y="13463"/>
                  <a:pt x="23759" y="13668"/>
                  <a:pt x="23622" y="15518"/>
                </a:cubicBezTo>
                <a:cubicBezTo>
                  <a:pt x="23553" y="14826"/>
                  <a:pt x="23690" y="14134"/>
                  <a:pt x="24033" y="13531"/>
                </a:cubicBezTo>
                <a:cubicBezTo>
                  <a:pt x="24033" y="12709"/>
                  <a:pt x="22800" y="15450"/>
                  <a:pt x="23211" y="13120"/>
                </a:cubicBezTo>
                <a:lnTo>
                  <a:pt x="23211" y="14285"/>
                </a:lnTo>
                <a:lnTo>
                  <a:pt x="23211" y="12846"/>
                </a:lnTo>
                <a:cubicBezTo>
                  <a:pt x="23211" y="12846"/>
                  <a:pt x="21977" y="14285"/>
                  <a:pt x="22388" y="12846"/>
                </a:cubicBezTo>
                <a:cubicBezTo>
                  <a:pt x="22388" y="12846"/>
                  <a:pt x="21703" y="12846"/>
                  <a:pt x="21635" y="14079"/>
                </a:cubicBezTo>
                <a:cubicBezTo>
                  <a:pt x="21566" y="15313"/>
                  <a:pt x="22251" y="13257"/>
                  <a:pt x="22114" y="15039"/>
                </a:cubicBezTo>
                <a:cubicBezTo>
                  <a:pt x="22114" y="13600"/>
                  <a:pt x="21497" y="15039"/>
                  <a:pt x="21223" y="15450"/>
                </a:cubicBezTo>
                <a:lnTo>
                  <a:pt x="21223" y="14765"/>
                </a:lnTo>
                <a:cubicBezTo>
                  <a:pt x="21223" y="14765"/>
                  <a:pt x="20812" y="14765"/>
                  <a:pt x="20538" y="15518"/>
                </a:cubicBezTo>
                <a:cubicBezTo>
                  <a:pt x="20661" y="15190"/>
                  <a:pt x="20661" y="14819"/>
                  <a:pt x="20538" y="14491"/>
                </a:cubicBezTo>
                <a:lnTo>
                  <a:pt x="20127" y="15518"/>
                </a:lnTo>
                <a:cubicBezTo>
                  <a:pt x="19510" y="15930"/>
                  <a:pt x="20127" y="13600"/>
                  <a:pt x="20127" y="13805"/>
                </a:cubicBezTo>
                <a:lnTo>
                  <a:pt x="20744" y="13051"/>
                </a:lnTo>
                <a:cubicBezTo>
                  <a:pt x="20744" y="13051"/>
                  <a:pt x="20744" y="12160"/>
                  <a:pt x="20332" y="12434"/>
                </a:cubicBezTo>
                <a:lnTo>
                  <a:pt x="19304" y="15244"/>
                </a:lnTo>
                <a:cubicBezTo>
                  <a:pt x="18893" y="15656"/>
                  <a:pt x="19304" y="14148"/>
                  <a:pt x="18893" y="15244"/>
                </a:cubicBezTo>
                <a:lnTo>
                  <a:pt x="19578" y="14148"/>
                </a:lnTo>
                <a:cubicBezTo>
                  <a:pt x="19578" y="14148"/>
                  <a:pt x="19578" y="12434"/>
                  <a:pt x="19578" y="12366"/>
                </a:cubicBezTo>
                <a:cubicBezTo>
                  <a:pt x="19578" y="12298"/>
                  <a:pt x="18551" y="14011"/>
                  <a:pt x="18824" y="14627"/>
                </a:cubicBezTo>
                <a:cubicBezTo>
                  <a:pt x="19099" y="15244"/>
                  <a:pt x="18824" y="13942"/>
                  <a:pt x="18824" y="13257"/>
                </a:cubicBezTo>
                <a:cubicBezTo>
                  <a:pt x="18824" y="12572"/>
                  <a:pt x="18824" y="14285"/>
                  <a:pt x="18139" y="14833"/>
                </a:cubicBezTo>
                <a:cubicBezTo>
                  <a:pt x="18139" y="14148"/>
                  <a:pt x="18139" y="13120"/>
                  <a:pt x="18139" y="12092"/>
                </a:cubicBezTo>
                <a:lnTo>
                  <a:pt x="18893" y="10584"/>
                </a:lnTo>
                <a:lnTo>
                  <a:pt x="18893" y="10584"/>
                </a:lnTo>
                <a:cubicBezTo>
                  <a:pt x="19510" y="9351"/>
                  <a:pt x="18893" y="9556"/>
                  <a:pt x="19441" y="8185"/>
                </a:cubicBezTo>
                <a:cubicBezTo>
                  <a:pt x="19441" y="8185"/>
                  <a:pt x="18962" y="8185"/>
                  <a:pt x="18688" y="8665"/>
                </a:cubicBezTo>
                <a:cubicBezTo>
                  <a:pt x="18688" y="10995"/>
                  <a:pt x="17454" y="11543"/>
                  <a:pt x="17111" y="13600"/>
                </a:cubicBezTo>
                <a:cubicBezTo>
                  <a:pt x="16289" y="14011"/>
                  <a:pt x="17797" y="8597"/>
                  <a:pt x="16357" y="11543"/>
                </a:cubicBezTo>
                <a:cubicBezTo>
                  <a:pt x="16357" y="12160"/>
                  <a:pt x="15604" y="13600"/>
                  <a:pt x="16357" y="13120"/>
                </a:cubicBezTo>
                <a:cubicBezTo>
                  <a:pt x="15946" y="12777"/>
                  <a:pt x="15604" y="15039"/>
                  <a:pt x="15261" y="14079"/>
                </a:cubicBezTo>
                <a:cubicBezTo>
                  <a:pt x="14918" y="13120"/>
                  <a:pt x="15261" y="11955"/>
                  <a:pt x="16152" y="10927"/>
                </a:cubicBezTo>
                <a:cubicBezTo>
                  <a:pt x="16152" y="11543"/>
                  <a:pt x="16152" y="11475"/>
                  <a:pt x="16495" y="11269"/>
                </a:cubicBezTo>
                <a:cubicBezTo>
                  <a:pt x="16837" y="11064"/>
                  <a:pt x="16974" y="9282"/>
                  <a:pt x="16495" y="9214"/>
                </a:cubicBezTo>
                <a:cubicBezTo>
                  <a:pt x="16015" y="9145"/>
                  <a:pt x="15809" y="9214"/>
                  <a:pt x="15604" y="10310"/>
                </a:cubicBezTo>
                <a:cubicBezTo>
                  <a:pt x="15398" y="11407"/>
                  <a:pt x="16083" y="10310"/>
                  <a:pt x="15604" y="11407"/>
                </a:cubicBezTo>
                <a:cubicBezTo>
                  <a:pt x="15124" y="12503"/>
                  <a:pt x="15261" y="9899"/>
                  <a:pt x="14575" y="11886"/>
                </a:cubicBezTo>
                <a:cubicBezTo>
                  <a:pt x="14987" y="11886"/>
                  <a:pt x="14575" y="13051"/>
                  <a:pt x="14575" y="13805"/>
                </a:cubicBezTo>
                <a:lnTo>
                  <a:pt x="14096" y="14216"/>
                </a:lnTo>
                <a:lnTo>
                  <a:pt x="14096" y="13463"/>
                </a:lnTo>
                <a:cubicBezTo>
                  <a:pt x="13548" y="12777"/>
                  <a:pt x="13548" y="14833"/>
                  <a:pt x="12999" y="14422"/>
                </a:cubicBezTo>
                <a:lnTo>
                  <a:pt x="12999" y="12846"/>
                </a:lnTo>
                <a:cubicBezTo>
                  <a:pt x="13479" y="11612"/>
                  <a:pt x="13822" y="13668"/>
                  <a:pt x="14164" y="11543"/>
                </a:cubicBezTo>
                <a:cubicBezTo>
                  <a:pt x="13753" y="11543"/>
                  <a:pt x="13411" y="12366"/>
                  <a:pt x="13137" y="11543"/>
                </a:cubicBezTo>
                <a:lnTo>
                  <a:pt x="13548" y="11543"/>
                </a:lnTo>
                <a:cubicBezTo>
                  <a:pt x="13548" y="11543"/>
                  <a:pt x="13548" y="8597"/>
                  <a:pt x="12931" y="10104"/>
                </a:cubicBezTo>
                <a:cubicBezTo>
                  <a:pt x="12314" y="11612"/>
                  <a:pt x="12931" y="10858"/>
                  <a:pt x="12451" y="11612"/>
                </a:cubicBezTo>
                <a:cubicBezTo>
                  <a:pt x="11971" y="12366"/>
                  <a:pt x="11355" y="12503"/>
                  <a:pt x="10943" y="12503"/>
                </a:cubicBezTo>
                <a:cubicBezTo>
                  <a:pt x="11355" y="10995"/>
                  <a:pt x="10189" y="12503"/>
                  <a:pt x="10943" y="10721"/>
                </a:cubicBezTo>
                <a:cubicBezTo>
                  <a:pt x="10943" y="11681"/>
                  <a:pt x="11971" y="11818"/>
                  <a:pt x="12520" y="10378"/>
                </a:cubicBezTo>
                <a:cubicBezTo>
                  <a:pt x="13068" y="8940"/>
                  <a:pt x="12999" y="10721"/>
                  <a:pt x="13548" y="8940"/>
                </a:cubicBezTo>
                <a:cubicBezTo>
                  <a:pt x="13068" y="8940"/>
                  <a:pt x="13548" y="6952"/>
                  <a:pt x="13548" y="5787"/>
                </a:cubicBezTo>
                <a:cubicBezTo>
                  <a:pt x="13548" y="4622"/>
                  <a:pt x="13137" y="5787"/>
                  <a:pt x="12999" y="6267"/>
                </a:cubicBezTo>
                <a:cubicBezTo>
                  <a:pt x="12958" y="7020"/>
                  <a:pt x="12958" y="7774"/>
                  <a:pt x="12999" y="8528"/>
                </a:cubicBezTo>
                <a:cubicBezTo>
                  <a:pt x="12451" y="8117"/>
                  <a:pt x="11766" y="8528"/>
                  <a:pt x="11149" y="9625"/>
                </a:cubicBezTo>
                <a:cubicBezTo>
                  <a:pt x="11149" y="9008"/>
                  <a:pt x="11149" y="7911"/>
                  <a:pt x="11697" y="7843"/>
                </a:cubicBezTo>
                <a:cubicBezTo>
                  <a:pt x="10930" y="7994"/>
                  <a:pt x="10142" y="7767"/>
                  <a:pt x="9573" y="7226"/>
                </a:cubicBezTo>
                <a:cubicBezTo>
                  <a:pt x="9573" y="9145"/>
                  <a:pt x="8750" y="7226"/>
                  <a:pt x="8682" y="9076"/>
                </a:cubicBezTo>
                <a:cubicBezTo>
                  <a:pt x="8990" y="9919"/>
                  <a:pt x="8990" y="10838"/>
                  <a:pt x="8682" y="11681"/>
                </a:cubicBezTo>
                <a:cubicBezTo>
                  <a:pt x="8682" y="11681"/>
                  <a:pt x="8682" y="10858"/>
                  <a:pt x="8682" y="10447"/>
                </a:cubicBezTo>
                <a:cubicBezTo>
                  <a:pt x="8202" y="11407"/>
                  <a:pt x="8682" y="8802"/>
                  <a:pt x="7997" y="10447"/>
                </a:cubicBezTo>
                <a:cubicBezTo>
                  <a:pt x="8750" y="9967"/>
                  <a:pt x="8613" y="8254"/>
                  <a:pt x="9024" y="6815"/>
                </a:cubicBezTo>
                <a:cubicBezTo>
                  <a:pt x="8408" y="7569"/>
                  <a:pt x="9024" y="5855"/>
                  <a:pt x="9024" y="5718"/>
                </a:cubicBezTo>
                <a:cubicBezTo>
                  <a:pt x="8510" y="6328"/>
                  <a:pt x="7846" y="6801"/>
                  <a:pt x="7106" y="7089"/>
                </a:cubicBezTo>
                <a:cubicBezTo>
                  <a:pt x="6763" y="5581"/>
                  <a:pt x="5460" y="6678"/>
                  <a:pt x="4913" y="6609"/>
                </a:cubicBezTo>
                <a:cubicBezTo>
                  <a:pt x="4364" y="6541"/>
                  <a:pt x="5324" y="4279"/>
                  <a:pt x="4913" y="3936"/>
                </a:cubicBezTo>
                <a:cubicBezTo>
                  <a:pt x="4501" y="3594"/>
                  <a:pt x="4913" y="5718"/>
                  <a:pt x="4364" y="4896"/>
                </a:cubicBezTo>
                <a:lnTo>
                  <a:pt x="4364" y="4553"/>
                </a:lnTo>
                <a:cubicBezTo>
                  <a:pt x="4364" y="4896"/>
                  <a:pt x="3610" y="3251"/>
                  <a:pt x="2925" y="5513"/>
                </a:cubicBezTo>
                <a:lnTo>
                  <a:pt x="3473" y="3800"/>
                </a:lnTo>
                <a:cubicBezTo>
                  <a:pt x="3473" y="3800"/>
                  <a:pt x="3473" y="3800"/>
                  <a:pt x="3062" y="3800"/>
                </a:cubicBezTo>
                <a:cubicBezTo>
                  <a:pt x="3110" y="3299"/>
                  <a:pt x="3247" y="2812"/>
                  <a:pt x="3473" y="2360"/>
                </a:cubicBezTo>
                <a:cubicBezTo>
                  <a:pt x="3473" y="1058"/>
                  <a:pt x="2651" y="2360"/>
                  <a:pt x="2240" y="2360"/>
                </a:cubicBezTo>
                <a:lnTo>
                  <a:pt x="2240" y="3457"/>
                </a:lnTo>
                <a:cubicBezTo>
                  <a:pt x="1349" y="4142"/>
                  <a:pt x="1143" y="2977"/>
                  <a:pt x="458" y="3457"/>
                </a:cubicBezTo>
                <a:lnTo>
                  <a:pt x="458" y="2497"/>
                </a:lnTo>
                <a:lnTo>
                  <a:pt x="-91" y="2977"/>
                </a:lnTo>
                <a:cubicBezTo>
                  <a:pt x="252" y="2018"/>
                  <a:pt x="-91" y="1332"/>
                  <a:pt x="-91" y="2086"/>
                </a:cubicBezTo>
                <a:lnTo>
                  <a:pt x="1417" y="-175"/>
                </a:lnTo>
                <a:cubicBezTo>
                  <a:pt x="1417" y="510"/>
                  <a:pt x="869" y="989"/>
                  <a:pt x="800" y="2018"/>
                </a:cubicBezTo>
                <a:cubicBezTo>
                  <a:pt x="732" y="3045"/>
                  <a:pt x="1417" y="2771"/>
                  <a:pt x="1760" y="2018"/>
                </a:cubicBezTo>
                <a:cubicBezTo>
                  <a:pt x="2102" y="1263"/>
                  <a:pt x="1760" y="2018"/>
                  <a:pt x="1211" y="2429"/>
                </a:cubicBezTo>
                <a:cubicBezTo>
                  <a:pt x="1211" y="989"/>
                  <a:pt x="1760" y="1127"/>
                  <a:pt x="2171" y="236"/>
                </a:cubicBezTo>
                <a:cubicBezTo>
                  <a:pt x="2582" y="-655"/>
                  <a:pt x="2171" y="-175"/>
                  <a:pt x="2171" y="236"/>
                </a:cubicBezTo>
                <a:cubicBezTo>
                  <a:pt x="2171" y="647"/>
                  <a:pt x="2788" y="-450"/>
                  <a:pt x="3199" y="-381"/>
                </a:cubicBezTo>
                <a:cubicBezTo>
                  <a:pt x="3610" y="-313"/>
                  <a:pt x="3199" y="510"/>
                  <a:pt x="3199" y="921"/>
                </a:cubicBezTo>
                <a:cubicBezTo>
                  <a:pt x="3199" y="-313"/>
                  <a:pt x="3953" y="-655"/>
                  <a:pt x="4364" y="-175"/>
                </a:cubicBezTo>
                <a:cubicBezTo>
                  <a:pt x="4775" y="304"/>
                  <a:pt x="5460" y="-929"/>
                  <a:pt x="5872" y="-175"/>
                </a:cubicBezTo>
                <a:cubicBezTo>
                  <a:pt x="5563" y="756"/>
                  <a:pt x="5077" y="1620"/>
                  <a:pt x="4433" y="2360"/>
                </a:cubicBezTo>
                <a:cubicBezTo>
                  <a:pt x="4433" y="3114"/>
                  <a:pt x="4844" y="2360"/>
                  <a:pt x="5049" y="3183"/>
                </a:cubicBezTo>
                <a:cubicBezTo>
                  <a:pt x="5324" y="2168"/>
                  <a:pt x="5790" y="1216"/>
                  <a:pt x="6420" y="373"/>
                </a:cubicBezTo>
                <a:lnTo>
                  <a:pt x="6420" y="1332"/>
                </a:lnTo>
                <a:cubicBezTo>
                  <a:pt x="6900" y="921"/>
                  <a:pt x="7242" y="-450"/>
                  <a:pt x="7654" y="-38"/>
                </a:cubicBezTo>
                <a:cubicBezTo>
                  <a:pt x="8394" y="441"/>
                  <a:pt x="9203" y="811"/>
                  <a:pt x="10053" y="1058"/>
                </a:cubicBezTo>
                <a:lnTo>
                  <a:pt x="10053" y="2018"/>
                </a:lnTo>
                <a:cubicBezTo>
                  <a:pt x="10875" y="99"/>
                  <a:pt x="11491" y="1538"/>
                  <a:pt x="12177" y="784"/>
                </a:cubicBezTo>
                <a:cubicBezTo>
                  <a:pt x="12862" y="1880"/>
                  <a:pt x="14302" y="373"/>
                  <a:pt x="14370" y="2018"/>
                </a:cubicBezTo>
                <a:cubicBezTo>
                  <a:pt x="15898" y="1455"/>
                  <a:pt x="17570" y="1455"/>
                  <a:pt x="19099" y="2018"/>
                </a:cubicBezTo>
                <a:lnTo>
                  <a:pt x="18482" y="3251"/>
                </a:lnTo>
                <a:cubicBezTo>
                  <a:pt x="19030" y="2360"/>
                  <a:pt x="18482" y="4074"/>
                  <a:pt x="18824" y="3936"/>
                </a:cubicBezTo>
                <a:cubicBezTo>
                  <a:pt x="19167" y="3800"/>
                  <a:pt x="19578" y="2634"/>
                  <a:pt x="19921" y="1880"/>
                </a:cubicBezTo>
                <a:cubicBezTo>
                  <a:pt x="20401" y="3045"/>
                  <a:pt x="21566" y="1880"/>
                  <a:pt x="22388" y="1332"/>
                </a:cubicBezTo>
                <a:lnTo>
                  <a:pt x="22388" y="2292"/>
                </a:lnTo>
                <a:cubicBezTo>
                  <a:pt x="23416" y="716"/>
                  <a:pt x="23828" y="2292"/>
                  <a:pt x="24513" y="2840"/>
                </a:cubicBezTo>
                <a:cubicBezTo>
                  <a:pt x="25198" y="3388"/>
                  <a:pt x="24513" y="4142"/>
                  <a:pt x="24513" y="4142"/>
                </a:cubicBezTo>
                <a:cubicBezTo>
                  <a:pt x="25267" y="2703"/>
                  <a:pt x="25472" y="2909"/>
                  <a:pt x="26363" y="2086"/>
                </a:cubicBezTo>
                <a:cubicBezTo>
                  <a:pt x="26980" y="2367"/>
                  <a:pt x="27460" y="2854"/>
                  <a:pt x="27802" y="3457"/>
                </a:cubicBezTo>
                <a:cubicBezTo>
                  <a:pt x="29995" y="1743"/>
                  <a:pt x="31435" y="3457"/>
                  <a:pt x="33559" y="2634"/>
                </a:cubicBezTo>
                <a:lnTo>
                  <a:pt x="33559" y="3800"/>
                </a:lnTo>
                <a:cubicBezTo>
                  <a:pt x="35821" y="1880"/>
                  <a:pt x="37466" y="4485"/>
                  <a:pt x="39248" y="3800"/>
                </a:cubicBezTo>
                <a:lnTo>
                  <a:pt x="38631" y="5581"/>
                </a:lnTo>
                <a:cubicBezTo>
                  <a:pt x="38631" y="6267"/>
                  <a:pt x="39864" y="5581"/>
                  <a:pt x="40001" y="4005"/>
                </a:cubicBezTo>
                <a:cubicBezTo>
                  <a:pt x="40344" y="4690"/>
                  <a:pt x="41372" y="3388"/>
                  <a:pt x="41303" y="5033"/>
                </a:cubicBezTo>
                <a:cubicBezTo>
                  <a:pt x="41715" y="5444"/>
                  <a:pt x="42126" y="4279"/>
                  <a:pt x="42606" y="4142"/>
                </a:cubicBezTo>
                <a:cubicBezTo>
                  <a:pt x="43359" y="5102"/>
                  <a:pt x="43771" y="4965"/>
                  <a:pt x="44730" y="4896"/>
                </a:cubicBezTo>
                <a:lnTo>
                  <a:pt x="44730" y="4896"/>
                </a:lnTo>
                <a:cubicBezTo>
                  <a:pt x="44593" y="5341"/>
                  <a:pt x="44593" y="5821"/>
                  <a:pt x="44730" y="6267"/>
                </a:cubicBezTo>
                <a:cubicBezTo>
                  <a:pt x="45210" y="5787"/>
                  <a:pt x="45895" y="7020"/>
                  <a:pt x="46101" y="4759"/>
                </a:cubicBezTo>
                <a:cubicBezTo>
                  <a:pt x="46717" y="6267"/>
                  <a:pt x="48568" y="4279"/>
                  <a:pt x="49048" y="6198"/>
                </a:cubicBezTo>
                <a:cubicBezTo>
                  <a:pt x="49048" y="5581"/>
                  <a:pt x="49048" y="5513"/>
                  <a:pt x="49596" y="5170"/>
                </a:cubicBezTo>
                <a:cubicBezTo>
                  <a:pt x="50144" y="4827"/>
                  <a:pt x="51035" y="6746"/>
                  <a:pt x="51926" y="5924"/>
                </a:cubicBezTo>
                <a:cubicBezTo>
                  <a:pt x="51926" y="6267"/>
                  <a:pt x="51515" y="6883"/>
                  <a:pt x="51926" y="7020"/>
                </a:cubicBezTo>
                <a:cubicBezTo>
                  <a:pt x="52337" y="7158"/>
                  <a:pt x="51926" y="6267"/>
                  <a:pt x="52474" y="5992"/>
                </a:cubicBezTo>
                <a:cubicBezTo>
                  <a:pt x="54119" y="5170"/>
                  <a:pt x="54941" y="7774"/>
                  <a:pt x="56244" y="7843"/>
                </a:cubicBezTo>
                <a:cubicBezTo>
                  <a:pt x="58573" y="7658"/>
                  <a:pt x="60904" y="7932"/>
                  <a:pt x="63097" y="8665"/>
                </a:cubicBezTo>
                <a:lnTo>
                  <a:pt x="63097" y="9145"/>
                </a:lnTo>
                <a:cubicBezTo>
                  <a:pt x="64193" y="7637"/>
                  <a:pt x="64330" y="11269"/>
                  <a:pt x="65495" y="9145"/>
                </a:cubicBezTo>
                <a:cubicBezTo>
                  <a:pt x="65495" y="9625"/>
                  <a:pt x="66112" y="9145"/>
                  <a:pt x="65495" y="10310"/>
                </a:cubicBezTo>
                <a:cubicBezTo>
                  <a:pt x="66318" y="9282"/>
                  <a:pt x="66798" y="11886"/>
                  <a:pt x="67963" y="10310"/>
                </a:cubicBezTo>
                <a:cubicBezTo>
                  <a:pt x="67963" y="10310"/>
                  <a:pt x="67963" y="10310"/>
                  <a:pt x="67963" y="10310"/>
                </a:cubicBezTo>
                <a:cubicBezTo>
                  <a:pt x="67963" y="10310"/>
                  <a:pt x="69608" y="10310"/>
                  <a:pt x="70224" y="11475"/>
                </a:cubicBezTo>
                <a:cubicBezTo>
                  <a:pt x="70019" y="11660"/>
                  <a:pt x="69882" y="11900"/>
                  <a:pt x="69813" y="12160"/>
                </a:cubicBezTo>
                <a:cubicBezTo>
                  <a:pt x="69813" y="13120"/>
                  <a:pt x="71047" y="10516"/>
                  <a:pt x="70704" y="12640"/>
                </a:cubicBezTo>
                <a:cubicBezTo>
                  <a:pt x="70704" y="12640"/>
                  <a:pt x="71115" y="11612"/>
                  <a:pt x="70704" y="11681"/>
                </a:cubicBezTo>
                <a:cubicBezTo>
                  <a:pt x="72349" y="12983"/>
                  <a:pt x="74748" y="12160"/>
                  <a:pt x="76872" y="12160"/>
                </a:cubicBezTo>
                <a:cubicBezTo>
                  <a:pt x="77900" y="13805"/>
                  <a:pt x="75981" y="15793"/>
                  <a:pt x="77557" y="14491"/>
                </a:cubicBezTo>
                <a:cubicBezTo>
                  <a:pt x="77557" y="14902"/>
                  <a:pt x="77557" y="13668"/>
                  <a:pt x="77557" y="14491"/>
                </a:cubicBezTo>
                <a:cubicBezTo>
                  <a:pt x="77557" y="15313"/>
                  <a:pt x="77557" y="17026"/>
                  <a:pt x="78243" y="15998"/>
                </a:cubicBezTo>
                <a:cubicBezTo>
                  <a:pt x="78928" y="14970"/>
                  <a:pt x="78243" y="15313"/>
                  <a:pt x="78791" y="14491"/>
                </a:cubicBezTo>
                <a:cubicBezTo>
                  <a:pt x="79476" y="15587"/>
                  <a:pt x="79339" y="16821"/>
                  <a:pt x="80230" y="15998"/>
                </a:cubicBezTo>
                <a:lnTo>
                  <a:pt x="80230" y="16683"/>
                </a:lnTo>
                <a:cubicBezTo>
                  <a:pt x="81532" y="14902"/>
                  <a:pt x="82217" y="16204"/>
                  <a:pt x="83451" y="14148"/>
                </a:cubicBezTo>
                <a:cubicBezTo>
                  <a:pt x="87974" y="14902"/>
                  <a:pt x="92497" y="14765"/>
                  <a:pt x="97158" y="15656"/>
                </a:cubicBezTo>
                <a:cubicBezTo>
                  <a:pt x="101475" y="16608"/>
                  <a:pt x="105656" y="17958"/>
                  <a:pt x="109699" y="19699"/>
                </a:cubicBezTo>
                <a:cubicBezTo>
                  <a:pt x="110179" y="21755"/>
                  <a:pt x="110248" y="21755"/>
                  <a:pt x="111550" y="21275"/>
                </a:cubicBezTo>
                <a:cubicBezTo>
                  <a:pt x="111550" y="21275"/>
                  <a:pt x="111550" y="21275"/>
                  <a:pt x="111550" y="21892"/>
                </a:cubicBezTo>
                <a:cubicBezTo>
                  <a:pt x="112029" y="20453"/>
                  <a:pt x="112372" y="21892"/>
                  <a:pt x="112852" y="20590"/>
                </a:cubicBezTo>
                <a:cubicBezTo>
                  <a:pt x="114359" y="21152"/>
                  <a:pt x="115936" y="21543"/>
                  <a:pt x="117581" y="21755"/>
                </a:cubicBezTo>
                <a:cubicBezTo>
                  <a:pt x="117581" y="21755"/>
                  <a:pt x="116826" y="23057"/>
                  <a:pt x="117169" y="22989"/>
                </a:cubicBezTo>
                <a:lnTo>
                  <a:pt x="117786" y="22166"/>
                </a:lnTo>
                <a:lnTo>
                  <a:pt x="117786" y="22578"/>
                </a:lnTo>
                <a:cubicBezTo>
                  <a:pt x="118197" y="22248"/>
                  <a:pt x="118403" y="21734"/>
                  <a:pt x="118403" y="21207"/>
                </a:cubicBezTo>
                <a:cubicBezTo>
                  <a:pt x="122857" y="21207"/>
                  <a:pt x="126079" y="25182"/>
                  <a:pt x="130190" y="26004"/>
                </a:cubicBezTo>
                <a:cubicBezTo>
                  <a:pt x="130944" y="26827"/>
                  <a:pt x="132452" y="26689"/>
                  <a:pt x="133548" y="26689"/>
                </a:cubicBezTo>
                <a:cubicBezTo>
                  <a:pt x="136084" y="29499"/>
                  <a:pt x="138346" y="31898"/>
                  <a:pt x="141910" y="31418"/>
                </a:cubicBezTo>
                <a:cubicBezTo>
                  <a:pt x="139717" y="29568"/>
                  <a:pt x="138414" y="33269"/>
                  <a:pt x="136838" y="337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5" name="Google Shape;2325;p47"/>
          <p:cNvSpPr/>
          <p:nvPr/>
        </p:nvSpPr>
        <p:spPr>
          <a:xfrm>
            <a:off x="2424306" y="3393587"/>
            <a:ext cx="44" cy="1886"/>
          </a:xfrm>
          <a:custGeom>
            <a:rect b="b" l="l" r="r" t="t"/>
            <a:pathLst>
              <a:path extrusionOk="0" h="2193" w="51">
                <a:moveTo>
                  <a:pt x="-39" y="-426"/>
                </a:moveTo>
                <a:cubicBezTo>
                  <a:pt x="-39" y="396"/>
                  <a:pt x="-39" y="876"/>
                  <a:pt x="-39" y="1767"/>
                </a:cubicBezTo>
                <a:cubicBezTo>
                  <a:pt x="-108" y="1040"/>
                  <a:pt x="-108" y="301"/>
                  <a:pt x="-39"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6" name="Google Shape;2326;p47"/>
          <p:cNvSpPr/>
          <p:nvPr/>
        </p:nvSpPr>
        <p:spPr>
          <a:xfrm>
            <a:off x="2431070" y="3402066"/>
            <a:ext cx="52" cy="677"/>
          </a:xfrm>
          <a:custGeom>
            <a:rect b="b" l="l" r="r" t="t"/>
            <a:pathLst>
              <a:path extrusionOk="0" h="787" w="60">
                <a:moveTo>
                  <a:pt x="-30" y="-426"/>
                </a:moveTo>
                <a:cubicBezTo>
                  <a:pt x="-30" y="-426"/>
                  <a:pt x="-30" y="-83"/>
                  <a:pt x="-30" y="54"/>
                </a:cubicBezTo>
                <a:cubicBezTo>
                  <a:pt x="-30" y="191"/>
                  <a:pt x="-30" y="671"/>
                  <a:pt x="-30" y="54"/>
                </a:cubicBezTo>
                <a:cubicBezTo>
                  <a:pt x="-30" y="-563"/>
                  <a:pt x="-167" y="122"/>
                  <a:pt x="-30"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7" name="Google Shape;2327;p47"/>
          <p:cNvSpPr/>
          <p:nvPr/>
        </p:nvSpPr>
        <p:spPr>
          <a:xfrm>
            <a:off x="2432182" y="3402949"/>
            <a:ext cx="1002" cy="883"/>
          </a:xfrm>
          <a:custGeom>
            <a:rect b="b" l="l" r="r" t="t"/>
            <a:pathLst>
              <a:path extrusionOk="0" h="1027" w="1165">
                <a:moveTo>
                  <a:pt x="1075" y="-426"/>
                </a:moveTo>
                <a:cubicBezTo>
                  <a:pt x="903" y="109"/>
                  <a:pt x="458" y="499"/>
                  <a:pt x="-91" y="60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8" name="Google Shape;2328;p47"/>
          <p:cNvSpPr/>
          <p:nvPr/>
        </p:nvSpPr>
        <p:spPr>
          <a:xfrm>
            <a:off x="2434578" y="3405717"/>
            <a:ext cx="17" cy="716"/>
          </a:xfrm>
          <a:custGeom>
            <a:rect b="b" l="l" r="r" t="t"/>
            <a:pathLst>
              <a:path extrusionOk="0" h="832" w="20">
                <a:moveTo>
                  <a:pt x="-70" y="-426"/>
                </a:moveTo>
                <a:cubicBezTo>
                  <a:pt x="-70" y="191"/>
                  <a:pt x="-70" y="465"/>
                  <a:pt x="-70" y="396"/>
                </a:cubicBezTo>
                <a:cubicBezTo>
                  <a:pt x="-98" y="122"/>
                  <a:pt x="-98" y="-152"/>
                  <a:pt x="-70"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9" name="Google Shape;2329;p47"/>
          <p:cNvSpPr/>
          <p:nvPr/>
        </p:nvSpPr>
        <p:spPr>
          <a:xfrm>
            <a:off x="2434946" y="3404480"/>
            <a:ext cx="154" cy="707"/>
          </a:xfrm>
          <a:custGeom>
            <a:rect b="b" l="l" r="r" t="t"/>
            <a:pathLst>
              <a:path extrusionOk="0" h="822" w="179">
                <a:moveTo>
                  <a:pt x="-18" y="-426"/>
                </a:moveTo>
                <a:cubicBezTo>
                  <a:pt x="-18" y="-426"/>
                  <a:pt x="-18" y="-15"/>
                  <a:pt x="-18" y="396"/>
                </a:cubicBezTo>
                <a:cubicBezTo>
                  <a:pt x="325" y="-221"/>
                  <a:pt x="-292" y="670"/>
                  <a:pt x="-18"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0" name="Google Shape;2330;p47"/>
          <p:cNvSpPr/>
          <p:nvPr/>
        </p:nvSpPr>
        <p:spPr>
          <a:xfrm>
            <a:off x="2438844" y="3406889"/>
            <a:ext cx="469" cy="502"/>
          </a:xfrm>
          <a:custGeom>
            <a:rect b="b" l="l" r="r" t="t"/>
            <a:pathLst>
              <a:path extrusionOk="0" h="584" w="545">
                <a:moveTo>
                  <a:pt x="-31" y="-213"/>
                </a:moveTo>
                <a:cubicBezTo>
                  <a:pt x="-31" y="-213"/>
                  <a:pt x="518" y="-693"/>
                  <a:pt x="449" y="-213"/>
                </a:cubicBezTo>
                <a:cubicBezTo>
                  <a:pt x="449" y="-487"/>
                  <a:pt x="-305" y="746"/>
                  <a:pt x="-31" y="-21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1" name="Google Shape;2331;p47"/>
          <p:cNvSpPr/>
          <p:nvPr/>
        </p:nvSpPr>
        <p:spPr>
          <a:xfrm>
            <a:off x="2441074" y="3406660"/>
            <a:ext cx="79" cy="707"/>
          </a:xfrm>
          <a:custGeom>
            <a:rect b="b" l="l" r="r" t="t"/>
            <a:pathLst>
              <a:path extrusionOk="0" h="822" w="92">
                <a:moveTo>
                  <a:pt x="-91" y="-426"/>
                </a:moveTo>
                <a:cubicBezTo>
                  <a:pt x="-91" y="-426"/>
                  <a:pt x="-91" y="-426"/>
                  <a:pt x="-91" y="-426"/>
                </a:cubicBezTo>
                <a:cubicBezTo>
                  <a:pt x="33" y="-166"/>
                  <a:pt x="33" y="136"/>
                  <a:pt x="-91" y="39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2" name="Google Shape;2332;p47"/>
          <p:cNvSpPr/>
          <p:nvPr/>
        </p:nvSpPr>
        <p:spPr>
          <a:xfrm>
            <a:off x="2477290" y="3412784"/>
            <a:ext cx="236" cy="530"/>
          </a:xfrm>
          <a:custGeom>
            <a:rect b="b" l="l" r="r" t="t"/>
            <a:pathLst>
              <a:path extrusionOk="0" h="616" w="274">
                <a:moveTo>
                  <a:pt x="274" y="411"/>
                </a:moveTo>
                <a:lnTo>
                  <a:pt x="0" y="617"/>
                </a:lnTo>
                <a:lnTo>
                  <a:pt x="206" y="0"/>
                </a:lnTo>
                <a:lnTo>
                  <a:pt x="274" y="41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3" name="Google Shape;2333;p47"/>
          <p:cNvSpPr/>
          <p:nvPr/>
        </p:nvSpPr>
        <p:spPr>
          <a:xfrm>
            <a:off x="2493308" y="3417078"/>
            <a:ext cx="104" cy="722"/>
          </a:xfrm>
          <a:custGeom>
            <a:rect b="b" l="l" r="r" t="t"/>
            <a:pathLst>
              <a:path extrusionOk="0" h="840" w="121">
                <a:moveTo>
                  <a:pt x="-91" y="-353"/>
                </a:moveTo>
                <a:cubicBezTo>
                  <a:pt x="-91" y="-695"/>
                  <a:pt x="-91" y="264"/>
                  <a:pt x="-91" y="402"/>
                </a:cubicBezTo>
                <a:cubicBezTo>
                  <a:pt x="-91" y="538"/>
                  <a:pt x="184" y="-421"/>
                  <a:pt x="-91" y="-3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4" name="Google Shape;2334;p47"/>
          <p:cNvSpPr/>
          <p:nvPr/>
        </p:nvSpPr>
        <p:spPr>
          <a:xfrm>
            <a:off x="2502377" y="3415375"/>
            <a:ext cx="353" cy="1178"/>
          </a:xfrm>
          <a:custGeom>
            <a:rect b="b" l="l" r="r" t="t"/>
            <a:pathLst>
              <a:path extrusionOk="0" h="1370" w="411">
                <a:moveTo>
                  <a:pt x="137" y="1371"/>
                </a:moveTo>
                <a:lnTo>
                  <a:pt x="0" y="1371"/>
                </a:lnTo>
                <a:lnTo>
                  <a:pt x="411" y="0"/>
                </a:lnTo>
                <a:lnTo>
                  <a:pt x="137" y="13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5" name="Google Shape;2335;p47"/>
          <p:cNvSpPr/>
          <p:nvPr/>
        </p:nvSpPr>
        <p:spPr>
          <a:xfrm>
            <a:off x="2650964" y="3104183"/>
            <a:ext cx="829" cy="306"/>
          </a:xfrm>
          <a:custGeom>
            <a:rect b="b" l="l" r="r" t="t"/>
            <a:pathLst>
              <a:path extrusionOk="0" h="356" w="964">
                <a:moveTo>
                  <a:pt x="719" y="-189"/>
                </a:moveTo>
                <a:cubicBezTo>
                  <a:pt x="308" y="-600"/>
                  <a:pt x="-446" y="223"/>
                  <a:pt x="102" y="-189"/>
                </a:cubicBezTo>
                <a:cubicBezTo>
                  <a:pt x="650" y="-600"/>
                  <a:pt x="1130" y="-394"/>
                  <a:pt x="719" y="-1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6" name="Google Shape;2336;p47"/>
          <p:cNvSpPr/>
          <p:nvPr/>
        </p:nvSpPr>
        <p:spPr>
          <a:xfrm>
            <a:off x="2642937" y="3186947"/>
            <a:ext cx="47097" cy="97011"/>
          </a:xfrm>
          <a:custGeom>
            <a:rect b="b" l="l" r="r" t="t"/>
            <a:pathLst>
              <a:path extrusionOk="0" h="112804" w="54764">
                <a:moveTo>
                  <a:pt x="49534" y="108336"/>
                </a:moveTo>
                <a:cubicBezTo>
                  <a:pt x="45696" y="108747"/>
                  <a:pt x="47890" y="105320"/>
                  <a:pt x="45080" y="104978"/>
                </a:cubicBezTo>
                <a:cubicBezTo>
                  <a:pt x="45080" y="104978"/>
                  <a:pt x="46793" y="104087"/>
                  <a:pt x="46176" y="103949"/>
                </a:cubicBezTo>
                <a:cubicBezTo>
                  <a:pt x="43024" y="103949"/>
                  <a:pt x="43298" y="100865"/>
                  <a:pt x="44257" y="98193"/>
                </a:cubicBezTo>
                <a:lnTo>
                  <a:pt x="44806" y="98193"/>
                </a:lnTo>
                <a:cubicBezTo>
                  <a:pt x="44806" y="97644"/>
                  <a:pt x="43160" y="98193"/>
                  <a:pt x="43229" y="97644"/>
                </a:cubicBezTo>
                <a:cubicBezTo>
                  <a:pt x="43572" y="97562"/>
                  <a:pt x="43846" y="97425"/>
                  <a:pt x="44120" y="97233"/>
                </a:cubicBezTo>
                <a:cubicBezTo>
                  <a:pt x="43093" y="97644"/>
                  <a:pt x="43366" y="96822"/>
                  <a:pt x="42544" y="97233"/>
                </a:cubicBezTo>
                <a:cubicBezTo>
                  <a:pt x="42544" y="96891"/>
                  <a:pt x="43641" y="96480"/>
                  <a:pt x="43983" y="96068"/>
                </a:cubicBezTo>
                <a:lnTo>
                  <a:pt x="42750" y="96480"/>
                </a:lnTo>
                <a:cubicBezTo>
                  <a:pt x="39802" y="97302"/>
                  <a:pt x="42269" y="95040"/>
                  <a:pt x="40556" y="94972"/>
                </a:cubicBezTo>
                <a:cubicBezTo>
                  <a:pt x="40831" y="95026"/>
                  <a:pt x="41036" y="95026"/>
                  <a:pt x="41311" y="94972"/>
                </a:cubicBezTo>
                <a:cubicBezTo>
                  <a:pt x="39049" y="94560"/>
                  <a:pt x="38569" y="92916"/>
                  <a:pt x="37335" y="91819"/>
                </a:cubicBezTo>
                <a:cubicBezTo>
                  <a:pt x="37884" y="91655"/>
                  <a:pt x="38432" y="91401"/>
                  <a:pt x="38911" y="91065"/>
                </a:cubicBezTo>
                <a:cubicBezTo>
                  <a:pt x="37678" y="91614"/>
                  <a:pt x="37198" y="91065"/>
                  <a:pt x="36787" y="91065"/>
                </a:cubicBezTo>
                <a:cubicBezTo>
                  <a:pt x="37884" y="90311"/>
                  <a:pt x="35348" y="91065"/>
                  <a:pt x="35828" y="90243"/>
                </a:cubicBezTo>
                <a:lnTo>
                  <a:pt x="35828" y="90243"/>
                </a:lnTo>
                <a:cubicBezTo>
                  <a:pt x="34389" y="90585"/>
                  <a:pt x="36307" y="89420"/>
                  <a:pt x="34662" y="90243"/>
                </a:cubicBezTo>
                <a:lnTo>
                  <a:pt x="35553" y="89626"/>
                </a:lnTo>
                <a:cubicBezTo>
                  <a:pt x="33771" y="90311"/>
                  <a:pt x="36239" y="88735"/>
                  <a:pt x="35553" y="88872"/>
                </a:cubicBezTo>
                <a:lnTo>
                  <a:pt x="35553" y="88872"/>
                </a:lnTo>
                <a:cubicBezTo>
                  <a:pt x="35005" y="88872"/>
                  <a:pt x="35553" y="88324"/>
                  <a:pt x="35553" y="88256"/>
                </a:cubicBezTo>
                <a:lnTo>
                  <a:pt x="35553" y="88256"/>
                </a:lnTo>
                <a:cubicBezTo>
                  <a:pt x="34868" y="88256"/>
                  <a:pt x="35553" y="87159"/>
                  <a:pt x="34320" y="87776"/>
                </a:cubicBezTo>
                <a:cubicBezTo>
                  <a:pt x="35280" y="87090"/>
                  <a:pt x="35074" y="87776"/>
                  <a:pt x="36513" y="87022"/>
                </a:cubicBezTo>
                <a:cubicBezTo>
                  <a:pt x="34662" y="85946"/>
                  <a:pt x="33361" y="84198"/>
                  <a:pt x="32813" y="82156"/>
                </a:cubicBezTo>
                <a:cubicBezTo>
                  <a:pt x="33155" y="81820"/>
                  <a:pt x="33498" y="81519"/>
                  <a:pt x="33909" y="81265"/>
                </a:cubicBezTo>
                <a:cubicBezTo>
                  <a:pt x="33567" y="81265"/>
                  <a:pt x="33361" y="80648"/>
                  <a:pt x="32607" y="80785"/>
                </a:cubicBezTo>
                <a:cubicBezTo>
                  <a:pt x="31853" y="80922"/>
                  <a:pt x="33224" y="80374"/>
                  <a:pt x="33224" y="80237"/>
                </a:cubicBezTo>
                <a:cubicBezTo>
                  <a:pt x="33224" y="80100"/>
                  <a:pt x="31579" y="80237"/>
                  <a:pt x="32058" y="80237"/>
                </a:cubicBezTo>
                <a:cubicBezTo>
                  <a:pt x="32538" y="80162"/>
                  <a:pt x="33018" y="79997"/>
                  <a:pt x="33429" y="79758"/>
                </a:cubicBezTo>
                <a:cubicBezTo>
                  <a:pt x="32195" y="79758"/>
                  <a:pt x="32195" y="79758"/>
                  <a:pt x="31716" y="79209"/>
                </a:cubicBezTo>
                <a:cubicBezTo>
                  <a:pt x="31990" y="79284"/>
                  <a:pt x="32264" y="79284"/>
                  <a:pt x="32538" y="79209"/>
                </a:cubicBezTo>
                <a:cubicBezTo>
                  <a:pt x="31167" y="79209"/>
                  <a:pt x="32538" y="78387"/>
                  <a:pt x="31579" y="78387"/>
                </a:cubicBezTo>
                <a:lnTo>
                  <a:pt x="32401" y="78387"/>
                </a:lnTo>
                <a:cubicBezTo>
                  <a:pt x="33155" y="77359"/>
                  <a:pt x="30688" y="78935"/>
                  <a:pt x="31031" y="78387"/>
                </a:cubicBezTo>
                <a:cubicBezTo>
                  <a:pt x="31373" y="78448"/>
                  <a:pt x="31647" y="78448"/>
                  <a:pt x="31990" y="78387"/>
                </a:cubicBezTo>
                <a:cubicBezTo>
                  <a:pt x="30345" y="78387"/>
                  <a:pt x="30482" y="77633"/>
                  <a:pt x="29797" y="77359"/>
                </a:cubicBezTo>
                <a:lnTo>
                  <a:pt x="29797" y="77359"/>
                </a:lnTo>
                <a:cubicBezTo>
                  <a:pt x="29386" y="76947"/>
                  <a:pt x="29797" y="76262"/>
                  <a:pt x="28769" y="75988"/>
                </a:cubicBezTo>
                <a:cubicBezTo>
                  <a:pt x="28769" y="75645"/>
                  <a:pt x="30756" y="75234"/>
                  <a:pt x="30276" y="74823"/>
                </a:cubicBezTo>
                <a:cubicBezTo>
                  <a:pt x="28632" y="75508"/>
                  <a:pt x="29249" y="74206"/>
                  <a:pt x="27536" y="75234"/>
                </a:cubicBezTo>
                <a:cubicBezTo>
                  <a:pt x="27536" y="74686"/>
                  <a:pt x="27946" y="73726"/>
                  <a:pt x="27536" y="73658"/>
                </a:cubicBezTo>
                <a:cubicBezTo>
                  <a:pt x="28221" y="73658"/>
                  <a:pt x="29386" y="72630"/>
                  <a:pt x="29660" y="72973"/>
                </a:cubicBezTo>
                <a:lnTo>
                  <a:pt x="30551" y="72287"/>
                </a:lnTo>
                <a:cubicBezTo>
                  <a:pt x="31236" y="72287"/>
                  <a:pt x="30551" y="72287"/>
                  <a:pt x="31236" y="72287"/>
                </a:cubicBezTo>
                <a:cubicBezTo>
                  <a:pt x="31922" y="72287"/>
                  <a:pt x="30208" y="71876"/>
                  <a:pt x="30413" y="71602"/>
                </a:cubicBezTo>
                <a:cubicBezTo>
                  <a:pt x="29249" y="71602"/>
                  <a:pt x="27330" y="72082"/>
                  <a:pt x="26850" y="71602"/>
                </a:cubicBezTo>
                <a:cubicBezTo>
                  <a:pt x="27604" y="71602"/>
                  <a:pt x="28563" y="70711"/>
                  <a:pt x="28906" y="70780"/>
                </a:cubicBezTo>
                <a:lnTo>
                  <a:pt x="25548" y="71259"/>
                </a:lnTo>
                <a:cubicBezTo>
                  <a:pt x="25548" y="71259"/>
                  <a:pt x="26782" y="70711"/>
                  <a:pt x="26233" y="70574"/>
                </a:cubicBezTo>
                <a:cubicBezTo>
                  <a:pt x="25891" y="70670"/>
                  <a:pt x="25479" y="70670"/>
                  <a:pt x="25136" y="70574"/>
                </a:cubicBezTo>
                <a:cubicBezTo>
                  <a:pt x="25136" y="70574"/>
                  <a:pt x="24451" y="69957"/>
                  <a:pt x="26027" y="69272"/>
                </a:cubicBezTo>
                <a:cubicBezTo>
                  <a:pt x="26576" y="68929"/>
                  <a:pt x="26439" y="69272"/>
                  <a:pt x="26918" y="69272"/>
                </a:cubicBezTo>
                <a:cubicBezTo>
                  <a:pt x="27398" y="69272"/>
                  <a:pt x="26233" y="69272"/>
                  <a:pt x="26096" y="68792"/>
                </a:cubicBezTo>
                <a:lnTo>
                  <a:pt x="26096" y="68792"/>
                </a:lnTo>
                <a:cubicBezTo>
                  <a:pt x="26096" y="68449"/>
                  <a:pt x="25136" y="68381"/>
                  <a:pt x="24383" y="68792"/>
                </a:cubicBezTo>
                <a:cubicBezTo>
                  <a:pt x="23629" y="69203"/>
                  <a:pt x="25273" y="68381"/>
                  <a:pt x="24931" y="68792"/>
                </a:cubicBezTo>
                <a:cubicBezTo>
                  <a:pt x="24588" y="69203"/>
                  <a:pt x="23492" y="68792"/>
                  <a:pt x="23355" y="68312"/>
                </a:cubicBezTo>
                <a:cubicBezTo>
                  <a:pt x="23766" y="68395"/>
                  <a:pt x="24178" y="68395"/>
                  <a:pt x="24588" y="68312"/>
                </a:cubicBezTo>
                <a:cubicBezTo>
                  <a:pt x="23629" y="68306"/>
                  <a:pt x="22669" y="68100"/>
                  <a:pt x="21778" y="67695"/>
                </a:cubicBezTo>
                <a:cubicBezTo>
                  <a:pt x="21024" y="67695"/>
                  <a:pt x="23287" y="67353"/>
                  <a:pt x="22875" y="67695"/>
                </a:cubicBezTo>
                <a:cubicBezTo>
                  <a:pt x="23697" y="66599"/>
                  <a:pt x="20887" y="66873"/>
                  <a:pt x="22190" y="65708"/>
                </a:cubicBezTo>
                <a:cubicBezTo>
                  <a:pt x="22190" y="65708"/>
                  <a:pt x="21093" y="66188"/>
                  <a:pt x="21299" y="66119"/>
                </a:cubicBezTo>
                <a:cubicBezTo>
                  <a:pt x="21505" y="66051"/>
                  <a:pt x="22396" y="65365"/>
                  <a:pt x="21915" y="65297"/>
                </a:cubicBezTo>
                <a:cubicBezTo>
                  <a:pt x="22533" y="65297"/>
                  <a:pt x="21915" y="65297"/>
                  <a:pt x="21299" y="64954"/>
                </a:cubicBezTo>
                <a:cubicBezTo>
                  <a:pt x="20682" y="64612"/>
                  <a:pt x="21642" y="64954"/>
                  <a:pt x="21778" y="64954"/>
                </a:cubicBezTo>
                <a:cubicBezTo>
                  <a:pt x="21915" y="64954"/>
                  <a:pt x="19654" y="63995"/>
                  <a:pt x="20339" y="62898"/>
                </a:cubicBezTo>
                <a:cubicBezTo>
                  <a:pt x="19929" y="62898"/>
                  <a:pt x="18626" y="62898"/>
                  <a:pt x="18626" y="62898"/>
                </a:cubicBezTo>
                <a:lnTo>
                  <a:pt x="19654" y="62898"/>
                </a:lnTo>
                <a:cubicBezTo>
                  <a:pt x="20202" y="62555"/>
                  <a:pt x="19311" y="62418"/>
                  <a:pt x="20202" y="62076"/>
                </a:cubicBezTo>
                <a:cubicBezTo>
                  <a:pt x="18832" y="62076"/>
                  <a:pt x="21710" y="63035"/>
                  <a:pt x="20614" y="62898"/>
                </a:cubicBezTo>
                <a:cubicBezTo>
                  <a:pt x="21367" y="62487"/>
                  <a:pt x="18763" y="62898"/>
                  <a:pt x="20202" y="62418"/>
                </a:cubicBezTo>
                <a:cubicBezTo>
                  <a:pt x="20202" y="62076"/>
                  <a:pt x="18763" y="62418"/>
                  <a:pt x="19586" y="61528"/>
                </a:cubicBezTo>
                <a:cubicBezTo>
                  <a:pt x="20408" y="60637"/>
                  <a:pt x="21093" y="61528"/>
                  <a:pt x="20887" y="61048"/>
                </a:cubicBezTo>
                <a:cubicBezTo>
                  <a:pt x="20682" y="60568"/>
                  <a:pt x="20408" y="61048"/>
                  <a:pt x="19929" y="61048"/>
                </a:cubicBezTo>
                <a:lnTo>
                  <a:pt x="19448" y="61048"/>
                </a:lnTo>
                <a:cubicBezTo>
                  <a:pt x="18420" y="61391"/>
                  <a:pt x="19448" y="60568"/>
                  <a:pt x="18352" y="61048"/>
                </a:cubicBezTo>
                <a:cubicBezTo>
                  <a:pt x="19174" y="60705"/>
                  <a:pt x="17598" y="60568"/>
                  <a:pt x="19243" y="60020"/>
                </a:cubicBezTo>
                <a:lnTo>
                  <a:pt x="20545" y="59609"/>
                </a:lnTo>
                <a:cubicBezTo>
                  <a:pt x="19860" y="59561"/>
                  <a:pt x="19174" y="59561"/>
                  <a:pt x="18489" y="59609"/>
                </a:cubicBezTo>
                <a:lnTo>
                  <a:pt x="19038" y="59609"/>
                </a:lnTo>
                <a:cubicBezTo>
                  <a:pt x="17050" y="60294"/>
                  <a:pt x="19038" y="59060"/>
                  <a:pt x="17461" y="59609"/>
                </a:cubicBezTo>
                <a:cubicBezTo>
                  <a:pt x="17941" y="58923"/>
                  <a:pt x="17461" y="58444"/>
                  <a:pt x="18283" y="57827"/>
                </a:cubicBezTo>
                <a:cubicBezTo>
                  <a:pt x="17529" y="57827"/>
                  <a:pt x="16775" y="57827"/>
                  <a:pt x="17050" y="57142"/>
                </a:cubicBezTo>
                <a:lnTo>
                  <a:pt x="17804" y="57142"/>
                </a:lnTo>
                <a:cubicBezTo>
                  <a:pt x="18283" y="56662"/>
                  <a:pt x="17804" y="56799"/>
                  <a:pt x="17324" y="56730"/>
                </a:cubicBezTo>
                <a:cubicBezTo>
                  <a:pt x="16844" y="56662"/>
                  <a:pt x="18352" y="55839"/>
                  <a:pt x="18969" y="55360"/>
                </a:cubicBezTo>
                <a:cubicBezTo>
                  <a:pt x="18147" y="55387"/>
                  <a:pt x="17324" y="55552"/>
                  <a:pt x="16570" y="55839"/>
                </a:cubicBezTo>
                <a:cubicBezTo>
                  <a:pt x="18420" y="54948"/>
                  <a:pt x="14994" y="55360"/>
                  <a:pt x="16570" y="54400"/>
                </a:cubicBezTo>
                <a:cubicBezTo>
                  <a:pt x="16570" y="54400"/>
                  <a:pt x="17666" y="54400"/>
                  <a:pt x="18078" y="54400"/>
                </a:cubicBezTo>
                <a:cubicBezTo>
                  <a:pt x="19929" y="53441"/>
                  <a:pt x="16433" y="54400"/>
                  <a:pt x="17256" y="53509"/>
                </a:cubicBezTo>
                <a:lnTo>
                  <a:pt x="15680" y="54126"/>
                </a:lnTo>
                <a:cubicBezTo>
                  <a:pt x="16570" y="53578"/>
                  <a:pt x="14446" y="53715"/>
                  <a:pt x="16159" y="53235"/>
                </a:cubicBezTo>
                <a:cubicBezTo>
                  <a:pt x="15474" y="53235"/>
                  <a:pt x="16159" y="52481"/>
                  <a:pt x="14925" y="53235"/>
                </a:cubicBezTo>
                <a:cubicBezTo>
                  <a:pt x="15953" y="52002"/>
                  <a:pt x="13486" y="51522"/>
                  <a:pt x="16159" y="50151"/>
                </a:cubicBezTo>
                <a:cubicBezTo>
                  <a:pt x="16159" y="50151"/>
                  <a:pt x="16159" y="49740"/>
                  <a:pt x="15268" y="50151"/>
                </a:cubicBezTo>
                <a:cubicBezTo>
                  <a:pt x="14377" y="50562"/>
                  <a:pt x="15953" y="50151"/>
                  <a:pt x="15268" y="50151"/>
                </a:cubicBezTo>
                <a:cubicBezTo>
                  <a:pt x="14583" y="50151"/>
                  <a:pt x="14720" y="50151"/>
                  <a:pt x="14514" y="50151"/>
                </a:cubicBezTo>
                <a:cubicBezTo>
                  <a:pt x="14308" y="50151"/>
                  <a:pt x="14514" y="49534"/>
                  <a:pt x="16227" y="49329"/>
                </a:cubicBezTo>
                <a:cubicBezTo>
                  <a:pt x="17941" y="49123"/>
                  <a:pt x="13349" y="49671"/>
                  <a:pt x="13760" y="48712"/>
                </a:cubicBezTo>
                <a:cubicBezTo>
                  <a:pt x="14171" y="47753"/>
                  <a:pt x="14651" y="48712"/>
                  <a:pt x="14514" y="48232"/>
                </a:cubicBezTo>
                <a:lnTo>
                  <a:pt x="13280" y="48232"/>
                </a:lnTo>
                <a:cubicBezTo>
                  <a:pt x="13280" y="47684"/>
                  <a:pt x="14651" y="47478"/>
                  <a:pt x="15747" y="47136"/>
                </a:cubicBezTo>
                <a:cubicBezTo>
                  <a:pt x="15747" y="47136"/>
                  <a:pt x="15747" y="46656"/>
                  <a:pt x="14583" y="46793"/>
                </a:cubicBezTo>
                <a:lnTo>
                  <a:pt x="15884" y="46108"/>
                </a:lnTo>
                <a:cubicBezTo>
                  <a:pt x="14994" y="46587"/>
                  <a:pt x="15199" y="46108"/>
                  <a:pt x="14856" y="46108"/>
                </a:cubicBezTo>
                <a:lnTo>
                  <a:pt x="14856" y="46108"/>
                </a:lnTo>
                <a:cubicBezTo>
                  <a:pt x="15268" y="46108"/>
                  <a:pt x="14856" y="45696"/>
                  <a:pt x="14856" y="45628"/>
                </a:cubicBezTo>
                <a:cubicBezTo>
                  <a:pt x="14446" y="45745"/>
                  <a:pt x="14034" y="46046"/>
                  <a:pt x="13829" y="46450"/>
                </a:cubicBezTo>
                <a:cubicBezTo>
                  <a:pt x="13349" y="46450"/>
                  <a:pt x="13349" y="46450"/>
                  <a:pt x="12732" y="46450"/>
                </a:cubicBezTo>
                <a:cubicBezTo>
                  <a:pt x="13829" y="46450"/>
                  <a:pt x="13417" y="45834"/>
                  <a:pt x="13486" y="45628"/>
                </a:cubicBezTo>
                <a:cubicBezTo>
                  <a:pt x="13555" y="45422"/>
                  <a:pt x="12389" y="45628"/>
                  <a:pt x="12389" y="45628"/>
                </a:cubicBezTo>
                <a:cubicBezTo>
                  <a:pt x="12389" y="45628"/>
                  <a:pt x="12389" y="45217"/>
                  <a:pt x="13212" y="45148"/>
                </a:cubicBezTo>
                <a:cubicBezTo>
                  <a:pt x="14034" y="45080"/>
                  <a:pt x="12732" y="45491"/>
                  <a:pt x="13212" y="45491"/>
                </a:cubicBezTo>
                <a:cubicBezTo>
                  <a:pt x="13692" y="45491"/>
                  <a:pt x="14583" y="44943"/>
                  <a:pt x="13760" y="44874"/>
                </a:cubicBezTo>
                <a:cubicBezTo>
                  <a:pt x="12938" y="44805"/>
                  <a:pt x="11635" y="45559"/>
                  <a:pt x="12184" y="44874"/>
                </a:cubicBezTo>
                <a:lnTo>
                  <a:pt x="13349" y="44874"/>
                </a:lnTo>
                <a:lnTo>
                  <a:pt x="13829" y="44326"/>
                </a:lnTo>
                <a:lnTo>
                  <a:pt x="12801" y="44326"/>
                </a:lnTo>
                <a:lnTo>
                  <a:pt x="13280" y="44326"/>
                </a:lnTo>
                <a:cubicBezTo>
                  <a:pt x="12184" y="44326"/>
                  <a:pt x="12732" y="43846"/>
                  <a:pt x="11567" y="44326"/>
                </a:cubicBezTo>
                <a:cubicBezTo>
                  <a:pt x="10402" y="44805"/>
                  <a:pt x="12116" y="43709"/>
                  <a:pt x="12184" y="43503"/>
                </a:cubicBezTo>
                <a:lnTo>
                  <a:pt x="12184" y="43503"/>
                </a:lnTo>
                <a:cubicBezTo>
                  <a:pt x="12732" y="43092"/>
                  <a:pt x="12184" y="42887"/>
                  <a:pt x="11498" y="42887"/>
                </a:cubicBezTo>
                <a:lnTo>
                  <a:pt x="11498" y="42887"/>
                </a:lnTo>
                <a:cubicBezTo>
                  <a:pt x="11498" y="42887"/>
                  <a:pt x="11498" y="42475"/>
                  <a:pt x="10676" y="42475"/>
                </a:cubicBezTo>
                <a:cubicBezTo>
                  <a:pt x="11362" y="41927"/>
                  <a:pt x="14446" y="41242"/>
                  <a:pt x="13075" y="41242"/>
                </a:cubicBezTo>
                <a:cubicBezTo>
                  <a:pt x="13075" y="41242"/>
                  <a:pt x="11088" y="41242"/>
                  <a:pt x="10471" y="41584"/>
                </a:cubicBezTo>
                <a:cubicBezTo>
                  <a:pt x="10950" y="40831"/>
                  <a:pt x="9168" y="40556"/>
                  <a:pt x="10471" y="39597"/>
                </a:cubicBezTo>
                <a:cubicBezTo>
                  <a:pt x="10059" y="39597"/>
                  <a:pt x="9785" y="39597"/>
                  <a:pt x="9511" y="39597"/>
                </a:cubicBezTo>
                <a:cubicBezTo>
                  <a:pt x="9237" y="39597"/>
                  <a:pt x="7798" y="38089"/>
                  <a:pt x="9511" y="36787"/>
                </a:cubicBezTo>
                <a:cubicBezTo>
                  <a:pt x="9991" y="36787"/>
                  <a:pt x="10471" y="36787"/>
                  <a:pt x="11088" y="36376"/>
                </a:cubicBezTo>
                <a:cubicBezTo>
                  <a:pt x="10128" y="36376"/>
                  <a:pt x="11910" y="35896"/>
                  <a:pt x="10402" y="36376"/>
                </a:cubicBezTo>
                <a:cubicBezTo>
                  <a:pt x="8894" y="36856"/>
                  <a:pt x="9031" y="36719"/>
                  <a:pt x="8758" y="37061"/>
                </a:cubicBezTo>
                <a:cubicBezTo>
                  <a:pt x="8277" y="36822"/>
                  <a:pt x="8072" y="36246"/>
                  <a:pt x="8346" y="35773"/>
                </a:cubicBezTo>
                <a:cubicBezTo>
                  <a:pt x="8415" y="35588"/>
                  <a:pt x="8552" y="35437"/>
                  <a:pt x="8758" y="35348"/>
                </a:cubicBezTo>
                <a:cubicBezTo>
                  <a:pt x="8415" y="35471"/>
                  <a:pt x="8072" y="35471"/>
                  <a:pt x="7729" y="35348"/>
                </a:cubicBezTo>
                <a:cubicBezTo>
                  <a:pt x="9168" y="35005"/>
                  <a:pt x="9306" y="34526"/>
                  <a:pt x="8758" y="34389"/>
                </a:cubicBezTo>
                <a:lnTo>
                  <a:pt x="7798" y="34389"/>
                </a:lnTo>
                <a:lnTo>
                  <a:pt x="8689" y="33977"/>
                </a:lnTo>
                <a:cubicBezTo>
                  <a:pt x="8346" y="33977"/>
                  <a:pt x="6839" y="34320"/>
                  <a:pt x="7592" y="33977"/>
                </a:cubicBezTo>
                <a:lnTo>
                  <a:pt x="8483" y="33635"/>
                </a:lnTo>
                <a:cubicBezTo>
                  <a:pt x="7661" y="33635"/>
                  <a:pt x="6358" y="33635"/>
                  <a:pt x="7044" y="32881"/>
                </a:cubicBezTo>
                <a:lnTo>
                  <a:pt x="8209" y="32264"/>
                </a:lnTo>
                <a:cubicBezTo>
                  <a:pt x="7798" y="32045"/>
                  <a:pt x="7318" y="32045"/>
                  <a:pt x="6907" y="32264"/>
                </a:cubicBezTo>
                <a:cubicBezTo>
                  <a:pt x="7524" y="31510"/>
                  <a:pt x="7524" y="31099"/>
                  <a:pt x="8620" y="30619"/>
                </a:cubicBezTo>
                <a:cubicBezTo>
                  <a:pt x="5605" y="30619"/>
                  <a:pt x="5125" y="28906"/>
                  <a:pt x="5057" y="27741"/>
                </a:cubicBezTo>
                <a:lnTo>
                  <a:pt x="5742" y="27741"/>
                </a:lnTo>
                <a:cubicBezTo>
                  <a:pt x="6290" y="27261"/>
                  <a:pt x="4576" y="27741"/>
                  <a:pt x="4988" y="27741"/>
                </a:cubicBezTo>
                <a:cubicBezTo>
                  <a:pt x="5673" y="27501"/>
                  <a:pt x="6358" y="27316"/>
                  <a:pt x="7113" y="27193"/>
                </a:cubicBezTo>
                <a:cubicBezTo>
                  <a:pt x="7729" y="26576"/>
                  <a:pt x="5810" y="27193"/>
                  <a:pt x="5467" y="26713"/>
                </a:cubicBezTo>
                <a:cubicBezTo>
                  <a:pt x="5125" y="26233"/>
                  <a:pt x="6085" y="26713"/>
                  <a:pt x="4919" y="26713"/>
                </a:cubicBezTo>
                <a:cubicBezTo>
                  <a:pt x="3754" y="26713"/>
                  <a:pt x="5467" y="25959"/>
                  <a:pt x="4166" y="26233"/>
                </a:cubicBezTo>
                <a:cubicBezTo>
                  <a:pt x="4782" y="25973"/>
                  <a:pt x="5467" y="25815"/>
                  <a:pt x="6153" y="25753"/>
                </a:cubicBezTo>
                <a:lnTo>
                  <a:pt x="5467" y="25753"/>
                </a:lnTo>
                <a:cubicBezTo>
                  <a:pt x="6976" y="25000"/>
                  <a:pt x="8415" y="25753"/>
                  <a:pt x="10265" y="25000"/>
                </a:cubicBezTo>
                <a:lnTo>
                  <a:pt x="10265" y="25000"/>
                </a:lnTo>
                <a:cubicBezTo>
                  <a:pt x="11567" y="24451"/>
                  <a:pt x="11978" y="25000"/>
                  <a:pt x="12253" y="24588"/>
                </a:cubicBezTo>
                <a:cubicBezTo>
                  <a:pt x="11156" y="24465"/>
                  <a:pt x="10059" y="24629"/>
                  <a:pt x="9100" y="25068"/>
                </a:cubicBezTo>
                <a:cubicBezTo>
                  <a:pt x="8552" y="24588"/>
                  <a:pt x="5879" y="25548"/>
                  <a:pt x="5810" y="25068"/>
                </a:cubicBezTo>
                <a:cubicBezTo>
                  <a:pt x="5742" y="24588"/>
                  <a:pt x="5810" y="25479"/>
                  <a:pt x="7181" y="25068"/>
                </a:cubicBezTo>
                <a:cubicBezTo>
                  <a:pt x="8552" y="24657"/>
                  <a:pt x="6496" y="24657"/>
                  <a:pt x="6770" y="24314"/>
                </a:cubicBezTo>
                <a:cubicBezTo>
                  <a:pt x="6085" y="24506"/>
                  <a:pt x="5331" y="24506"/>
                  <a:pt x="4645" y="24314"/>
                </a:cubicBezTo>
                <a:cubicBezTo>
                  <a:pt x="5194" y="23834"/>
                  <a:pt x="5948" y="24314"/>
                  <a:pt x="6016" y="23697"/>
                </a:cubicBezTo>
                <a:cubicBezTo>
                  <a:pt x="6085" y="23081"/>
                  <a:pt x="4576" y="23697"/>
                  <a:pt x="4097" y="24040"/>
                </a:cubicBezTo>
                <a:cubicBezTo>
                  <a:pt x="2315" y="24040"/>
                  <a:pt x="4097" y="23492"/>
                  <a:pt x="3069" y="23560"/>
                </a:cubicBezTo>
                <a:cubicBezTo>
                  <a:pt x="4234" y="23081"/>
                  <a:pt x="6016" y="23560"/>
                  <a:pt x="6496" y="22738"/>
                </a:cubicBezTo>
                <a:cubicBezTo>
                  <a:pt x="5331" y="23081"/>
                  <a:pt x="4782" y="22738"/>
                  <a:pt x="3069" y="23149"/>
                </a:cubicBezTo>
                <a:cubicBezTo>
                  <a:pt x="3686" y="22807"/>
                  <a:pt x="4371" y="22621"/>
                  <a:pt x="5057" y="22601"/>
                </a:cubicBezTo>
                <a:cubicBezTo>
                  <a:pt x="5673" y="22190"/>
                  <a:pt x="2727" y="22601"/>
                  <a:pt x="5057" y="21847"/>
                </a:cubicBezTo>
                <a:lnTo>
                  <a:pt x="3823" y="21847"/>
                </a:lnTo>
                <a:lnTo>
                  <a:pt x="5057" y="21230"/>
                </a:lnTo>
                <a:cubicBezTo>
                  <a:pt x="5057" y="21230"/>
                  <a:pt x="3275" y="20819"/>
                  <a:pt x="5057" y="20476"/>
                </a:cubicBezTo>
                <a:cubicBezTo>
                  <a:pt x="5057" y="20476"/>
                  <a:pt x="5057" y="19860"/>
                  <a:pt x="3618" y="20476"/>
                </a:cubicBezTo>
                <a:cubicBezTo>
                  <a:pt x="2178" y="21093"/>
                  <a:pt x="4576" y="20476"/>
                  <a:pt x="2932" y="21230"/>
                </a:cubicBezTo>
                <a:cubicBezTo>
                  <a:pt x="4234" y="20682"/>
                  <a:pt x="2932" y="20751"/>
                  <a:pt x="2178" y="20682"/>
                </a:cubicBezTo>
                <a:lnTo>
                  <a:pt x="2863" y="20682"/>
                </a:lnTo>
                <a:cubicBezTo>
                  <a:pt x="2863" y="20682"/>
                  <a:pt x="2863" y="20682"/>
                  <a:pt x="1836" y="20682"/>
                </a:cubicBezTo>
                <a:cubicBezTo>
                  <a:pt x="2178" y="20778"/>
                  <a:pt x="2590" y="20778"/>
                  <a:pt x="2932" y="20682"/>
                </a:cubicBezTo>
                <a:lnTo>
                  <a:pt x="1836" y="20682"/>
                </a:lnTo>
                <a:cubicBezTo>
                  <a:pt x="1150" y="20682"/>
                  <a:pt x="3686" y="20134"/>
                  <a:pt x="3275" y="19791"/>
                </a:cubicBezTo>
                <a:lnTo>
                  <a:pt x="4166" y="19791"/>
                </a:lnTo>
                <a:cubicBezTo>
                  <a:pt x="4166" y="19791"/>
                  <a:pt x="4919" y="19380"/>
                  <a:pt x="4576" y="19243"/>
                </a:cubicBezTo>
                <a:lnTo>
                  <a:pt x="1561" y="19243"/>
                </a:lnTo>
                <a:cubicBezTo>
                  <a:pt x="1082" y="19243"/>
                  <a:pt x="2658" y="18900"/>
                  <a:pt x="1561" y="18900"/>
                </a:cubicBezTo>
                <a:lnTo>
                  <a:pt x="2795" y="18900"/>
                </a:lnTo>
                <a:cubicBezTo>
                  <a:pt x="2795" y="18900"/>
                  <a:pt x="4371" y="18283"/>
                  <a:pt x="4234" y="17941"/>
                </a:cubicBezTo>
                <a:cubicBezTo>
                  <a:pt x="3480" y="17673"/>
                  <a:pt x="2658" y="17673"/>
                  <a:pt x="1904" y="17941"/>
                </a:cubicBezTo>
                <a:cubicBezTo>
                  <a:pt x="1904" y="17941"/>
                  <a:pt x="2384" y="17461"/>
                  <a:pt x="3137" y="17392"/>
                </a:cubicBezTo>
                <a:cubicBezTo>
                  <a:pt x="2727" y="17392"/>
                  <a:pt x="2109" y="17392"/>
                  <a:pt x="1424" y="17392"/>
                </a:cubicBezTo>
                <a:cubicBezTo>
                  <a:pt x="2041" y="17392"/>
                  <a:pt x="2863" y="16501"/>
                  <a:pt x="3754" y="16022"/>
                </a:cubicBezTo>
                <a:lnTo>
                  <a:pt x="5467" y="16022"/>
                </a:lnTo>
                <a:lnTo>
                  <a:pt x="5467" y="16022"/>
                </a:lnTo>
                <a:cubicBezTo>
                  <a:pt x="6839" y="16022"/>
                  <a:pt x="6427" y="15679"/>
                  <a:pt x="7867" y="15542"/>
                </a:cubicBezTo>
                <a:cubicBezTo>
                  <a:pt x="7867" y="15542"/>
                  <a:pt x="7867" y="15542"/>
                  <a:pt x="7113" y="15199"/>
                </a:cubicBezTo>
                <a:cubicBezTo>
                  <a:pt x="4988" y="16090"/>
                  <a:pt x="3960" y="15199"/>
                  <a:pt x="1973" y="15816"/>
                </a:cubicBezTo>
                <a:cubicBezTo>
                  <a:pt x="1287" y="15268"/>
                  <a:pt x="6839" y="14377"/>
                  <a:pt x="3480" y="14377"/>
                </a:cubicBezTo>
                <a:cubicBezTo>
                  <a:pt x="3000" y="14377"/>
                  <a:pt x="1424" y="14377"/>
                  <a:pt x="2041" y="14857"/>
                </a:cubicBezTo>
                <a:cubicBezTo>
                  <a:pt x="2658" y="15336"/>
                  <a:pt x="-15" y="14857"/>
                  <a:pt x="739" y="14377"/>
                </a:cubicBezTo>
                <a:cubicBezTo>
                  <a:pt x="1493" y="13897"/>
                  <a:pt x="2727" y="13555"/>
                  <a:pt x="4028" y="13829"/>
                </a:cubicBezTo>
                <a:cubicBezTo>
                  <a:pt x="3343" y="13829"/>
                  <a:pt x="3549" y="14240"/>
                  <a:pt x="4028" y="14240"/>
                </a:cubicBezTo>
                <a:cubicBezTo>
                  <a:pt x="4509" y="14240"/>
                  <a:pt x="6085" y="13897"/>
                  <a:pt x="6016" y="13486"/>
                </a:cubicBezTo>
                <a:cubicBezTo>
                  <a:pt x="5948" y="13075"/>
                  <a:pt x="5605" y="12938"/>
                  <a:pt x="4576" y="13486"/>
                </a:cubicBezTo>
                <a:cubicBezTo>
                  <a:pt x="3549" y="14034"/>
                  <a:pt x="4576" y="13829"/>
                  <a:pt x="3618" y="13897"/>
                </a:cubicBezTo>
                <a:cubicBezTo>
                  <a:pt x="2658" y="13966"/>
                  <a:pt x="4851" y="13075"/>
                  <a:pt x="2727" y="13281"/>
                </a:cubicBezTo>
                <a:cubicBezTo>
                  <a:pt x="2727" y="13281"/>
                  <a:pt x="1767" y="13829"/>
                  <a:pt x="1013" y="14034"/>
                </a:cubicBezTo>
                <a:lnTo>
                  <a:pt x="465" y="14034"/>
                </a:lnTo>
                <a:lnTo>
                  <a:pt x="1218" y="14034"/>
                </a:lnTo>
                <a:cubicBezTo>
                  <a:pt x="1630" y="13349"/>
                  <a:pt x="-221" y="14034"/>
                  <a:pt x="-83" y="13555"/>
                </a:cubicBezTo>
                <a:lnTo>
                  <a:pt x="1356" y="13006"/>
                </a:lnTo>
                <a:cubicBezTo>
                  <a:pt x="2658" y="13006"/>
                  <a:pt x="945" y="13897"/>
                  <a:pt x="3069" y="13418"/>
                </a:cubicBezTo>
                <a:cubicBezTo>
                  <a:pt x="3069" y="13006"/>
                  <a:pt x="1973" y="13418"/>
                  <a:pt x="2452" y="12664"/>
                </a:cubicBezTo>
                <a:lnTo>
                  <a:pt x="2932" y="12664"/>
                </a:lnTo>
                <a:cubicBezTo>
                  <a:pt x="2932" y="12664"/>
                  <a:pt x="5742" y="11841"/>
                  <a:pt x="4028" y="11636"/>
                </a:cubicBezTo>
                <a:cubicBezTo>
                  <a:pt x="2315" y="11430"/>
                  <a:pt x="3206" y="11636"/>
                  <a:pt x="2452" y="11636"/>
                </a:cubicBezTo>
                <a:cubicBezTo>
                  <a:pt x="1699" y="11636"/>
                  <a:pt x="1218" y="11087"/>
                  <a:pt x="1013" y="10745"/>
                </a:cubicBezTo>
                <a:cubicBezTo>
                  <a:pt x="2590" y="10745"/>
                  <a:pt x="1013" y="9991"/>
                  <a:pt x="2727" y="10128"/>
                </a:cubicBezTo>
                <a:cubicBezTo>
                  <a:pt x="1836" y="10539"/>
                  <a:pt x="2109" y="11361"/>
                  <a:pt x="3618" y="11293"/>
                </a:cubicBezTo>
                <a:cubicBezTo>
                  <a:pt x="5125" y="11224"/>
                  <a:pt x="3618" y="11773"/>
                  <a:pt x="5331" y="11293"/>
                </a:cubicBezTo>
                <a:cubicBezTo>
                  <a:pt x="5331" y="10813"/>
                  <a:pt x="7113" y="10471"/>
                  <a:pt x="8277" y="10196"/>
                </a:cubicBezTo>
                <a:cubicBezTo>
                  <a:pt x="8277" y="10196"/>
                  <a:pt x="7867" y="10196"/>
                  <a:pt x="7661" y="10196"/>
                </a:cubicBezTo>
                <a:cubicBezTo>
                  <a:pt x="6907" y="10313"/>
                  <a:pt x="6153" y="10498"/>
                  <a:pt x="5400" y="10745"/>
                </a:cubicBezTo>
                <a:cubicBezTo>
                  <a:pt x="5400" y="10128"/>
                  <a:pt x="4919" y="9717"/>
                  <a:pt x="3754" y="9648"/>
                </a:cubicBezTo>
                <a:cubicBezTo>
                  <a:pt x="4234" y="9648"/>
                  <a:pt x="5400" y="9237"/>
                  <a:pt x="5536" y="9648"/>
                </a:cubicBezTo>
                <a:cubicBezTo>
                  <a:pt x="5262" y="9018"/>
                  <a:pt x="5262" y="8284"/>
                  <a:pt x="5536" y="7661"/>
                </a:cubicBezTo>
                <a:cubicBezTo>
                  <a:pt x="3823" y="8415"/>
                  <a:pt x="4988" y="7112"/>
                  <a:pt x="3549" y="7661"/>
                </a:cubicBezTo>
                <a:cubicBezTo>
                  <a:pt x="2795" y="8182"/>
                  <a:pt x="1973" y="8490"/>
                  <a:pt x="1082" y="8552"/>
                </a:cubicBezTo>
                <a:cubicBezTo>
                  <a:pt x="1082" y="8552"/>
                  <a:pt x="1836" y="8552"/>
                  <a:pt x="2247" y="8552"/>
                </a:cubicBezTo>
                <a:cubicBezTo>
                  <a:pt x="1218" y="8552"/>
                  <a:pt x="3754" y="7866"/>
                  <a:pt x="2247" y="7935"/>
                </a:cubicBezTo>
                <a:cubicBezTo>
                  <a:pt x="2932" y="8415"/>
                  <a:pt x="4440" y="7592"/>
                  <a:pt x="5948" y="7455"/>
                </a:cubicBezTo>
                <a:cubicBezTo>
                  <a:pt x="5057" y="7455"/>
                  <a:pt x="6976" y="7455"/>
                  <a:pt x="6907" y="6907"/>
                </a:cubicBezTo>
                <a:cubicBezTo>
                  <a:pt x="6153" y="6701"/>
                  <a:pt x="5467" y="6324"/>
                  <a:pt x="4851" y="5810"/>
                </a:cubicBezTo>
                <a:cubicBezTo>
                  <a:pt x="6153" y="4988"/>
                  <a:pt x="4851" y="4371"/>
                  <a:pt x="4851" y="3823"/>
                </a:cubicBezTo>
                <a:cubicBezTo>
                  <a:pt x="4851" y="3275"/>
                  <a:pt x="7181" y="3343"/>
                  <a:pt x="7455" y="3001"/>
                </a:cubicBezTo>
                <a:cubicBezTo>
                  <a:pt x="7729" y="2658"/>
                  <a:pt x="5742" y="3549"/>
                  <a:pt x="6358" y="3001"/>
                </a:cubicBezTo>
                <a:lnTo>
                  <a:pt x="6358" y="3001"/>
                </a:lnTo>
                <a:cubicBezTo>
                  <a:pt x="5948" y="3001"/>
                  <a:pt x="7318" y="1904"/>
                  <a:pt x="4988" y="2110"/>
                </a:cubicBezTo>
                <a:lnTo>
                  <a:pt x="6770" y="2110"/>
                </a:lnTo>
                <a:cubicBezTo>
                  <a:pt x="6770" y="2110"/>
                  <a:pt x="6770" y="2110"/>
                  <a:pt x="6290" y="2110"/>
                </a:cubicBezTo>
                <a:cubicBezTo>
                  <a:pt x="6770" y="2055"/>
                  <a:pt x="7318" y="2055"/>
                  <a:pt x="7798" y="2110"/>
                </a:cubicBezTo>
                <a:cubicBezTo>
                  <a:pt x="8963" y="1630"/>
                  <a:pt x="7455" y="1493"/>
                  <a:pt x="7386" y="1150"/>
                </a:cubicBezTo>
                <a:lnTo>
                  <a:pt x="6358" y="1561"/>
                </a:lnTo>
                <a:cubicBezTo>
                  <a:pt x="5467" y="1081"/>
                  <a:pt x="6358" y="533"/>
                  <a:pt x="5948" y="54"/>
                </a:cubicBezTo>
                <a:lnTo>
                  <a:pt x="6976" y="54"/>
                </a:lnTo>
                <a:lnTo>
                  <a:pt x="6290" y="54"/>
                </a:lnTo>
                <a:cubicBezTo>
                  <a:pt x="7318" y="54"/>
                  <a:pt x="7935" y="-426"/>
                  <a:pt x="7044" y="-426"/>
                </a:cubicBezTo>
                <a:lnTo>
                  <a:pt x="9716" y="54"/>
                </a:lnTo>
                <a:cubicBezTo>
                  <a:pt x="9100" y="396"/>
                  <a:pt x="8415" y="54"/>
                  <a:pt x="7455" y="54"/>
                </a:cubicBezTo>
                <a:cubicBezTo>
                  <a:pt x="6496" y="54"/>
                  <a:pt x="6907" y="808"/>
                  <a:pt x="7935" y="739"/>
                </a:cubicBezTo>
                <a:cubicBezTo>
                  <a:pt x="8963" y="670"/>
                  <a:pt x="7935" y="739"/>
                  <a:pt x="7386" y="739"/>
                </a:cubicBezTo>
                <a:cubicBezTo>
                  <a:pt x="8209" y="595"/>
                  <a:pt x="8963" y="595"/>
                  <a:pt x="9785" y="739"/>
                </a:cubicBezTo>
                <a:cubicBezTo>
                  <a:pt x="9785" y="739"/>
                  <a:pt x="9785" y="396"/>
                  <a:pt x="9785" y="739"/>
                </a:cubicBezTo>
                <a:cubicBezTo>
                  <a:pt x="10540" y="739"/>
                  <a:pt x="10676" y="739"/>
                  <a:pt x="10745" y="1356"/>
                </a:cubicBezTo>
                <a:cubicBezTo>
                  <a:pt x="10813" y="1972"/>
                  <a:pt x="9922" y="1356"/>
                  <a:pt x="9443" y="1356"/>
                </a:cubicBezTo>
                <a:cubicBezTo>
                  <a:pt x="10745" y="1356"/>
                  <a:pt x="11156" y="1356"/>
                  <a:pt x="10882" y="1904"/>
                </a:cubicBezTo>
                <a:cubicBezTo>
                  <a:pt x="9511" y="2452"/>
                  <a:pt x="11910" y="2521"/>
                  <a:pt x="11635" y="3069"/>
                </a:cubicBezTo>
                <a:cubicBezTo>
                  <a:pt x="10676" y="3213"/>
                  <a:pt x="9649" y="3213"/>
                  <a:pt x="8689" y="3069"/>
                </a:cubicBezTo>
                <a:cubicBezTo>
                  <a:pt x="8140" y="3480"/>
                  <a:pt x="8689" y="3069"/>
                  <a:pt x="8209" y="3823"/>
                </a:cubicBezTo>
                <a:cubicBezTo>
                  <a:pt x="9237" y="3679"/>
                  <a:pt x="10265" y="3679"/>
                  <a:pt x="11293" y="3823"/>
                </a:cubicBezTo>
                <a:lnTo>
                  <a:pt x="10334" y="3823"/>
                </a:lnTo>
                <a:cubicBezTo>
                  <a:pt x="10882" y="3823"/>
                  <a:pt x="12253" y="3823"/>
                  <a:pt x="12047" y="4371"/>
                </a:cubicBezTo>
                <a:cubicBezTo>
                  <a:pt x="11910" y="5118"/>
                  <a:pt x="11910" y="5886"/>
                  <a:pt x="12047" y="6633"/>
                </a:cubicBezTo>
                <a:lnTo>
                  <a:pt x="11088" y="6633"/>
                </a:lnTo>
                <a:cubicBezTo>
                  <a:pt x="13143" y="6633"/>
                  <a:pt x="12047" y="7592"/>
                  <a:pt x="13007" y="7866"/>
                </a:cubicBezTo>
                <a:cubicBezTo>
                  <a:pt x="12253" y="8826"/>
                  <a:pt x="14171" y="9374"/>
                  <a:pt x="12664" y="10059"/>
                </a:cubicBezTo>
                <a:cubicBezTo>
                  <a:pt x="13692" y="11033"/>
                  <a:pt x="14377" y="12348"/>
                  <a:pt x="14514" y="13760"/>
                </a:cubicBezTo>
                <a:lnTo>
                  <a:pt x="13075" y="13760"/>
                </a:lnTo>
                <a:cubicBezTo>
                  <a:pt x="14103" y="13760"/>
                  <a:pt x="12321" y="14103"/>
                  <a:pt x="12595" y="14308"/>
                </a:cubicBezTo>
                <a:cubicBezTo>
                  <a:pt x="12869" y="14514"/>
                  <a:pt x="14034" y="14308"/>
                  <a:pt x="14925" y="14308"/>
                </a:cubicBezTo>
                <a:cubicBezTo>
                  <a:pt x="14034" y="15131"/>
                  <a:pt x="15337" y="15679"/>
                  <a:pt x="16365" y="16022"/>
                </a:cubicBezTo>
                <a:lnTo>
                  <a:pt x="15474" y="16022"/>
                </a:lnTo>
                <a:cubicBezTo>
                  <a:pt x="17324" y="16022"/>
                  <a:pt x="15953" y="17187"/>
                  <a:pt x="15474" y="17941"/>
                </a:cubicBezTo>
                <a:cubicBezTo>
                  <a:pt x="14994" y="18694"/>
                  <a:pt x="14240" y="18421"/>
                  <a:pt x="14377" y="18557"/>
                </a:cubicBezTo>
                <a:cubicBezTo>
                  <a:pt x="15268" y="18564"/>
                  <a:pt x="16159" y="18777"/>
                  <a:pt x="16913" y="19174"/>
                </a:cubicBezTo>
                <a:cubicBezTo>
                  <a:pt x="16913" y="19784"/>
                  <a:pt x="16707" y="20374"/>
                  <a:pt x="16296" y="20819"/>
                </a:cubicBezTo>
                <a:cubicBezTo>
                  <a:pt x="18763" y="21847"/>
                  <a:pt x="17735" y="23629"/>
                  <a:pt x="19380" y="24862"/>
                </a:cubicBezTo>
                <a:lnTo>
                  <a:pt x="18352" y="25274"/>
                </a:lnTo>
                <a:cubicBezTo>
                  <a:pt x="20956" y="26165"/>
                  <a:pt x="19380" y="28495"/>
                  <a:pt x="20887" y="29454"/>
                </a:cubicBezTo>
                <a:lnTo>
                  <a:pt x="18969" y="29865"/>
                </a:lnTo>
                <a:cubicBezTo>
                  <a:pt x="18557" y="30414"/>
                  <a:pt x="19723" y="30619"/>
                  <a:pt x="21024" y="30208"/>
                </a:cubicBezTo>
                <a:cubicBezTo>
                  <a:pt x="20545" y="30756"/>
                  <a:pt x="22121" y="30962"/>
                  <a:pt x="21024" y="31579"/>
                </a:cubicBezTo>
                <a:cubicBezTo>
                  <a:pt x="21024" y="32058"/>
                  <a:pt x="21984" y="31579"/>
                  <a:pt x="22327" y="32127"/>
                </a:cubicBezTo>
                <a:cubicBezTo>
                  <a:pt x="22669" y="32675"/>
                  <a:pt x="22327" y="33361"/>
                  <a:pt x="22327" y="34046"/>
                </a:cubicBezTo>
                <a:lnTo>
                  <a:pt x="22327" y="34046"/>
                </a:lnTo>
                <a:cubicBezTo>
                  <a:pt x="21847" y="34046"/>
                  <a:pt x="21093" y="34046"/>
                  <a:pt x="21024" y="34526"/>
                </a:cubicBezTo>
                <a:cubicBezTo>
                  <a:pt x="20956" y="35005"/>
                  <a:pt x="21024" y="35691"/>
                  <a:pt x="22944" y="34526"/>
                </a:cubicBezTo>
                <a:cubicBezTo>
                  <a:pt x="21915" y="35691"/>
                  <a:pt x="24520" y="36102"/>
                  <a:pt x="22944" y="37404"/>
                </a:cubicBezTo>
                <a:cubicBezTo>
                  <a:pt x="23492" y="37404"/>
                  <a:pt x="23697" y="37404"/>
                  <a:pt x="24109" y="37404"/>
                </a:cubicBezTo>
                <a:cubicBezTo>
                  <a:pt x="24520" y="37404"/>
                  <a:pt x="23355" y="39254"/>
                  <a:pt x="24520" y="39529"/>
                </a:cubicBezTo>
                <a:cubicBezTo>
                  <a:pt x="24520" y="39529"/>
                  <a:pt x="23492" y="39529"/>
                  <a:pt x="23492" y="39940"/>
                </a:cubicBezTo>
                <a:cubicBezTo>
                  <a:pt x="23492" y="40351"/>
                  <a:pt x="24246" y="39940"/>
                  <a:pt x="24657" y="39940"/>
                </a:cubicBezTo>
                <a:cubicBezTo>
                  <a:pt x="25069" y="39940"/>
                  <a:pt x="24178" y="42613"/>
                  <a:pt x="24657" y="43572"/>
                </a:cubicBezTo>
                <a:cubicBezTo>
                  <a:pt x="26370" y="45080"/>
                  <a:pt x="26370" y="47204"/>
                  <a:pt x="27124" y="48918"/>
                </a:cubicBezTo>
                <a:lnTo>
                  <a:pt x="26713" y="48918"/>
                </a:lnTo>
                <a:cubicBezTo>
                  <a:pt x="28563" y="48918"/>
                  <a:pt x="25479" y="50905"/>
                  <a:pt x="28084" y="50494"/>
                </a:cubicBezTo>
                <a:cubicBezTo>
                  <a:pt x="28084" y="50836"/>
                  <a:pt x="28084" y="51111"/>
                  <a:pt x="27193" y="51316"/>
                </a:cubicBezTo>
                <a:cubicBezTo>
                  <a:pt x="28563" y="51316"/>
                  <a:pt x="26576" y="52961"/>
                  <a:pt x="28289" y="53167"/>
                </a:cubicBezTo>
                <a:lnTo>
                  <a:pt x="28289" y="53167"/>
                </a:lnTo>
                <a:cubicBezTo>
                  <a:pt x="27604" y="54126"/>
                  <a:pt x="29112" y="54332"/>
                  <a:pt x="28289" y="55291"/>
                </a:cubicBezTo>
                <a:cubicBezTo>
                  <a:pt x="28015" y="55229"/>
                  <a:pt x="27741" y="55229"/>
                  <a:pt x="27467" y="55291"/>
                </a:cubicBezTo>
                <a:cubicBezTo>
                  <a:pt x="26713" y="55839"/>
                  <a:pt x="29522" y="55291"/>
                  <a:pt x="27467" y="56182"/>
                </a:cubicBezTo>
                <a:cubicBezTo>
                  <a:pt x="27467" y="56182"/>
                  <a:pt x="28563" y="56182"/>
                  <a:pt x="28427" y="55839"/>
                </a:cubicBezTo>
                <a:cubicBezTo>
                  <a:pt x="28427" y="57758"/>
                  <a:pt x="30140" y="58923"/>
                  <a:pt x="31167" y="60431"/>
                </a:cubicBezTo>
                <a:cubicBezTo>
                  <a:pt x="30413" y="62007"/>
                  <a:pt x="27741" y="61733"/>
                  <a:pt x="29591" y="62076"/>
                </a:cubicBezTo>
                <a:cubicBezTo>
                  <a:pt x="29249" y="62076"/>
                  <a:pt x="30413" y="62076"/>
                  <a:pt x="30003" y="62076"/>
                </a:cubicBezTo>
                <a:cubicBezTo>
                  <a:pt x="30688" y="62076"/>
                  <a:pt x="27878" y="63446"/>
                  <a:pt x="29112" y="63309"/>
                </a:cubicBezTo>
                <a:cubicBezTo>
                  <a:pt x="30345" y="63172"/>
                  <a:pt x="29865" y="63309"/>
                  <a:pt x="30619" y="62898"/>
                </a:cubicBezTo>
                <a:cubicBezTo>
                  <a:pt x="30071" y="63926"/>
                  <a:pt x="28975" y="64543"/>
                  <a:pt x="30140" y="64749"/>
                </a:cubicBezTo>
                <a:lnTo>
                  <a:pt x="29454" y="64749"/>
                </a:lnTo>
                <a:cubicBezTo>
                  <a:pt x="31579" y="64749"/>
                  <a:pt x="30894" y="65845"/>
                  <a:pt x="33292" y="65571"/>
                </a:cubicBezTo>
                <a:cubicBezTo>
                  <a:pt x="35005" y="69066"/>
                  <a:pt x="37610" y="72013"/>
                  <a:pt x="39323" y="75371"/>
                </a:cubicBezTo>
                <a:cubicBezTo>
                  <a:pt x="40968" y="78709"/>
                  <a:pt x="42269" y="82197"/>
                  <a:pt x="43229" y="85788"/>
                </a:cubicBezTo>
                <a:cubicBezTo>
                  <a:pt x="41927" y="87365"/>
                  <a:pt x="41996" y="87433"/>
                  <a:pt x="43229" y="87981"/>
                </a:cubicBezTo>
                <a:lnTo>
                  <a:pt x="42681" y="87981"/>
                </a:lnTo>
                <a:cubicBezTo>
                  <a:pt x="44051" y="87433"/>
                  <a:pt x="43093" y="88598"/>
                  <a:pt x="44463" y="87981"/>
                </a:cubicBezTo>
                <a:cubicBezTo>
                  <a:pt x="44942" y="89256"/>
                  <a:pt x="45560" y="90476"/>
                  <a:pt x="46314" y="91614"/>
                </a:cubicBezTo>
                <a:cubicBezTo>
                  <a:pt x="46314" y="91614"/>
                  <a:pt x="44942" y="91614"/>
                  <a:pt x="45148" y="92162"/>
                </a:cubicBezTo>
                <a:lnTo>
                  <a:pt x="46108" y="92162"/>
                </a:lnTo>
                <a:lnTo>
                  <a:pt x="46108" y="92162"/>
                </a:lnTo>
                <a:cubicBezTo>
                  <a:pt x="46656" y="92210"/>
                  <a:pt x="47136" y="92031"/>
                  <a:pt x="47547" y="91682"/>
                </a:cubicBezTo>
                <a:cubicBezTo>
                  <a:pt x="50288" y="94355"/>
                  <a:pt x="49123" y="98535"/>
                  <a:pt x="51179" y="101893"/>
                </a:cubicBezTo>
                <a:cubicBezTo>
                  <a:pt x="51179" y="102921"/>
                  <a:pt x="52070" y="103675"/>
                  <a:pt x="52755" y="104361"/>
                </a:cubicBezTo>
                <a:cubicBezTo>
                  <a:pt x="52276" y="107719"/>
                  <a:pt x="52070" y="110665"/>
                  <a:pt x="54674" y="112379"/>
                </a:cubicBezTo>
                <a:cubicBezTo>
                  <a:pt x="54469" y="107239"/>
                  <a:pt x="50905" y="108884"/>
                  <a:pt x="49534" y="10833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7" name="Google Shape;2337;p47"/>
          <p:cNvSpPr/>
          <p:nvPr/>
        </p:nvSpPr>
        <p:spPr>
          <a:xfrm>
            <a:off x="2650010" y="3104858"/>
            <a:ext cx="1827" cy="429"/>
          </a:xfrm>
          <a:custGeom>
            <a:rect b="b" l="l" r="r" t="t"/>
            <a:pathLst>
              <a:path extrusionOk="0" h="499" w="2124">
                <a:moveTo>
                  <a:pt x="2034" y="-426"/>
                </a:moveTo>
                <a:cubicBezTo>
                  <a:pt x="1281" y="-426"/>
                  <a:pt x="938" y="191"/>
                  <a:pt x="-91" y="54"/>
                </a:cubicBezTo>
                <a:cubicBezTo>
                  <a:pt x="595" y="-83"/>
                  <a:pt x="1349" y="-358"/>
                  <a:pt x="2034"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8" name="Google Shape;2338;p47"/>
          <p:cNvSpPr/>
          <p:nvPr/>
        </p:nvSpPr>
        <p:spPr>
          <a:xfrm>
            <a:off x="2645682" y="3113279"/>
            <a:ext cx="736" cy="26"/>
          </a:xfrm>
          <a:custGeom>
            <a:rect b="b" l="l" r="r" t="t"/>
            <a:pathLst>
              <a:path extrusionOk="0" h="30" w="856">
                <a:moveTo>
                  <a:pt x="766" y="-426"/>
                </a:moveTo>
                <a:cubicBezTo>
                  <a:pt x="766" y="-426"/>
                  <a:pt x="766" y="-426"/>
                  <a:pt x="355" y="-426"/>
                </a:cubicBezTo>
                <a:cubicBezTo>
                  <a:pt x="-56" y="-426"/>
                  <a:pt x="-398" y="-426"/>
                  <a:pt x="355" y="-426"/>
                </a:cubicBezTo>
                <a:cubicBezTo>
                  <a:pt x="1109" y="-426"/>
                  <a:pt x="424" y="-358"/>
                  <a:pt x="766"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9" name="Google Shape;2339;p47"/>
          <p:cNvSpPr/>
          <p:nvPr/>
        </p:nvSpPr>
        <p:spPr>
          <a:xfrm>
            <a:off x="2645123" y="3114811"/>
            <a:ext cx="1237" cy="486"/>
          </a:xfrm>
          <a:custGeom>
            <a:rect b="b" l="l" r="r" t="t"/>
            <a:pathLst>
              <a:path extrusionOk="0" h="565" w="1438">
                <a:moveTo>
                  <a:pt x="1348" y="122"/>
                </a:moveTo>
                <a:cubicBezTo>
                  <a:pt x="800" y="205"/>
                  <a:pt x="252" y="-8"/>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0" name="Google Shape;2340;p47"/>
          <p:cNvSpPr/>
          <p:nvPr/>
        </p:nvSpPr>
        <p:spPr>
          <a:xfrm>
            <a:off x="2643591" y="3117497"/>
            <a:ext cx="765" cy="22"/>
          </a:xfrm>
          <a:custGeom>
            <a:rect b="b" l="l" r="r" t="t"/>
            <a:pathLst>
              <a:path extrusionOk="0" h="25" w="890">
                <a:moveTo>
                  <a:pt x="800" y="-400"/>
                </a:moveTo>
                <a:cubicBezTo>
                  <a:pt x="252" y="-400"/>
                  <a:pt x="-91" y="-400"/>
                  <a:pt x="-91" y="-400"/>
                </a:cubicBezTo>
                <a:cubicBezTo>
                  <a:pt x="184" y="-435"/>
                  <a:pt x="526" y="-435"/>
                  <a:pt x="800" y="-4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1" name="Google Shape;2341;p47"/>
          <p:cNvSpPr/>
          <p:nvPr/>
        </p:nvSpPr>
        <p:spPr>
          <a:xfrm>
            <a:off x="2644743" y="3117343"/>
            <a:ext cx="910" cy="510"/>
          </a:xfrm>
          <a:custGeom>
            <a:rect b="b" l="l" r="r" t="t"/>
            <a:pathLst>
              <a:path extrusionOk="0" h="593" w="1058">
                <a:moveTo>
                  <a:pt x="968" y="-426"/>
                </a:moveTo>
                <a:cubicBezTo>
                  <a:pt x="968" y="-426"/>
                  <a:pt x="968" y="-83"/>
                  <a:pt x="283" y="122"/>
                </a:cubicBezTo>
                <a:cubicBezTo>
                  <a:pt x="-402" y="328"/>
                  <a:pt x="-128" y="-220"/>
                  <a:pt x="968"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2" name="Google Shape;2342;p47"/>
          <p:cNvSpPr/>
          <p:nvPr/>
        </p:nvSpPr>
        <p:spPr>
          <a:xfrm>
            <a:off x="2644454" y="3121523"/>
            <a:ext cx="577" cy="412"/>
          </a:xfrm>
          <a:custGeom>
            <a:rect b="b" l="l" r="r" t="t"/>
            <a:pathLst>
              <a:path extrusionOk="0" h="479" w="671">
                <a:moveTo>
                  <a:pt x="276" y="-426"/>
                </a:moveTo>
                <a:cubicBezTo>
                  <a:pt x="276" y="-426"/>
                  <a:pt x="962" y="-426"/>
                  <a:pt x="276" y="54"/>
                </a:cubicBezTo>
                <a:cubicBezTo>
                  <a:pt x="756" y="-152"/>
                  <a:pt x="-751" y="-289"/>
                  <a:pt x="276"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3" name="Google Shape;2343;p47"/>
          <p:cNvSpPr/>
          <p:nvPr/>
        </p:nvSpPr>
        <p:spPr>
          <a:xfrm>
            <a:off x="2645240" y="3123172"/>
            <a:ext cx="765" cy="5894"/>
          </a:xfrm>
          <a:custGeom>
            <a:rect b="b" l="l" r="r" t="t"/>
            <a:pathLst>
              <a:path extrusionOk="0" h="6853" w="890">
                <a:moveTo>
                  <a:pt x="800" y="-426"/>
                </a:moveTo>
                <a:cubicBezTo>
                  <a:pt x="800" y="-426"/>
                  <a:pt x="800" y="-426"/>
                  <a:pt x="800" y="-426"/>
                </a:cubicBezTo>
                <a:cubicBezTo>
                  <a:pt x="800" y="-426"/>
                  <a:pt x="-22" y="-426"/>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4" name="Google Shape;2344;p47"/>
          <p:cNvSpPr/>
          <p:nvPr/>
        </p:nvSpPr>
        <p:spPr>
          <a:xfrm>
            <a:off x="2656606" y="3154206"/>
            <a:ext cx="530" cy="236"/>
          </a:xfrm>
          <a:custGeom>
            <a:rect b="b" l="l" r="r" t="t"/>
            <a:pathLst>
              <a:path extrusionOk="0" h="274" w="616">
                <a:moveTo>
                  <a:pt x="411" y="274"/>
                </a:moveTo>
                <a:lnTo>
                  <a:pt x="0" y="206"/>
                </a:lnTo>
                <a:lnTo>
                  <a:pt x="617" y="0"/>
                </a:lnTo>
                <a:lnTo>
                  <a:pt x="411" y="27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5" name="Google Shape;2345;p47"/>
          <p:cNvSpPr/>
          <p:nvPr/>
        </p:nvSpPr>
        <p:spPr>
          <a:xfrm>
            <a:off x="2661490" y="3168045"/>
            <a:ext cx="643" cy="362"/>
          </a:xfrm>
          <a:custGeom>
            <a:rect b="b" l="l" r="r" t="t"/>
            <a:pathLst>
              <a:path extrusionOk="0" h="421" w="748">
                <a:moveTo>
                  <a:pt x="531" y="-426"/>
                </a:moveTo>
                <a:cubicBezTo>
                  <a:pt x="1010" y="-426"/>
                  <a:pt x="-17" y="-83"/>
                  <a:pt x="-86" y="-15"/>
                </a:cubicBezTo>
                <a:cubicBezTo>
                  <a:pt x="-154" y="54"/>
                  <a:pt x="531" y="-220"/>
                  <a:pt x="53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6" name="Google Shape;2346;p47"/>
          <p:cNvSpPr/>
          <p:nvPr/>
        </p:nvSpPr>
        <p:spPr>
          <a:xfrm>
            <a:off x="2667441" y="3173640"/>
            <a:ext cx="1120" cy="471"/>
          </a:xfrm>
          <a:custGeom>
            <a:rect b="b" l="l" r="r" t="t"/>
            <a:pathLst>
              <a:path extrusionOk="0" h="548" w="1302">
                <a:moveTo>
                  <a:pt x="69" y="548"/>
                </a:moveTo>
                <a:lnTo>
                  <a:pt x="0" y="480"/>
                </a:lnTo>
                <a:lnTo>
                  <a:pt x="1302" y="0"/>
                </a:lnTo>
                <a:lnTo>
                  <a:pt x="69" y="54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7" name="Google Shape;2347;p47"/>
          <p:cNvSpPr/>
          <p:nvPr/>
        </p:nvSpPr>
        <p:spPr>
          <a:xfrm>
            <a:off x="2431233" y="3097157"/>
            <a:ext cx="844" cy="458"/>
          </a:xfrm>
          <a:custGeom>
            <a:rect b="b" l="l" r="r" t="t"/>
            <a:pathLst>
              <a:path extrusionOk="0" h="533" w="981">
                <a:moveTo>
                  <a:pt x="633" y="107"/>
                </a:moveTo>
                <a:cubicBezTo>
                  <a:pt x="633" y="-441"/>
                  <a:pt x="-601" y="107"/>
                  <a:pt x="154" y="-304"/>
                </a:cubicBezTo>
                <a:cubicBezTo>
                  <a:pt x="907" y="-715"/>
                  <a:pt x="1112" y="39"/>
                  <a:pt x="633" y="1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8" name="Google Shape;2348;p47"/>
          <p:cNvSpPr/>
          <p:nvPr/>
        </p:nvSpPr>
        <p:spPr>
          <a:xfrm>
            <a:off x="2875311" y="3172401"/>
            <a:ext cx="24482" cy="121127"/>
          </a:xfrm>
          <a:custGeom>
            <a:rect b="b" l="l" r="r" t="t"/>
            <a:pathLst>
              <a:path extrusionOk="0" h="140845" w="28468">
                <a:moveTo>
                  <a:pt x="1219" y="137942"/>
                </a:moveTo>
                <a:cubicBezTo>
                  <a:pt x="-2003" y="135543"/>
                  <a:pt x="1972" y="134104"/>
                  <a:pt x="122" y="131842"/>
                </a:cubicBezTo>
                <a:cubicBezTo>
                  <a:pt x="122" y="131842"/>
                  <a:pt x="2041" y="132322"/>
                  <a:pt x="1629" y="131842"/>
                </a:cubicBezTo>
                <a:cubicBezTo>
                  <a:pt x="-701" y="129512"/>
                  <a:pt x="1629" y="127114"/>
                  <a:pt x="3960" y="125400"/>
                </a:cubicBezTo>
                <a:lnTo>
                  <a:pt x="4508" y="125400"/>
                </a:lnTo>
                <a:cubicBezTo>
                  <a:pt x="4919" y="125400"/>
                  <a:pt x="3274" y="124235"/>
                  <a:pt x="3617" y="123892"/>
                </a:cubicBezTo>
                <a:cubicBezTo>
                  <a:pt x="3960" y="123941"/>
                  <a:pt x="4234" y="123941"/>
                  <a:pt x="4577" y="123892"/>
                </a:cubicBezTo>
                <a:cubicBezTo>
                  <a:pt x="3548" y="123892"/>
                  <a:pt x="4234" y="123002"/>
                  <a:pt x="3480" y="122659"/>
                </a:cubicBezTo>
                <a:cubicBezTo>
                  <a:pt x="4096" y="122693"/>
                  <a:pt x="4714" y="122693"/>
                  <a:pt x="5330" y="122659"/>
                </a:cubicBezTo>
                <a:lnTo>
                  <a:pt x="4096" y="122179"/>
                </a:lnTo>
                <a:cubicBezTo>
                  <a:pt x="1356" y="120946"/>
                  <a:pt x="4645" y="120534"/>
                  <a:pt x="3343" y="119301"/>
                </a:cubicBezTo>
                <a:cubicBezTo>
                  <a:pt x="3617" y="119356"/>
                  <a:pt x="3823" y="119356"/>
                  <a:pt x="4096" y="119301"/>
                </a:cubicBezTo>
                <a:cubicBezTo>
                  <a:pt x="2589" y="117450"/>
                  <a:pt x="3343" y="115600"/>
                  <a:pt x="3001" y="113818"/>
                </a:cubicBezTo>
                <a:cubicBezTo>
                  <a:pt x="3548" y="114030"/>
                  <a:pt x="4096" y="114168"/>
                  <a:pt x="4714" y="114230"/>
                </a:cubicBezTo>
                <a:cubicBezTo>
                  <a:pt x="3411" y="114230"/>
                  <a:pt x="3205" y="113270"/>
                  <a:pt x="3069" y="112790"/>
                </a:cubicBezTo>
                <a:cubicBezTo>
                  <a:pt x="4439" y="112790"/>
                  <a:pt x="1972" y="111762"/>
                  <a:pt x="3069" y="111419"/>
                </a:cubicBezTo>
                <a:lnTo>
                  <a:pt x="3069" y="111419"/>
                </a:lnTo>
                <a:cubicBezTo>
                  <a:pt x="1698" y="110734"/>
                  <a:pt x="3960" y="111008"/>
                  <a:pt x="2383" y="110392"/>
                </a:cubicBezTo>
                <a:lnTo>
                  <a:pt x="3480" y="110392"/>
                </a:lnTo>
                <a:cubicBezTo>
                  <a:pt x="1629" y="109843"/>
                  <a:pt x="4508" y="110392"/>
                  <a:pt x="3480" y="109501"/>
                </a:cubicBezTo>
                <a:lnTo>
                  <a:pt x="3480" y="109501"/>
                </a:lnTo>
                <a:cubicBezTo>
                  <a:pt x="3069" y="109501"/>
                  <a:pt x="4028" y="109501"/>
                  <a:pt x="3480" y="108815"/>
                </a:cubicBezTo>
                <a:lnTo>
                  <a:pt x="3480" y="108815"/>
                </a:lnTo>
                <a:cubicBezTo>
                  <a:pt x="3069" y="108061"/>
                  <a:pt x="4234" y="107924"/>
                  <a:pt x="2726" y="107650"/>
                </a:cubicBezTo>
                <a:cubicBezTo>
                  <a:pt x="3960" y="107650"/>
                  <a:pt x="3137" y="108404"/>
                  <a:pt x="4919" y="108335"/>
                </a:cubicBezTo>
                <a:cubicBezTo>
                  <a:pt x="4165" y="106115"/>
                  <a:pt x="4165" y="103703"/>
                  <a:pt x="4919" y="101482"/>
                </a:cubicBezTo>
                <a:cubicBezTo>
                  <a:pt x="5399" y="101380"/>
                  <a:pt x="5878" y="101380"/>
                  <a:pt x="6359" y="101482"/>
                </a:cubicBezTo>
                <a:cubicBezTo>
                  <a:pt x="6359" y="101482"/>
                  <a:pt x="6359" y="100591"/>
                  <a:pt x="5536" y="100249"/>
                </a:cubicBezTo>
                <a:lnTo>
                  <a:pt x="6427" y="100249"/>
                </a:lnTo>
                <a:cubicBezTo>
                  <a:pt x="7044" y="100249"/>
                  <a:pt x="4850" y="99495"/>
                  <a:pt x="5605" y="99221"/>
                </a:cubicBezTo>
                <a:cubicBezTo>
                  <a:pt x="6016" y="99447"/>
                  <a:pt x="6496" y="99591"/>
                  <a:pt x="6975" y="99632"/>
                </a:cubicBezTo>
                <a:cubicBezTo>
                  <a:pt x="5947" y="99015"/>
                  <a:pt x="6221" y="98604"/>
                  <a:pt x="5947" y="98055"/>
                </a:cubicBezTo>
                <a:cubicBezTo>
                  <a:pt x="6221" y="98131"/>
                  <a:pt x="6496" y="98131"/>
                  <a:pt x="6769" y="98055"/>
                </a:cubicBezTo>
                <a:cubicBezTo>
                  <a:pt x="5536" y="97302"/>
                  <a:pt x="7181" y="97233"/>
                  <a:pt x="6769" y="96685"/>
                </a:cubicBezTo>
                <a:lnTo>
                  <a:pt x="7592" y="96685"/>
                </a:lnTo>
                <a:cubicBezTo>
                  <a:pt x="8757" y="96274"/>
                  <a:pt x="5878" y="96137"/>
                  <a:pt x="6632" y="95726"/>
                </a:cubicBezTo>
                <a:cubicBezTo>
                  <a:pt x="6907" y="95773"/>
                  <a:pt x="7250" y="95773"/>
                  <a:pt x="7523" y="95726"/>
                </a:cubicBezTo>
                <a:cubicBezTo>
                  <a:pt x="6084" y="94903"/>
                  <a:pt x="6769" y="94081"/>
                  <a:pt x="6359" y="93464"/>
                </a:cubicBezTo>
                <a:lnTo>
                  <a:pt x="6359" y="93464"/>
                </a:lnTo>
                <a:cubicBezTo>
                  <a:pt x="6359" y="92847"/>
                  <a:pt x="6907" y="92299"/>
                  <a:pt x="6359" y="91545"/>
                </a:cubicBezTo>
                <a:cubicBezTo>
                  <a:pt x="5810" y="90791"/>
                  <a:pt x="8414" y="92025"/>
                  <a:pt x="8209" y="91545"/>
                </a:cubicBezTo>
                <a:cubicBezTo>
                  <a:pt x="6496" y="91202"/>
                  <a:pt x="7729" y="90311"/>
                  <a:pt x="5741" y="90311"/>
                </a:cubicBezTo>
                <a:cubicBezTo>
                  <a:pt x="6153" y="89832"/>
                  <a:pt x="6907" y="89146"/>
                  <a:pt x="6427" y="88667"/>
                </a:cubicBezTo>
                <a:cubicBezTo>
                  <a:pt x="7044" y="89009"/>
                  <a:pt x="8551" y="88667"/>
                  <a:pt x="8620" y="89283"/>
                </a:cubicBezTo>
                <a:lnTo>
                  <a:pt x="9717" y="89283"/>
                </a:lnTo>
                <a:cubicBezTo>
                  <a:pt x="10402" y="89283"/>
                  <a:pt x="9717" y="89283"/>
                  <a:pt x="10265" y="89626"/>
                </a:cubicBezTo>
                <a:cubicBezTo>
                  <a:pt x="10813" y="89969"/>
                  <a:pt x="9717" y="88598"/>
                  <a:pt x="10265" y="88461"/>
                </a:cubicBezTo>
                <a:cubicBezTo>
                  <a:pt x="9305" y="87844"/>
                  <a:pt x="7454" y="87090"/>
                  <a:pt x="7318" y="86405"/>
                </a:cubicBezTo>
                <a:cubicBezTo>
                  <a:pt x="7935" y="86816"/>
                  <a:pt x="9236" y="86405"/>
                  <a:pt x="9511" y="86816"/>
                </a:cubicBezTo>
                <a:lnTo>
                  <a:pt x="6427" y="85240"/>
                </a:lnTo>
                <a:cubicBezTo>
                  <a:pt x="6427" y="85240"/>
                  <a:pt x="7797" y="85240"/>
                  <a:pt x="7387" y="85240"/>
                </a:cubicBezTo>
                <a:cubicBezTo>
                  <a:pt x="7044" y="85151"/>
                  <a:pt x="6632" y="84986"/>
                  <a:pt x="6359" y="84760"/>
                </a:cubicBezTo>
                <a:cubicBezTo>
                  <a:pt x="6359" y="84760"/>
                  <a:pt x="6359" y="83732"/>
                  <a:pt x="7797" y="84006"/>
                </a:cubicBezTo>
                <a:cubicBezTo>
                  <a:pt x="8483" y="84006"/>
                  <a:pt x="7797" y="84417"/>
                  <a:pt x="8757" y="84006"/>
                </a:cubicBezTo>
                <a:cubicBezTo>
                  <a:pt x="9717" y="83595"/>
                  <a:pt x="8209" y="83458"/>
                  <a:pt x="8277" y="83047"/>
                </a:cubicBezTo>
                <a:lnTo>
                  <a:pt x="8277" y="83047"/>
                </a:lnTo>
                <a:cubicBezTo>
                  <a:pt x="8277" y="83047"/>
                  <a:pt x="7729" y="82087"/>
                  <a:pt x="6769" y="82225"/>
                </a:cubicBezTo>
                <a:cubicBezTo>
                  <a:pt x="5810" y="82362"/>
                  <a:pt x="7797" y="82225"/>
                  <a:pt x="7250" y="82225"/>
                </a:cubicBezTo>
                <a:cubicBezTo>
                  <a:pt x="6701" y="82225"/>
                  <a:pt x="6153" y="81334"/>
                  <a:pt x="6221" y="80922"/>
                </a:cubicBezTo>
                <a:cubicBezTo>
                  <a:pt x="6564" y="81121"/>
                  <a:pt x="6907" y="81265"/>
                  <a:pt x="7318" y="81334"/>
                </a:cubicBezTo>
                <a:cubicBezTo>
                  <a:pt x="6496" y="80751"/>
                  <a:pt x="5878" y="80004"/>
                  <a:pt x="5399" y="79141"/>
                </a:cubicBezTo>
                <a:cubicBezTo>
                  <a:pt x="4645" y="79141"/>
                  <a:pt x="6838" y="79620"/>
                  <a:pt x="6359" y="79620"/>
                </a:cubicBezTo>
                <a:cubicBezTo>
                  <a:pt x="7660" y="79072"/>
                  <a:pt x="5125" y="77701"/>
                  <a:pt x="6907" y="77359"/>
                </a:cubicBezTo>
                <a:cubicBezTo>
                  <a:pt x="6907" y="77359"/>
                  <a:pt x="5741" y="77359"/>
                  <a:pt x="5947" y="77359"/>
                </a:cubicBezTo>
                <a:cubicBezTo>
                  <a:pt x="6153" y="77359"/>
                  <a:pt x="7318" y="77359"/>
                  <a:pt x="6907" y="76947"/>
                </a:cubicBezTo>
                <a:cubicBezTo>
                  <a:pt x="7592" y="76947"/>
                  <a:pt x="6907" y="76536"/>
                  <a:pt x="6907" y="76262"/>
                </a:cubicBezTo>
                <a:cubicBezTo>
                  <a:pt x="6907" y="75988"/>
                  <a:pt x="6907" y="76262"/>
                  <a:pt x="6907" y="76262"/>
                </a:cubicBezTo>
                <a:cubicBezTo>
                  <a:pt x="6907" y="76262"/>
                  <a:pt x="5673" y="74138"/>
                  <a:pt x="6907" y="73521"/>
                </a:cubicBezTo>
                <a:cubicBezTo>
                  <a:pt x="6427" y="73521"/>
                  <a:pt x="5330" y="72698"/>
                  <a:pt x="5399" y="72493"/>
                </a:cubicBezTo>
                <a:lnTo>
                  <a:pt x="6427" y="72493"/>
                </a:lnTo>
                <a:cubicBezTo>
                  <a:pt x="7112" y="72493"/>
                  <a:pt x="6427" y="71876"/>
                  <a:pt x="7387" y="72013"/>
                </a:cubicBezTo>
                <a:cubicBezTo>
                  <a:pt x="6221" y="71328"/>
                  <a:pt x="8140" y="73795"/>
                  <a:pt x="7387" y="73041"/>
                </a:cubicBezTo>
                <a:cubicBezTo>
                  <a:pt x="8277" y="73041"/>
                  <a:pt x="5878" y="71945"/>
                  <a:pt x="7387" y="72356"/>
                </a:cubicBezTo>
                <a:cubicBezTo>
                  <a:pt x="7387" y="71945"/>
                  <a:pt x="6290" y="71328"/>
                  <a:pt x="7387" y="71191"/>
                </a:cubicBezTo>
                <a:cubicBezTo>
                  <a:pt x="7387" y="71191"/>
                  <a:pt x="8757" y="71807"/>
                  <a:pt x="8757" y="71191"/>
                </a:cubicBezTo>
                <a:cubicBezTo>
                  <a:pt x="8757" y="70574"/>
                  <a:pt x="8277" y="71191"/>
                  <a:pt x="8003" y="70437"/>
                </a:cubicBezTo>
                <a:lnTo>
                  <a:pt x="8003" y="70026"/>
                </a:lnTo>
                <a:cubicBezTo>
                  <a:pt x="6975" y="70026"/>
                  <a:pt x="8003" y="69615"/>
                  <a:pt x="7044" y="69546"/>
                </a:cubicBezTo>
                <a:cubicBezTo>
                  <a:pt x="7866" y="69546"/>
                  <a:pt x="7044" y="68655"/>
                  <a:pt x="8345" y="69066"/>
                </a:cubicBezTo>
                <a:lnTo>
                  <a:pt x="9648" y="69409"/>
                </a:lnTo>
                <a:cubicBezTo>
                  <a:pt x="9648" y="69409"/>
                  <a:pt x="8345" y="68792"/>
                  <a:pt x="7797" y="68449"/>
                </a:cubicBezTo>
                <a:lnTo>
                  <a:pt x="8414" y="68449"/>
                </a:lnTo>
                <a:cubicBezTo>
                  <a:pt x="6359" y="67970"/>
                  <a:pt x="8414" y="67901"/>
                  <a:pt x="7181" y="67284"/>
                </a:cubicBezTo>
                <a:cubicBezTo>
                  <a:pt x="8003" y="66942"/>
                  <a:pt x="7181" y="66051"/>
                  <a:pt x="8826" y="66119"/>
                </a:cubicBezTo>
                <a:cubicBezTo>
                  <a:pt x="8277" y="65640"/>
                  <a:pt x="7592" y="65091"/>
                  <a:pt x="8140" y="64749"/>
                </a:cubicBezTo>
                <a:cubicBezTo>
                  <a:pt x="8277" y="64947"/>
                  <a:pt x="8483" y="65091"/>
                  <a:pt x="8757" y="65160"/>
                </a:cubicBezTo>
                <a:cubicBezTo>
                  <a:pt x="9442" y="65160"/>
                  <a:pt x="8757" y="64817"/>
                  <a:pt x="8757" y="64475"/>
                </a:cubicBezTo>
                <a:cubicBezTo>
                  <a:pt x="8757" y="64132"/>
                  <a:pt x="10059" y="64475"/>
                  <a:pt x="10813" y="64063"/>
                </a:cubicBezTo>
                <a:cubicBezTo>
                  <a:pt x="10127" y="63638"/>
                  <a:pt x="9305" y="63385"/>
                  <a:pt x="8483" y="63309"/>
                </a:cubicBezTo>
                <a:cubicBezTo>
                  <a:pt x="10608" y="63309"/>
                  <a:pt x="7454" y="62007"/>
                  <a:pt x="9305" y="61939"/>
                </a:cubicBezTo>
                <a:cubicBezTo>
                  <a:pt x="9305" y="61939"/>
                  <a:pt x="10196" y="62624"/>
                  <a:pt x="10745" y="62418"/>
                </a:cubicBezTo>
                <a:cubicBezTo>
                  <a:pt x="12869" y="62418"/>
                  <a:pt x="9442" y="61459"/>
                  <a:pt x="10745" y="61116"/>
                </a:cubicBezTo>
                <a:lnTo>
                  <a:pt x="9031" y="61116"/>
                </a:lnTo>
                <a:cubicBezTo>
                  <a:pt x="10127" y="61116"/>
                  <a:pt x="8209" y="60088"/>
                  <a:pt x="9922" y="60500"/>
                </a:cubicBezTo>
                <a:cubicBezTo>
                  <a:pt x="9305" y="60500"/>
                  <a:pt x="10608" y="59951"/>
                  <a:pt x="8963" y="59677"/>
                </a:cubicBezTo>
                <a:cubicBezTo>
                  <a:pt x="10470" y="59060"/>
                  <a:pt x="8551" y="57347"/>
                  <a:pt x="11567" y="57347"/>
                </a:cubicBezTo>
                <a:cubicBezTo>
                  <a:pt x="11567" y="57347"/>
                  <a:pt x="11567" y="56867"/>
                  <a:pt x="10813" y="56799"/>
                </a:cubicBezTo>
                <a:cubicBezTo>
                  <a:pt x="10059" y="56730"/>
                  <a:pt x="11430" y="57210"/>
                  <a:pt x="10813" y="57210"/>
                </a:cubicBezTo>
                <a:cubicBezTo>
                  <a:pt x="10196" y="57210"/>
                  <a:pt x="10402" y="57210"/>
                  <a:pt x="10127" y="56867"/>
                </a:cubicBezTo>
                <a:cubicBezTo>
                  <a:pt x="9854" y="56525"/>
                  <a:pt x="10745" y="56456"/>
                  <a:pt x="12046" y="56867"/>
                </a:cubicBezTo>
                <a:cubicBezTo>
                  <a:pt x="13349" y="57279"/>
                  <a:pt x="9442" y="55702"/>
                  <a:pt x="10196" y="55017"/>
                </a:cubicBezTo>
                <a:cubicBezTo>
                  <a:pt x="10950" y="54332"/>
                  <a:pt x="11156" y="55017"/>
                  <a:pt x="11087" y="55017"/>
                </a:cubicBezTo>
                <a:lnTo>
                  <a:pt x="9990" y="54332"/>
                </a:lnTo>
                <a:cubicBezTo>
                  <a:pt x="10402" y="53852"/>
                  <a:pt x="11636" y="54332"/>
                  <a:pt x="12732" y="54332"/>
                </a:cubicBezTo>
                <a:cubicBezTo>
                  <a:pt x="12732" y="53989"/>
                  <a:pt x="12732" y="53715"/>
                  <a:pt x="11909" y="53372"/>
                </a:cubicBezTo>
                <a:lnTo>
                  <a:pt x="13417" y="53372"/>
                </a:lnTo>
                <a:cubicBezTo>
                  <a:pt x="12321" y="53372"/>
                  <a:pt x="12732" y="52961"/>
                  <a:pt x="12527" y="52824"/>
                </a:cubicBezTo>
                <a:lnTo>
                  <a:pt x="12527" y="52824"/>
                </a:lnTo>
                <a:cubicBezTo>
                  <a:pt x="13075" y="52824"/>
                  <a:pt x="12527" y="52824"/>
                  <a:pt x="12527" y="52344"/>
                </a:cubicBezTo>
                <a:cubicBezTo>
                  <a:pt x="12115" y="52145"/>
                  <a:pt x="11636" y="52145"/>
                  <a:pt x="11224" y="52344"/>
                </a:cubicBezTo>
                <a:cubicBezTo>
                  <a:pt x="10745" y="52344"/>
                  <a:pt x="11224" y="51933"/>
                  <a:pt x="10333" y="51590"/>
                </a:cubicBezTo>
                <a:cubicBezTo>
                  <a:pt x="11430" y="51933"/>
                  <a:pt x="11224" y="51590"/>
                  <a:pt x="11361" y="51111"/>
                </a:cubicBezTo>
                <a:cubicBezTo>
                  <a:pt x="11499" y="50631"/>
                  <a:pt x="10402" y="50631"/>
                  <a:pt x="10470" y="50562"/>
                </a:cubicBezTo>
                <a:cubicBezTo>
                  <a:pt x="10539" y="50494"/>
                  <a:pt x="10470" y="50220"/>
                  <a:pt x="11430" y="50562"/>
                </a:cubicBezTo>
                <a:cubicBezTo>
                  <a:pt x="12389" y="50905"/>
                  <a:pt x="10813" y="50562"/>
                  <a:pt x="11430" y="50905"/>
                </a:cubicBezTo>
                <a:cubicBezTo>
                  <a:pt x="12046" y="51248"/>
                  <a:pt x="12937" y="50905"/>
                  <a:pt x="12252" y="50494"/>
                </a:cubicBezTo>
                <a:cubicBezTo>
                  <a:pt x="11567" y="50083"/>
                  <a:pt x="10059" y="50151"/>
                  <a:pt x="10813" y="49808"/>
                </a:cubicBezTo>
                <a:cubicBezTo>
                  <a:pt x="11156" y="49994"/>
                  <a:pt x="11567" y="50151"/>
                  <a:pt x="11909" y="50288"/>
                </a:cubicBezTo>
                <a:lnTo>
                  <a:pt x="12594" y="50288"/>
                </a:lnTo>
                <a:lnTo>
                  <a:pt x="11567" y="50288"/>
                </a:lnTo>
                <a:lnTo>
                  <a:pt x="12046" y="50288"/>
                </a:lnTo>
                <a:cubicBezTo>
                  <a:pt x="11018" y="49945"/>
                  <a:pt x="12046" y="49534"/>
                  <a:pt x="10676" y="49192"/>
                </a:cubicBezTo>
                <a:cubicBezTo>
                  <a:pt x="10676" y="49192"/>
                  <a:pt x="11499" y="48849"/>
                  <a:pt x="11636" y="48643"/>
                </a:cubicBezTo>
                <a:lnTo>
                  <a:pt x="11636" y="48643"/>
                </a:lnTo>
                <a:cubicBezTo>
                  <a:pt x="12321" y="48643"/>
                  <a:pt x="11636" y="48027"/>
                  <a:pt x="11636" y="47684"/>
                </a:cubicBezTo>
                <a:lnTo>
                  <a:pt x="11636" y="47684"/>
                </a:lnTo>
                <a:cubicBezTo>
                  <a:pt x="11636" y="47684"/>
                  <a:pt x="11636" y="47136"/>
                  <a:pt x="11087" y="46862"/>
                </a:cubicBezTo>
                <a:cubicBezTo>
                  <a:pt x="11909" y="46862"/>
                  <a:pt x="14994" y="47478"/>
                  <a:pt x="13760" y="46862"/>
                </a:cubicBezTo>
                <a:cubicBezTo>
                  <a:pt x="13760" y="46450"/>
                  <a:pt x="12046" y="45834"/>
                  <a:pt x="11361" y="45902"/>
                </a:cubicBezTo>
                <a:cubicBezTo>
                  <a:pt x="12184" y="45354"/>
                  <a:pt x="10676" y="44257"/>
                  <a:pt x="12389" y="43915"/>
                </a:cubicBezTo>
                <a:cubicBezTo>
                  <a:pt x="11978" y="43915"/>
                  <a:pt x="11703" y="43915"/>
                  <a:pt x="11499" y="43503"/>
                </a:cubicBezTo>
                <a:cubicBezTo>
                  <a:pt x="11293" y="43092"/>
                  <a:pt x="10676" y="41173"/>
                  <a:pt x="12869" y="40762"/>
                </a:cubicBezTo>
                <a:cubicBezTo>
                  <a:pt x="13212" y="41105"/>
                  <a:pt x="13897" y="40762"/>
                  <a:pt x="14445" y="41105"/>
                </a:cubicBezTo>
                <a:cubicBezTo>
                  <a:pt x="13623" y="40694"/>
                  <a:pt x="15473" y="41105"/>
                  <a:pt x="13897" y="40625"/>
                </a:cubicBezTo>
                <a:cubicBezTo>
                  <a:pt x="12321" y="40145"/>
                  <a:pt x="12527" y="40625"/>
                  <a:pt x="12115" y="40625"/>
                </a:cubicBezTo>
                <a:cubicBezTo>
                  <a:pt x="11703" y="40625"/>
                  <a:pt x="12115" y="38980"/>
                  <a:pt x="12869" y="38843"/>
                </a:cubicBezTo>
                <a:cubicBezTo>
                  <a:pt x="12594" y="38973"/>
                  <a:pt x="12184" y="38973"/>
                  <a:pt x="11909" y="38843"/>
                </a:cubicBezTo>
                <a:cubicBezTo>
                  <a:pt x="13349" y="39186"/>
                  <a:pt x="13691" y="38843"/>
                  <a:pt x="13212" y="38295"/>
                </a:cubicBezTo>
                <a:lnTo>
                  <a:pt x="12321" y="38295"/>
                </a:lnTo>
                <a:lnTo>
                  <a:pt x="13280" y="38295"/>
                </a:lnTo>
                <a:cubicBezTo>
                  <a:pt x="13280" y="38295"/>
                  <a:pt x="11430" y="37747"/>
                  <a:pt x="12389" y="37610"/>
                </a:cubicBezTo>
                <a:lnTo>
                  <a:pt x="13349" y="37610"/>
                </a:lnTo>
                <a:cubicBezTo>
                  <a:pt x="12663" y="37130"/>
                  <a:pt x="11567" y="36376"/>
                  <a:pt x="12389" y="36170"/>
                </a:cubicBezTo>
                <a:lnTo>
                  <a:pt x="13760" y="36170"/>
                </a:lnTo>
                <a:cubicBezTo>
                  <a:pt x="13760" y="36170"/>
                  <a:pt x="12869" y="35554"/>
                  <a:pt x="12458" y="35759"/>
                </a:cubicBezTo>
                <a:cubicBezTo>
                  <a:pt x="13349" y="35280"/>
                  <a:pt x="13554" y="34937"/>
                  <a:pt x="14719" y="34937"/>
                </a:cubicBezTo>
                <a:cubicBezTo>
                  <a:pt x="12184" y="33292"/>
                  <a:pt x="12389" y="31647"/>
                  <a:pt x="12869" y="30414"/>
                </a:cubicBezTo>
                <a:lnTo>
                  <a:pt x="13485" y="30414"/>
                </a:lnTo>
                <a:cubicBezTo>
                  <a:pt x="14171" y="30414"/>
                  <a:pt x="12389" y="30002"/>
                  <a:pt x="12869" y="29865"/>
                </a:cubicBezTo>
                <a:cubicBezTo>
                  <a:pt x="13349" y="29728"/>
                  <a:pt x="14308" y="29865"/>
                  <a:pt x="15062" y="30277"/>
                </a:cubicBezTo>
                <a:cubicBezTo>
                  <a:pt x="15816" y="30688"/>
                  <a:pt x="14034" y="29454"/>
                  <a:pt x="13760" y="29043"/>
                </a:cubicBezTo>
                <a:cubicBezTo>
                  <a:pt x="13485" y="28632"/>
                  <a:pt x="14308" y="29386"/>
                  <a:pt x="13212" y="29043"/>
                </a:cubicBezTo>
                <a:cubicBezTo>
                  <a:pt x="12115" y="28700"/>
                  <a:pt x="14034" y="28495"/>
                  <a:pt x="12663" y="28152"/>
                </a:cubicBezTo>
                <a:cubicBezTo>
                  <a:pt x="13349" y="28214"/>
                  <a:pt x="14034" y="28378"/>
                  <a:pt x="14719" y="28632"/>
                </a:cubicBezTo>
                <a:lnTo>
                  <a:pt x="14171" y="28221"/>
                </a:lnTo>
                <a:cubicBezTo>
                  <a:pt x="15748" y="28221"/>
                  <a:pt x="16776" y="29591"/>
                  <a:pt x="18763" y="29591"/>
                </a:cubicBezTo>
                <a:lnTo>
                  <a:pt x="18763" y="29591"/>
                </a:lnTo>
                <a:cubicBezTo>
                  <a:pt x="20270" y="29591"/>
                  <a:pt x="20202" y="30619"/>
                  <a:pt x="20819" y="30071"/>
                </a:cubicBezTo>
                <a:cubicBezTo>
                  <a:pt x="19928" y="29468"/>
                  <a:pt x="18831" y="29132"/>
                  <a:pt x="17734" y="29112"/>
                </a:cubicBezTo>
                <a:cubicBezTo>
                  <a:pt x="17734" y="28426"/>
                  <a:pt x="14582" y="28221"/>
                  <a:pt x="14857" y="27535"/>
                </a:cubicBezTo>
                <a:cubicBezTo>
                  <a:pt x="15130" y="26850"/>
                  <a:pt x="14857" y="28152"/>
                  <a:pt x="16021" y="28221"/>
                </a:cubicBezTo>
                <a:cubicBezTo>
                  <a:pt x="17186" y="28289"/>
                  <a:pt x="15610" y="27467"/>
                  <a:pt x="16021" y="27261"/>
                </a:cubicBezTo>
                <a:cubicBezTo>
                  <a:pt x="15267" y="27323"/>
                  <a:pt x="14582" y="27131"/>
                  <a:pt x="13966" y="26713"/>
                </a:cubicBezTo>
                <a:cubicBezTo>
                  <a:pt x="14651" y="26713"/>
                  <a:pt x="15199" y="27124"/>
                  <a:pt x="15405" y="26713"/>
                </a:cubicBezTo>
                <a:cubicBezTo>
                  <a:pt x="15610" y="26302"/>
                  <a:pt x="14171" y="25891"/>
                  <a:pt x="13554" y="26165"/>
                </a:cubicBezTo>
                <a:cubicBezTo>
                  <a:pt x="11841" y="25685"/>
                  <a:pt x="14103" y="25753"/>
                  <a:pt x="12869" y="25274"/>
                </a:cubicBezTo>
                <a:cubicBezTo>
                  <a:pt x="14103" y="25274"/>
                  <a:pt x="15542" y="26302"/>
                  <a:pt x="16295" y="25891"/>
                </a:cubicBezTo>
                <a:cubicBezTo>
                  <a:pt x="15062" y="25891"/>
                  <a:pt x="14788" y="24931"/>
                  <a:pt x="13006" y="24862"/>
                </a:cubicBezTo>
                <a:cubicBezTo>
                  <a:pt x="13623" y="24678"/>
                  <a:pt x="14376" y="24678"/>
                  <a:pt x="14994" y="24862"/>
                </a:cubicBezTo>
                <a:cubicBezTo>
                  <a:pt x="15816" y="24862"/>
                  <a:pt x="13006" y="23766"/>
                  <a:pt x="15336" y="24109"/>
                </a:cubicBezTo>
                <a:lnTo>
                  <a:pt x="14171" y="24109"/>
                </a:lnTo>
                <a:lnTo>
                  <a:pt x="15610" y="24109"/>
                </a:lnTo>
                <a:cubicBezTo>
                  <a:pt x="15610" y="24109"/>
                  <a:pt x="14103" y="22943"/>
                  <a:pt x="15610" y="23355"/>
                </a:cubicBezTo>
                <a:cubicBezTo>
                  <a:pt x="15610" y="23355"/>
                  <a:pt x="15610" y="22670"/>
                  <a:pt x="14308" y="22601"/>
                </a:cubicBezTo>
                <a:cubicBezTo>
                  <a:pt x="13006" y="22532"/>
                  <a:pt x="15199" y="23218"/>
                  <a:pt x="13417" y="23081"/>
                </a:cubicBezTo>
                <a:cubicBezTo>
                  <a:pt x="14857" y="23081"/>
                  <a:pt x="13417" y="22532"/>
                  <a:pt x="12937" y="22190"/>
                </a:cubicBezTo>
                <a:lnTo>
                  <a:pt x="13623" y="22190"/>
                </a:lnTo>
                <a:cubicBezTo>
                  <a:pt x="13623" y="22190"/>
                  <a:pt x="13623" y="21710"/>
                  <a:pt x="12869" y="21504"/>
                </a:cubicBezTo>
                <a:cubicBezTo>
                  <a:pt x="13212" y="21628"/>
                  <a:pt x="13554" y="21628"/>
                  <a:pt x="13897" y="21504"/>
                </a:cubicBezTo>
                <a:lnTo>
                  <a:pt x="12869" y="21162"/>
                </a:lnTo>
                <a:cubicBezTo>
                  <a:pt x="12458" y="20545"/>
                  <a:pt x="14788" y="21162"/>
                  <a:pt x="14582" y="21162"/>
                </a:cubicBezTo>
                <a:lnTo>
                  <a:pt x="15336" y="21710"/>
                </a:lnTo>
                <a:cubicBezTo>
                  <a:pt x="15336" y="21710"/>
                  <a:pt x="16227" y="21710"/>
                  <a:pt x="15885" y="21299"/>
                </a:cubicBezTo>
                <a:lnTo>
                  <a:pt x="13075" y="20339"/>
                </a:lnTo>
                <a:cubicBezTo>
                  <a:pt x="12732" y="19997"/>
                  <a:pt x="14171" y="20339"/>
                  <a:pt x="13075" y="19928"/>
                </a:cubicBezTo>
                <a:lnTo>
                  <a:pt x="14171" y="20545"/>
                </a:lnTo>
                <a:cubicBezTo>
                  <a:pt x="14171" y="20545"/>
                  <a:pt x="15816" y="20545"/>
                  <a:pt x="15885" y="20545"/>
                </a:cubicBezTo>
                <a:cubicBezTo>
                  <a:pt x="15953" y="20545"/>
                  <a:pt x="14240" y="19517"/>
                  <a:pt x="13623" y="19791"/>
                </a:cubicBezTo>
                <a:cubicBezTo>
                  <a:pt x="13006" y="20065"/>
                  <a:pt x="14308" y="19448"/>
                  <a:pt x="14994" y="19791"/>
                </a:cubicBezTo>
                <a:cubicBezTo>
                  <a:pt x="15679" y="20134"/>
                  <a:pt x="13897" y="19791"/>
                  <a:pt x="13417" y="19106"/>
                </a:cubicBezTo>
                <a:cubicBezTo>
                  <a:pt x="14308" y="19017"/>
                  <a:pt x="15199" y="18880"/>
                  <a:pt x="16090" y="18694"/>
                </a:cubicBezTo>
                <a:lnTo>
                  <a:pt x="17667" y="19448"/>
                </a:lnTo>
                <a:lnTo>
                  <a:pt x="17667" y="19448"/>
                </a:lnTo>
                <a:cubicBezTo>
                  <a:pt x="18900" y="20065"/>
                  <a:pt x="18694" y="19448"/>
                  <a:pt x="20065" y="19928"/>
                </a:cubicBezTo>
                <a:cubicBezTo>
                  <a:pt x="20065" y="19928"/>
                  <a:pt x="20065" y="19517"/>
                  <a:pt x="19516" y="19243"/>
                </a:cubicBezTo>
                <a:cubicBezTo>
                  <a:pt x="17255" y="19243"/>
                  <a:pt x="16638" y="18078"/>
                  <a:pt x="14582" y="17804"/>
                </a:cubicBezTo>
                <a:cubicBezTo>
                  <a:pt x="14171" y="16981"/>
                  <a:pt x="19585" y="18352"/>
                  <a:pt x="16570" y="16981"/>
                </a:cubicBezTo>
                <a:cubicBezTo>
                  <a:pt x="16021" y="16981"/>
                  <a:pt x="14514" y="16364"/>
                  <a:pt x="15062" y="16981"/>
                </a:cubicBezTo>
                <a:cubicBezTo>
                  <a:pt x="15610" y="17598"/>
                  <a:pt x="13075" y="16227"/>
                  <a:pt x="14034" y="15885"/>
                </a:cubicBezTo>
                <a:cubicBezTo>
                  <a:pt x="14994" y="15542"/>
                  <a:pt x="16158" y="15885"/>
                  <a:pt x="17255" y="16707"/>
                </a:cubicBezTo>
                <a:cubicBezTo>
                  <a:pt x="16570" y="16707"/>
                  <a:pt x="16638" y="16707"/>
                  <a:pt x="16843" y="16707"/>
                </a:cubicBezTo>
                <a:cubicBezTo>
                  <a:pt x="17049" y="16707"/>
                  <a:pt x="18900" y="17118"/>
                  <a:pt x="18968" y="16707"/>
                </a:cubicBezTo>
                <a:cubicBezTo>
                  <a:pt x="19037" y="16296"/>
                  <a:pt x="18968" y="15953"/>
                  <a:pt x="17803" y="15816"/>
                </a:cubicBezTo>
                <a:cubicBezTo>
                  <a:pt x="16638" y="15679"/>
                  <a:pt x="17803" y="16296"/>
                  <a:pt x="16707" y="15816"/>
                </a:cubicBezTo>
                <a:cubicBezTo>
                  <a:pt x="15610" y="15336"/>
                  <a:pt x="18215" y="15405"/>
                  <a:pt x="16158" y="14788"/>
                </a:cubicBezTo>
                <a:cubicBezTo>
                  <a:pt x="16158" y="15131"/>
                  <a:pt x="15062" y="14788"/>
                  <a:pt x="14240" y="14788"/>
                </a:cubicBezTo>
                <a:lnTo>
                  <a:pt x="14240" y="14240"/>
                </a:lnTo>
                <a:lnTo>
                  <a:pt x="14994" y="14240"/>
                </a:lnTo>
                <a:cubicBezTo>
                  <a:pt x="15610" y="13692"/>
                  <a:pt x="13623" y="13760"/>
                  <a:pt x="13966" y="13143"/>
                </a:cubicBezTo>
                <a:lnTo>
                  <a:pt x="15542" y="13143"/>
                </a:lnTo>
                <a:cubicBezTo>
                  <a:pt x="16776" y="13555"/>
                  <a:pt x="14719" y="13897"/>
                  <a:pt x="16912" y="14240"/>
                </a:cubicBezTo>
                <a:cubicBezTo>
                  <a:pt x="16912" y="13829"/>
                  <a:pt x="16021" y="13486"/>
                  <a:pt x="16912" y="13212"/>
                </a:cubicBezTo>
                <a:lnTo>
                  <a:pt x="16912" y="13555"/>
                </a:lnTo>
                <a:cubicBezTo>
                  <a:pt x="16912" y="13555"/>
                  <a:pt x="19859" y="13897"/>
                  <a:pt x="18352" y="12938"/>
                </a:cubicBezTo>
                <a:cubicBezTo>
                  <a:pt x="16843" y="11978"/>
                  <a:pt x="17598" y="12938"/>
                  <a:pt x="16843" y="12527"/>
                </a:cubicBezTo>
                <a:cubicBezTo>
                  <a:pt x="16090" y="12115"/>
                  <a:pt x="15953" y="11499"/>
                  <a:pt x="15885" y="11019"/>
                </a:cubicBezTo>
                <a:cubicBezTo>
                  <a:pt x="17461" y="11430"/>
                  <a:pt x="15885" y="10333"/>
                  <a:pt x="17667" y="11019"/>
                </a:cubicBezTo>
                <a:cubicBezTo>
                  <a:pt x="16707" y="11019"/>
                  <a:pt x="16638" y="12047"/>
                  <a:pt x="18077" y="12595"/>
                </a:cubicBezTo>
                <a:cubicBezTo>
                  <a:pt x="19516" y="13143"/>
                  <a:pt x="18077" y="13006"/>
                  <a:pt x="19585" y="13555"/>
                </a:cubicBezTo>
                <a:cubicBezTo>
                  <a:pt x="19585" y="13006"/>
                  <a:pt x="21504" y="13555"/>
                  <a:pt x="22738" y="13555"/>
                </a:cubicBezTo>
                <a:cubicBezTo>
                  <a:pt x="22738" y="13555"/>
                  <a:pt x="22326" y="13555"/>
                  <a:pt x="22189" y="13075"/>
                </a:cubicBezTo>
                <a:cubicBezTo>
                  <a:pt x="22052" y="12595"/>
                  <a:pt x="21025" y="13075"/>
                  <a:pt x="19928" y="12732"/>
                </a:cubicBezTo>
                <a:cubicBezTo>
                  <a:pt x="20339" y="12252"/>
                  <a:pt x="19928" y="11567"/>
                  <a:pt x="18763" y="11019"/>
                </a:cubicBezTo>
                <a:cubicBezTo>
                  <a:pt x="19380" y="10950"/>
                  <a:pt x="19997" y="11101"/>
                  <a:pt x="20544" y="11430"/>
                </a:cubicBezTo>
                <a:cubicBezTo>
                  <a:pt x="20407" y="10697"/>
                  <a:pt x="20613" y="9943"/>
                  <a:pt x="21093" y="9374"/>
                </a:cubicBezTo>
                <a:cubicBezTo>
                  <a:pt x="19243" y="9374"/>
                  <a:pt x="21093" y="8552"/>
                  <a:pt x="19243" y="8552"/>
                </a:cubicBezTo>
                <a:cubicBezTo>
                  <a:pt x="18420" y="8894"/>
                  <a:pt x="17461" y="8894"/>
                  <a:pt x="16638" y="8552"/>
                </a:cubicBezTo>
                <a:cubicBezTo>
                  <a:pt x="16638" y="8552"/>
                  <a:pt x="17461" y="8552"/>
                  <a:pt x="17872" y="8552"/>
                </a:cubicBezTo>
                <a:cubicBezTo>
                  <a:pt x="16912" y="8003"/>
                  <a:pt x="19516" y="8552"/>
                  <a:pt x="17872" y="7798"/>
                </a:cubicBezTo>
                <a:cubicBezTo>
                  <a:pt x="18352" y="8552"/>
                  <a:pt x="20065" y="8346"/>
                  <a:pt x="21504" y="8757"/>
                </a:cubicBezTo>
                <a:cubicBezTo>
                  <a:pt x="20750" y="8141"/>
                  <a:pt x="22532" y="8757"/>
                  <a:pt x="22601" y="8757"/>
                </a:cubicBezTo>
                <a:cubicBezTo>
                  <a:pt x="21983" y="8243"/>
                  <a:pt x="21504" y="7585"/>
                  <a:pt x="21161" y="6838"/>
                </a:cubicBezTo>
                <a:cubicBezTo>
                  <a:pt x="22669" y="6496"/>
                  <a:pt x="21504" y="5262"/>
                  <a:pt x="21573" y="4645"/>
                </a:cubicBezTo>
                <a:cubicBezTo>
                  <a:pt x="21641" y="4029"/>
                  <a:pt x="23971" y="5057"/>
                  <a:pt x="24314" y="4645"/>
                </a:cubicBezTo>
                <a:cubicBezTo>
                  <a:pt x="24656" y="4234"/>
                  <a:pt x="22464" y="4645"/>
                  <a:pt x="23355" y="4166"/>
                </a:cubicBezTo>
                <a:lnTo>
                  <a:pt x="23355" y="4166"/>
                </a:lnTo>
                <a:cubicBezTo>
                  <a:pt x="23355" y="4166"/>
                  <a:pt x="24656" y="3343"/>
                  <a:pt x="22395" y="2658"/>
                </a:cubicBezTo>
                <a:lnTo>
                  <a:pt x="24108" y="3206"/>
                </a:lnTo>
                <a:cubicBezTo>
                  <a:pt x="24108" y="3206"/>
                  <a:pt x="24108" y="3206"/>
                  <a:pt x="24108" y="2863"/>
                </a:cubicBezTo>
                <a:cubicBezTo>
                  <a:pt x="24588" y="2781"/>
                  <a:pt x="25068" y="2781"/>
                  <a:pt x="25547" y="2863"/>
                </a:cubicBezTo>
                <a:cubicBezTo>
                  <a:pt x="26850" y="2863"/>
                  <a:pt x="25547" y="2110"/>
                  <a:pt x="25547" y="1767"/>
                </a:cubicBezTo>
                <a:lnTo>
                  <a:pt x="24451" y="1767"/>
                </a:lnTo>
                <a:cubicBezTo>
                  <a:pt x="23765" y="945"/>
                  <a:pt x="24862" y="739"/>
                  <a:pt x="24451" y="54"/>
                </a:cubicBezTo>
                <a:lnTo>
                  <a:pt x="25410" y="54"/>
                </a:lnTo>
                <a:lnTo>
                  <a:pt x="24931" y="-426"/>
                </a:lnTo>
                <a:cubicBezTo>
                  <a:pt x="25890" y="-426"/>
                  <a:pt x="26575" y="-426"/>
                  <a:pt x="25753" y="-426"/>
                </a:cubicBezTo>
                <a:lnTo>
                  <a:pt x="28083" y="1013"/>
                </a:lnTo>
                <a:cubicBezTo>
                  <a:pt x="27398" y="1013"/>
                  <a:pt x="26918" y="465"/>
                  <a:pt x="25890" y="465"/>
                </a:cubicBezTo>
                <a:cubicBezTo>
                  <a:pt x="24862" y="465"/>
                  <a:pt x="25136" y="1013"/>
                  <a:pt x="25890" y="1356"/>
                </a:cubicBezTo>
                <a:cubicBezTo>
                  <a:pt x="26644" y="1698"/>
                  <a:pt x="25890" y="1356"/>
                  <a:pt x="25479" y="808"/>
                </a:cubicBezTo>
                <a:cubicBezTo>
                  <a:pt x="26918" y="808"/>
                  <a:pt x="26781" y="1356"/>
                  <a:pt x="27672" y="1698"/>
                </a:cubicBezTo>
                <a:cubicBezTo>
                  <a:pt x="28563" y="2041"/>
                  <a:pt x="28152" y="1698"/>
                  <a:pt x="27672" y="1698"/>
                </a:cubicBezTo>
                <a:cubicBezTo>
                  <a:pt x="28357" y="2041"/>
                  <a:pt x="28426" y="2315"/>
                  <a:pt x="28357" y="2658"/>
                </a:cubicBezTo>
                <a:cubicBezTo>
                  <a:pt x="28289" y="3001"/>
                  <a:pt x="27466" y="2658"/>
                  <a:pt x="27056" y="2658"/>
                </a:cubicBezTo>
                <a:cubicBezTo>
                  <a:pt x="28289" y="2658"/>
                  <a:pt x="28632" y="3412"/>
                  <a:pt x="28152" y="3823"/>
                </a:cubicBezTo>
                <a:cubicBezTo>
                  <a:pt x="26644" y="3823"/>
                  <a:pt x="28905" y="4851"/>
                  <a:pt x="28152" y="5331"/>
                </a:cubicBezTo>
                <a:cubicBezTo>
                  <a:pt x="27192" y="5022"/>
                  <a:pt x="26301" y="4563"/>
                  <a:pt x="25547" y="3960"/>
                </a:cubicBezTo>
                <a:cubicBezTo>
                  <a:pt x="24793" y="3960"/>
                  <a:pt x="25547" y="4303"/>
                  <a:pt x="24793" y="4508"/>
                </a:cubicBezTo>
                <a:cubicBezTo>
                  <a:pt x="25822" y="4824"/>
                  <a:pt x="26713" y="5290"/>
                  <a:pt x="27604" y="5879"/>
                </a:cubicBezTo>
                <a:lnTo>
                  <a:pt x="26644" y="5879"/>
                </a:lnTo>
                <a:cubicBezTo>
                  <a:pt x="27056" y="6427"/>
                  <a:pt x="28426" y="6701"/>
                  <a:pt x="28083" y="7112"/>
                </a:cubicBezTo>
                <a:cubicBezTo>
                  <a:pt x="27604" y="7839"/>
                  <a:pt x="27192" y="8654"/>
                  <a:pt x="26987" y="9511"/>
                </a:cubicBezTo>
                <a:lnTo>
                  <a:pt x="26096" y="9511"/>
                </a:lnTo>
                <a:cubicBezTo>
                  <a:pt x="27947" y="10333"/>
                  <a:pt x="26575" y="10950"/>
                  <a:pt x="27329" y="11636"/>
                </a:cubicBezTo>
                <a:cubicBezTo>
                  <a:pt x="26233" y="12321"/>
                  <a:pt x="27809" y="13623"/>
                  <a:pt x="26165" y="13760"/>
                </a:cubicBezTo>
                <a:cubicBezTo>
                  <a:pt x="26644" y="15275"/>
                  <a:pt x="26644" y="16906"/>
                  <a:pt x="26165" y="18421"/>
                </a:cubicBezTo>
                <a:lnTo>
                  <a:pt x="24862" y="17872"/>
                </a:lnTo>
                <a:cubicBezTo>
                  <a:pt x="25753" y="18352"/>
                  <a:pt x="24040" y="17872"/>
                  <a:pt x="24177" y="18215"/>
                </a:cubicBezTo>
                <a:cubicBezTo>
                  <a:pt x="24314" y="18557"/>
                  <a:pt x="25479" y="18900"/>
                  <a:pt x="26301" y="19243"/>
                </a:cubicBezTo>
                <a:cubicBezTo>
                  <a:pt x="25068" y="19722"/>
                  <a:pt x="26301" y="20819"/>
                  <a:pt x="26850" y="21642"/>
                </a:cubicBezTo>
                <a:lnTo>
                  <a:pt x="25959" y="21642"/>
                </a:lnTo>
                <a:cubicBezTo>
                  <a:pt x="27535" y="22601"/>
                  <a:pt x="25959" y="23081"/>
                  <a:pt x="25479" y="23766"/>
                </a:cubicBezTo>
                <a:cubicBezTo>
                  <a:pt x="24999" y="24451"/>
                  <a:pt x="24177" y="23766"/>
                  <a:pt x="24177" y="23766"/>
                </a:cubicBezTo>
                <a:cubicBezTo>
                  <a:pt x="24999" y="24129"/>
                  <a:pt x="25753" y="24725"/>
                  <a:pt x="26301" y="25479"/>
                </a:cubicBezTo>
                <a:cubicBezTo>
                  <a:pt x="26027" y="26096"/>
                  <a:pt x="25616" y="26610"/>
                  <a:pt x="24999" y="26919"/>
                </a:cubicBezTo>
                <a:cubicBezTo>
                  <a:pt x="26781" y="29043"/>
                  <a:pt x="24999" y="30551"/>
                  <a:pt x="25959" y="32538"/>
                </a:cubicBezTo>
                <a:lnTo>
                  <a:pt x="25822" y="32538"/>
                </a:lnTo>
                <a:cubicBezTo>
                  <a:pt x="27809" y="34731"/>
                  <a:pt x="25274" y="36376"/>
                  <a:pt x="25822" y="38089"/>
                </a:cubicBezTo>
                <a:lnTo>
                  <a:pt x="23971" y="37610"/>
                </a:lnTo>
                <a:cubicBezTo>
                  <a:pt x="23355" y="37610"/>
                  <a:pt x="23971" y="38706"/>
                  <a:pt x="25616" y="38912"/>
                </a:cubicBezTo>
                <a:cubicBezTo>
                  <a:pt x="24999" y="38912"/>
                  <a:pt x="26301" y="40214"/>
                  <a:pt x="24725" y="40214"/>
                </a:cubicBezTo>
                <a:cubicBezTo>
                  <a:pt x="24246" y="40625"/>
                  <a:pt x="25479" y="40968"/>
                  <a:pt x="25616" y="41379"/>
                </a:cubicBezTo>
                <a:cubicBezTo>
                  <a:pt x="25753" y="41790"/>
                  <a:pt x="24862" y="42613"/>
                  <a:pt x="24999" y="43572"/>
                </a:cubicBezTo>
                <a:lnTo>
                  <a:pt x="24999" y="43572"/>
                </a:lnTo>
                <a:cubicBezTo>
                  <a:pt x="24999" y="43572"/>
                  <a:pt x="23834" y="43229"/>
                  <a:pt x="23697" y="43572"/>
                </a:cubicBezTo>
                <a:cubicBezTo>
                  <a:pt x="23560" y="43915"/>
                  <a:pt x="22943" y="44737"/>
                  <a:pt x="25205" y="44805"/>
                </a:cubicBezTo>
                <a:cubicBezTo>
                  <a:pt x="23765" y="45559"/>
                  <a:pt x="25822" y="47273"/>
                  <a:pt x="23903" y="47821"/>
                </a:cubicBezTo>
                <a:cubicBezTo>
                  <a:pt x="24520" y="47821"/>
                  <a:pt x="24588" y="48164"/>
                  <a:pt x="24999" y="48301"/>
                </a:cubicBezTo>
                <a:cubicBezTo>
                  <a:pt x="25410" y="48438"/>
                  <a:pt x="23423" y="49808"/>
                  <a:pt x="24314" y="50631"/>
                </a:cubicBezTo>
                <a:cubicBezTo>
                  <a:pt x="24314" y="50631"/>
                  <a:pt x="23355" y="50220"/>
                  <a:pt x="23217" y="50631"/>
                </a:cubicBezTo>
                <a:cubicBezTo>
                  <a:pt x="23080" y="51042"/>
                  <a:pt x="24040" y="50631"/>
                  <a:pt x="24314" y="51111"/>
                </a:cubicBezTo>
                <a:cubicBezTo>
                  <a:pt x="25136" y="52687"/>
                  <a:pt x="22601" y="53646"/>
                  <a:pt x="22669" y="54880"/>
                </a:cubicBezTo>
                <a:cubicBezTo>
                  <a:pt x="22943" y="57176"/>
                  <a:pt x="22807" y="59513"/>
                  <a:pt x="22121" y="61733"/>
                </a:cubicBezTo>
                <a:lnTo>
                  <a:pt x="21641" y="61733"/>
                </a:lnTo>
                <a:cubicBezTo>
                  <a:pt x="23217" y="62830"/>
                  <a:pt x="19585" y="63035"/>
                  <a:pt x="22052" y="64132"/>
                </a:cubicBezTo>
                <a:cubicBezTo>
                  <a:pt x="21573" y="64132"/>
                  <a:pt x="22052" y="64749"/>
                  <a:pt x="20887" y="64132"/>
                </a:cubicBezTo>
                <a:cubicBezTo>
                  <a:pt x="21983" y="64954"/>
                  <a:pt x="19448" y="65503"/>
                  <a:pt x="20887" y="66599"/>
                </a:cubicBezTo>
                <a:cubicBezTo>
                  <a:pt x="20887" y="66599"/>
                  <a:pt x="20887" y="66599"/>
                  <a:pt x="20887" y="66599"/>
                </a:cubicBezTo>
                <a:cubicBezTo>
                  <a:pt x="20887" y="66599"/>
                  <a:pt x="20887" y="68244"/>
                  <a:pt x="19859" y="68929"/>
                </a:cubicBezTo>
                <a:cubicBezTo>
                  <a:pt x="19654" y="68703"/>
                  <a:pt x="19448" y="68539"/>
                  <a:pt x="19174" y="68449"/>
                </a:cubicBezTo>
                <a:cubicBezTo>
                  <a:pt x="18215" y="68449"/>
                  <a:pt x="20887" y="69615"/>
                  <a:pt x="18694" y="69409"/>
                </a:cubicBezTo>
                <a:cubicBezTo>
                  <a:pt x="18694" y="69409"/>
                  <a:pt x="19722" y="69752"/>
                  <a:pt x="19722" y="69409"/>
                </a:cubicBezTo>
                <a:cubicBezTo>
                  <a:pt x="18489" y="71122"/>
                  <a:pt x="19722" y="73384"/>
                  <a:pt x="19722" y="75440"/>
                </a:cubicBezTo>
                <a:cubicBezTo>
                  <a:pt x="18146" y="76605"/>
                  <a:pt x="16090" y="74823"/>
                  <a:pt x="17461" y="76262"/>
                </a:cubicBezTo>
                <a:cubicBezTo>
                  <a:pt x="16981" y="76262"/>
                  <a:pt x="18283" y="76262"/>
                  <a:pt x="17461" y="76262"/>
                </a:cubicBezTo>
                <a:cubicBezTo>
                  <a:pt x="18009" y="76810"/>
                  <a:pt x="14925" y="76262"/>
                  <a:pt x="16021" y="77016"/>
                </a:cubicBezTo>
                <a:cubicBezTo>
                  <a:pt x="17118" y="77770"/>
                  <a:pt x="16707" y="77016"/>
                  <a:pt x="17529" y="77496"/>
                </a:cubicBezTo>
                <a:cubicBezTo>
                  <a:pt x="16433" y="78181"/>
                  <a:pt x="15267" y="78113"/>
                  <a:pt x="16090" y="79004"/>
                </a:cubicBezTo>
                <a:lnTo>
                  <a:pt x="15405" y="79004"/>
                </a:lnTo>
                <a:cubicBezTo>
                  <a:pt x="17255" y="80168"/>
                  <a:pt x="16021" y="80922"/>
                  <a:pt x="18146" y="82019"/>
                </a:cubicBezTo>
                <a:cubicBezTo>
                  <a:pt x="17667" y="86474"/>
                  <a:pt x="18146" y="90928"/>
                  <a:pt x="17529" y="95246"/>
                </a:cubicBezTo>
                <a:cubicBezTo>
                  <a:pt x="16843" y="99509"/>
                  <a:pt x="15816" y="103703"/>
                  <a:pt x="14376" y="107787"/>
                </a:cubicBezTo>
                <a:cubicBezTo>
                  <a:pt x="12321" y="108404"/>
                  <a:pt x="12389" y="108473"/>
                  <a:pt x="12869" y="109706"/>
                </a:cubicBezTo>
                <a:lnTo>
                  <a:pt x="12252" y="109706"/>
                </a:lnTo>
                <a:cubicBezTo>
                  <a:pt x="13760" y="109706"/>
                  <a:pt x="12252" y="110528"/>
                  <a:pt x="13623" y="110871"/>
                </a:cubicBezTo>
                <a:cubicBezTo>
                  <a:pt x="13212" y="112420"/>
                  <a:pt x="13006" y="114003"/>
                  <a:pt x="12869" y="115600"/>
                </a:cubicBezTo>
                <a:cubicBezTo>
                  <a:pt x="12869" y="115600"/>
                  <a:pt x="11567" y="114915"/>
                  <a:pt x="11567" y="115600"/>
                </a:cubicBezTo>
                <a:lnTo>
                  <a:pt x="12458" y="116148"/>
                </a:lnTo>
                <a:lnTo>
                  <a:pt x="12115" y="116148"/>
                </a:lnTo>
                <a:cubicBezTo>
                  <a:pt x="12527" y="116532"/>
                  <a:pt x="13006" y="116731"/>
                  <a:pt x="13554" y="116697"/>
                </a:cubicBezTo>
                <a:cubicBezTo>
                  <a:pt x="14034" y="121014"/>
                  <a:pt x="10196" y="124441"/>
                  <a:pt x="9785" y="128553"/>
                </a:cubicBezTo>
                <a:cubicBezTo>
                  <a:pt x="8963" y="129375"/>
                  <a:pt x="9236" y="130814"/>
                  <a:pt x="9374" y="131911"/>
                </a:cubicBezTo>
                <a:cubicBezTo>
                  <a:pt x="6701" y="134584"/>
                  <a:pt x="4577" y="137051"/>
                  <a:pt x="5330" y="140409"/>
                </a:cubicBezTo>
                <a:cubicBezTo>
                  <a:pt x="5605" y="140546"/>
                  <a:pt x="1835" y="139381"/>
                  <a:pt x="1219" y="13794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9" name="Google Shape;2349;p47"/>
          <p:cNvSpPr/>
          <p:nvPr/>
        </p:nvSpPr>
        <p:spPr>
          <a:xfrm>
            <a:off x="2429970" y="3098155"/>
            <a:ext cx="1885" cy="48"/>
          </a:xfrm>
          <a:custGeom>
            <a:rect b="b" l="l" r="r" t="t"/>
            <a:pathLst>
              <a:path extrusionOk="0" h="56" w="2192">
                <a:moveTo>
                  <a:pt x="2102" y="-369"/>
                </a:moveTo>
                <a:cubicBezTo>
                  <a:pt x="1348" y="-369"/>
                  <a:pt x="868" y="-369"/>
                  <a:pt x="-91" y="-369"/>
                </a:cubicBezTo>
                <a:cubicBezTo>
                  <a:pt x="663" y="-445"/>
                  <a:pt x="1348" y="-445"/>
                  <a:pt x="2102" y="-3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0" name="Google Shape;2350;p47"/>
          <p:cNvSpPr/>
          <p:nvPr/>
        </p:nvSpPr>
        <p:spPr>
          <a:xfrm>
            <a:off x="2891510" y="3104740"/>
            <a:ext cx="767" cy="294"/>
          </a:xfrm>
          <a:custGeom>
            <a:rect b="b" l="l" r="r" t="t"/>
            <a:pathLst>
              <a:path extrusionOk="0" h="342" w="892">
                <a:moveTo>
                  <a:pt x="802" y="-83"/>
                </a:moveTo>
                <a:cubicBezTo>
                  <a:pt x="802" y="-83"/>
                  <a:pt x="802" y="-83"/>
                  <a:pt x="323" y="-83"/>
                </a:cubicBezTo>
                <a:cubicBezTo>
                  <a:pt x="-158" y="-83"/>
                  <a:pt x="-295" y="-426"/>
                  <a:pt x="323" y="-426"/>
                </a:cubicBezTo>
                <a:cubicBezTo>
                  <a:pt x="939" y="-426"/>
                  <a:pt x="528" y="-220"/>
                  <a:pt x="802" y="-8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1" name="Google Shape;2351;p47"/>
          <p:cNvSpPr/>
          <p:nvPr/>
        </p:nvSpPr>
        <p:spPr>
          <a:xfrm>
            <a:off x="2890746" y="3106095"/>
            <a:ext cx="943" cy="943"/>
          </a:xfrm>
          <a:custGeom>
            <a:rect b="b" l="l" r="r" t="t"/>
            <a:pathLst>
              <a:path extrusionOk="0" h="1096" w="1096">
                <a:moveTo>
                  <a:pt x="1006" y="671"/>
                </a:moveTo>
                <a:cubicBezTo>
                  <a:pt x="458" y="520"/>
                  <a:pt x="47" y="109"/>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2" name="Google Shape;2352;p47"/>
          <p:cNvSpPr/>
          <p:nvPr/>
        </p:nvSpPr>
        <p:spPr>
          <a:xfrm>
            <a:off x="2887971" y="3108450"/>
            <a:ext cx="773" cy="5894"/>
          </a:xfrm>
          <a:custGeom>
            <a:rect b="b" l="l" r="r" t="t"/>
            <a:pathLst>
              <a:path extrusionOk="0" h="6853" w="899">
                <a:moveTo>
                  <a:pt x="809" y="-426"/>
                </a:moveTo>
                <a:cubicBezTo>
                  <a:pt x="192" y="-426"/>
                  <a:pt x="-151" y="-426"/>
                  <a:pt x="-82"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3" name="Google Shape;2353;p47"/>
          <p:cNvSpPr/>
          <p:nvPr/>
        </p:nvSpPr>
        <p:spPr>
          <a:xfrm>
            <a:off x="2889274" y="3108764"/>
            <a:ext cx="707" cy="227"/>
          </a:xfrm>
          <a:custGeom>
            <a:rect b="b" l="l" r="r" t="t"/>
            <a:pathLst>
              <a:path extrusionOk="0" h="264" w="822">
                <a:moveTo>
                  <a:pt x="732" y="-243"/>
                </a:moveTo>
                <a:cubicBezTo>
                  <a:pt x="732" y="-243"/>
                  <a:pt x="321" y="-243"/>
                  <a:pt x="-91" y="-243"/>
                </a:cubicBezTo>
                <a:cubicBezTo>
                  <a:pt x="527" y="100"/>
                  <a:pt x="-364" y="-791"/>
                  <a:pt x="732" y="-2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4" name="Google Shape;2354;p47"/>
          <p:cNvSpPr/>
          <p:nvPr/>
        </p:nvSpPr>
        <p:spPr>
          <a:xfrm>
            <a:off x="2887188" y="3112756"/>
            <a:ext cx="502" cy="469"/>
          </a:xfrm>
          <a:custGeom>
            <a:rect b="b" l="l" r="r" t="t"/>
            <a:pathLst>
              <a:path extrusionOk="0" h="545" w="584">
                <a:moveTo>
                  <a:pt x="281" y="-366"/>
                </a:moveTo>
                <a:cubicBezTo>
                  <a:pt x="281" y="-366"/>
                  <a:pt x="761" y="182"/>
                  <a:pt x="281" y="114"/>
                </a:cubicBezTo>
                <a:cubicBezTo>
                  <a:pt x="555" y="114"/>
                  <a:pt x="-678" y="-640"/>
                  <a:pt x="281" y="-36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5" name="Google Shape;2355;p47"/>
          <p:cNvSpPr/>
          <p:nvPr/>
        </p:nvSpPr>
        <p:spPr>
          <a:xfrm>
            <a:off x="2887272" y="3114987"/>
            <a:ext cx="707" cy="93"/>
          </a:xfrm>
          <a:custGeom>
            <a:rect b="b" l="l" r="r" t="t"/>
            <a:pathLst>
              <a:path extrusionOk="0" h="108" w="822">
                <a:moveTo>
                  <a:pt x="732" y="-426"/>
                </a:moveTo>
                <a:cubicBezTo>
                  <a:pt x="732" y="-426"/>
                  <a:pt x="732" y="-426"/>
                  <a:pt x="732" y="-426"/>
                </a:cubicBezTo>
                <a:cubicBezTo>
                  <a:pt x="457" y="-282"/>
                  <a:pt x="184" y="-282"/>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6" name="Google Shape;2356;p47"/>
          <p:cNvSpPr/>
          <p:nvPr/>
        </p:nvSpPr>
        <p:spPr>
          <a:xfrm>
            <a:off x="2882855" y="3150968"/>
            <a:ext cx="589" cy="236"/>
          </a:xfrm>
          <a:custGeom>
            <a:rect b="b" l="l" r="r" t="t"/>
            <a:pathLst>
              <a:path extrusionOk="0" h="274" w="685">
                <a:moveTo>
                  <a:pt x="274" y="274"/>
                </a:moveTo>
                <a:lnTo>
                  <a:pt x="0" y="0"/>
                </a:lnTo>
                <a:lnTo>
                  <a:pt x="686" y="137"/>
                </a:lnTo>
                <a:lnTo>
                  <a:pt x="274" y="27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7" name="Google Shape;2357;p47"/>
          <p:cNvSpPr/>
          <p:nvPr/>
        </p:nvSpPr>
        <p:spPr>
          <a:xfrm>
            <a:off x="2879260" y="3166926"/>
            <a:ext cx="651" cy="183"/>
          </a:xfrm>
          <a:custGeom>
            <a:rect b="b" l="l" r="r" t="t"/>
            <a:pathLst>
              <a:path extrusionOk="0" h="213" w="757">
                <a:moveTo>
                  <a:pt x="667" y="-426"/>
                </a:moveTo>
                <a:cubicBezTo>
                  <a:pt x="667" y="-426"/>
                  <a:pt x="-18" y="-426"/>
                  <a:pt x="-87" y="-426"/>
                </a:cubicBezTo>
                <a:cubicBezTo>
                  <a:pt x="-155" y="-426"/>
                  <a:pt x="667" y="54"/>
                  <a:pt x="667"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8" name="Google Shape;2358;p47"/>
          <p:cNvSpPr/>
          <p:nvPr/>
        </p:nvSpPr>
        <p:spPr>
          <a:xfrm>
            <a:off x="2881206" y="3175877"/>
            <a:ext cx="1120" cy="236"/>
          </a:xfrm>
          <a:custGeom>
            <a:rect b="b" l="l" r="r" t="t"/>
            <a:pathLst>
              <a:path extrusionOk="0" h="274" w="1302">
                <a:moveTo>
                  <a:pt x="0" y="69"/>
                </a:moveTo>
                <a:lnTo>
                  <a:pt x="0" y="0"/>
                </a:lnTo>
                <a:lnTo>
                  <a:pt x="1302" y="274"/>
                </a:lnTo>
                <a:lnTo>
                  <a:pt x="0" y="6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9" name="Google Shape;2359;p47"/>
          <p:cNvSpPr/>
          <p:nvPr/>
        </p:nvSpPr>
        <p:spPr>
          <a:xfrm>
            <a:off x="3131057" y="3378451"/>
            <a:ext cx="808" cy="531"/>
          </a:xfrm>
          <a:custGeom>
            <a:rect b="b" l="l" r="r" t="t"/>
            <a:pathLst>
              <a:path extrusionOk="0" h="617" w="939">
                <a:moveTo>
                  <a:pt x="336" y="191"/>
                </a:moveTo>
                <a:cubicBezTo>
                  <a:pt x="336" y="-288"/>
                  <a:pt x="-624" y="-562"/>
                  <a:pt x="336" y="-357"/>
                </a:cubicBezTo>
                <a:cubicBezTo>
                  <a:pt x="1295" y="-151"/>
                  <a:pt x="679" y="191"/>
                  <a:pt x="336" y="1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0" name="Google Shape;2360;p47"/>
          <p:cNvSpPr/>
          <p:nvPr/>
        </p:nvSpPr>
        <p:spPr>
          <a:xfrm>
            <a:off x="3048002" y="3375743"/>
            <a:ext cx="81856" cy="71322"/>
          </a:xfrm>
          <a:custGeom>
            <a:rect b="b" l="l" r="r" t="t"/>
            <a:pathLst>
              <a:path extrusionOk="0" h="82933" w="95181">
                <a:moveTo>
                  <a:pt x="87" y="77976"/>
                </a:moveTo>
                <a:cubicBezTo>
                  <a:pt x="-940" y="74275"/>
                  <a:pt x="2829" y="75920"/>
                  <a:pt x="2691" y="73110"/>
                </a:cubicBezTo>
                <a:cubicBezTo>
                  <a:pt x="2691" y="73110"/>
                  <a:pt x="3857" y="74686"/>
                  <a:pt x="3925" y="74069"/>
                </a:cubicBezTo>
                <a:cubicBezTo>
                  <a:pt x="3446" y="70917"/>
                  <a:pt x="6392" y="70711"/>
                  <a:pt x="9202" y="71191"/>
                </a:cubicBezTo>
                <a:lnTo>
                  <a:pt x="9202" y="71739"/>
                </a:lnTo>
                <a:cubicBezTo>
                  <a:pt x="9750" y="71739"/>
                  <a:pt x="9202" y="70094"/>
                  <a:pt x="9202" y="70094"/>
                </a:cubicBezTo>
                <a:cubicBezTo>
                  <a:pt x="9202" y="70094"/>
                  <a:pt x="9202" y="70574"/>
                  <a:pt x="9819" y="70917"/>
                </a:cubicBezTo>
                <a:cubicBezTo>
                  <a:pt x="9202" y="69957"/>
                  <a:pt x="9819" y="70094"/>
                  <a:pt x="9819" y="69340"/>
                </a:cubicBezTo>
                <a:cubicBezTo>
                  <a:pt x="9819" y="68587"/>
                  <a:pt x="10710" y="70231"/>
                  <a:pt x="11189" y="70505"/>
                </a:cubicBezTo>
                <a:lnTo>
                  <a:pt x="10573" y="69409"/>
                </a:lnTo>
                <a:cubicBezTo>
                  <a:pt x="9202" y="66667"/>
                  <a:pt x="11875" y="68655"/>
                  <a:pt x="11601" y="66942"/>
                </a:cubicBezTo>
                <a:cubicBezTo>
                  <a:pt x="11738" y="67182"/>
                  <a:pt x="11875" y="67415"/>
                  <a:pt x="12013" y="67627"/>
                </a:cubicBezTo>
                <a:cubicBezTo>
                  <a:pt x="12013" y="65365"/>
                  <a:pt x="13451" y="64612"/>
                  <a:pt x="14274" y="63104"/>
                </a:cubicBezTo>
                <a:cubicBezTo>
                  <a:pt x="14548" y="63625"/>
                  <a:pt x="14890" y="64111"/>
                  <a:pt x="15302" y="64543"/>
                </a:cubicBezTo>
                <a:cubicBezTo>
                  <a:pt x="14548" y="63447"/>
                  <a:pt x="14685" y="62898"/>
                  <a:pt x="14890" y="62418"/>
                </a:cubicBezTo>
                <a:cubicBezTo>
                  <a:pt x="15850" y="63378"/>
                  <a:pt x="14890" y="61048"/>
                  <a:pt x="15439" y="61322"/>
                </a:cubicBezTo>
                <a:lnTo>
                  <a:pt x="15439" y="61322"/>
                </a:lnTo>
                <a:cubicBezTo>
                  <a:pt x="14822" y="60020"/>
                  <a:pt x="16329" y="61322"/>
                  <a:pt x="15439" y="60157"/>
                </a:cubicBezTo>
                <a:lnTo>
                  <a:pt x="16262" y="60842"/>
                </a:lnTo>
                <a:cubicBezTo>
                  <a:pt x="15233" y="59266"/>
                  <a:pt x="17289" y="61322"/>
                  <a:pt x="16878" y="60363"/>
                </a:cubicBezTo>
                <a:lnTo>
                  <a:pt x="16878" y="60363"/>
                </a:lnTo>
                <a:cubicBezTo>
                  <a:pt x="16878" y="59814"/>
                  <a:pt x="17495" y="60363"/>
                  <a:pt x="17495" y="60363"/>
                </a:cubicBezTo>
                <a:lnTo>
                  <a:pt x="17495" y="60363"/>
                </a:lnTo>
                <a:cubicBezTo>
                  <a:pt x="17495" y="59609"/>
                  <a:pt x="18591" y="60363"/>
                  <a:pt x="17495" y="59060"/>
                </a:cubicBezTo>
                <a:cubicBezTo>
                  <a:pt x="18386" y="59883"/>
                  <a:pt x="17495" y="59883"/>
                  <a:pt x="18729" y="61048"/>
                </a:cubicBezTo>
                <a:cubicBezTo>
                  <a:pt x="19345" y="59081"/>
                  <a:pt x="20715" y="57436"/>
                  <a:pt x="22566" y="56456"/>
                </a:cubicBezTo>
                <a:cubicBezTo>
                  <a:pt x="22978" y="56628"/>
                  <a:pt x="23388" y="56881"/>
                  <a:pt x="23731" y="57210"/>
                </a:cubicBezTo>
                <a:cubicBezTo>
                  <a:pt x="23731" y="56867"/>
                  <a:pt x="24142" y="56593"/>
                  <a:pt x="23731" y="55839"/>
                </a:cubicBezTo>
                <a:cubicBezTo>
                  <a:pt x="23320" y="55085"/>
                  <a:pt x="24279" y="56388"/>
                  <a:pt x="24417" y="56388"/>
                </a:cubicBezTo>
                <a:cubicBezTo>
                  <a:pt x="24554" y="56388"/>
                  <a:pt x="23731" y="54880"/>
                  <a:pt x="24417" y="55154"/>
                </a:cubicBezTo>
                <a:cubicBezTo>
                  <a:pt x="24622" y="55606"/>
                  <a:pt x="24828" y="56024"/>
                  <a:pt x="25170" y="56388"/>
                </a:cubicBezTo>
                <a:cubicBezTo>
                  <a:pt x="24760" y="55223"/>
                  <a:pt x="25170" y="55085"/>
                  <a:pt x="25170" y="54606"/>
                </a:cubicBezTo>
                <a:cubicBezTo>
                  <a:pt x="25239" y="54893"/>
                  <a:pt x="25376" y="55161"/>
                  <a:pt x="25582" y="55360"/>
                </a:cubicBezTo>
                <a:cubicBezTo>
                  <a:pt x="25102" y="54058"/>
                  <a:pt x="26336" y="55360"/>
                  <a:pt x="26130" y="54194"/>
                </a:cubicBezTo>
                <a:lnTo>
                  <a:pt x="26541" y="54949"/>
                </a:lnTo>
                <a:cubicBezTo>
                  <a:pt x="27706" y="55428"/>
                  <a:pt x="25582" y="53441"/>
                  <a:pt x="26541" y="53578"/>
                </a:cubicBezTo>
                <a:cubicBezTo>
                  <a:pt x="26609" y="53886"/>
                  <a:pt x="26815" y="54167"/>
                  <a:pt x="27021" y="54400"/>
                </a:cubicBezTo>
                <a:cubicBezTo>
                  <a:pt x="26404" y="52892"/>
                  <a:pt x="27364" y="52824"/>
                  <a:pt x="27432" y="52070"/>
                </a:cubicBezTo>
                <a:lnTo>
                  <a:pt x="27432" y="52070"/>
                </a:lnTo>
                <a:cubicBezTo>
                  <a:pt x="27432" y="51590"/>
                  <a:pt x="28460" y="51590"/>
                  <a:pt x="28528" y="50699"/>
                </a:cubicBezTo>
                <a:cubicBezTo>
                  <a:pt x="28871" y="50699"/>
                  <a:pt x="29762" y="52413"/>
                  <a:pt x="29968" y="51796"/>
                </a:cubicBezTo>
                <a:cubicBezTo>
                  <a:pt x="28940" y="50425"/>
                  <a:pt x="29968" y="50631"/>
                  <a:pt x="28803" y="49329"/>
                </a:cubicBezTo>
                <a:cubicBezTo>
                  <a:pt x="29351" y="49329"/>
                  <a:pt x="30379" y="49329"/>
                  <a:pt x="30242" y="48643"/>
                </a:cubicBezTo>
                <a:cubicBezTo>
                  <a:pt x="30242" y="49260"/>
                  <a:pt x="31749" y="50151"/>
                  <a:pt x="31544" y="50494"/>
                </a:cubicBezTo>
                <a:lnTo>
                  <a:pt x="32435" y="51179"/>
                </a:lnTo>
                <a:cubicBezTo>
                  <a:pt x="32846" y="51727"/>
                  <a:pt x="32024" y="51179"/>
                  <a:pt x="32435" y="51796"/>
                </a:cubicBezTo>
                <a:cubicBezTo>
                  <a:pt x="32846" y="52413"/>
                  <a:pt x="32435" y="50768"/>
                  <a:pt x="32915" y="50836"/>
                </a:cubicBezTo>
                <a:cubicBezTo>
                  <a:pt x="32915" y="49809"/>
                  <a:pt x="31613" y="48027"/>
                  <a:pt x="31955" y="47478"/>
                </a:cubicBezTo>
                <a:cubicBezTo>
                  <a:pt x="31955" y="48164"/>
                  <a:pt x="33258" y="48849"/>
                  <a:pt x="33258" y="49260"/>
                </a:cubicBezTo>
                <a:lnTo>
                  <a:pt x="31886" y="46108"/>
                </a:lnTo>
                <a:cubicBezTo>
                  <a:pt x="31886" y="46108"/>
                  <a:pt x="32777" y="47136"/>
                  <a:pt x="32709" y="46587"/>
                </a:cubicBezTo>
                <a:cubicBezTo>
                  <a:pt x="32504" y="46300"/>
                  <a:pt x="32298" y="45978"/>
                  <a:pt x="32161" y="45628"/>
                </a:cubicBezTo>
                <a:cubicBezTo>
                  <a:pt x="32161" y="45628"/>
                  <a:pt x="32572" y="44737"/>
                  <a:pt x="33668" y="46039"/>
                </a:cubicBezTo>
                <a:cubicBezTo>
                  <a:pt x="34765" y="47341"/>
                  <a:pt x="33668" y="46519"/>
                  <a:pt x="34217" y="46861"/>
                </a:cubicBezTo>
                <a:cubicBezTo>
                  <a:pt x="34765" y="47204"/>
                  <a:pt x="34217" y="46176"/>
                  <a:pt x="34217" y="45902"/>
                </a:cubicBezTo>
                <a:lnTo>
                  <a:pt x="34217" y="45902"/>
                </a:lnTo>
                <a:cubicBezTo>
                  <a:pt x="34217" y="45902"/>
                  <a:pt x="34217" y="44874"/>
                  <a:pt x="33531" y="44326"/>
                </a:cubicBezTo>
                <a:cubicBezTo>
                  <a:pt x="32846" y="43778"/>
                  <a:pt x="34217" y="45080"/>
                  <a:pt x="33531" y="44805"/>
                </a:cubicBezTo>
                <a:cubicBezTo>
                  <a:pt x="32846" y="44532"/>
                  <a:pt x="33531" y="43435"/>
                  <a:pt x="33531" y="43229"/>
                </a:cubicBezTo>
                <a:cubicBezTo>
                  <a:pt x="33668" y="43600"/>
                  <a:pt x="33874" y="43942"/>
                  <a:pt x="34149" y="44257"/>
                </a:cubicBezTo>
                <a:cubicBezTo>
                  <a:pt x="33943" y="43359"/>
                  <a:pt x="33943" y="42414"/>
                  <a:pt x="34149" y="41516"/>
                </a:cubicBezTo>
                <a:cubicBezTo>
                  <a:pt x="33668" y="40830"/>
                  <a:pt x="34902" y="42750"/>
                  <a:pt x="34559" y="42476"/>
                </a:cubicBezTo>
                <a:cubicBezTo>
                  <a:pt x="35862" y="42955"/>
                  <a:pt x="34559" y="40351"/>
                  <a:pt x="36204" y="41242"/>
                </a:cubicBezTo>
                <a:cubicBezTo>
                  <a:pt x="36204" y="41242"/>
                  <a:pt x="35450" y="40419"/>
                  <a:pt x="35656" y="40556"/>
                </a:cubicBezTo>
                <a:cubicBezTo>
                  <a:pt x="35862" y="40694"/>
                  <a:pt x="36684" y="41379"/>
                  <a:pt x="36547" y="40556"/>
                </a:cubicBezTo>
                <a:cubicBezTo>
                  <a:pt x="37026" y="41105"/>
                  <a:pt x="36547" y="40556"/>
                  <a:pt x="36547" y="39871"/>
                </a:cubicBezTo>
                <a:cubicBezTo>
                  <a:pt x="36547" y="39186"/>
                  <a:pt x="36547" y="39871"/>
                  <a:pt x="36547" y="40283"/>
                </a:cubicBezTo>
                <a:cubicBezTo>
                  <a:pt x="36547" y="40694"/>
                  <a:pt x="36547" y="38021"/>
                  <a:pt x="37986" y="38363"/>
                </a:cubicBezTo>
                <a:cubicBezTo>
                  <a:pt x="37986" y="38021"/>
                  <a:pt x="37369" y="36787"/>
                  <a:pt x="37507" y="36719"/>
                </a:cubicBezTo>
                <a:lnTo>
                  <a:pt x="38123" y="37610"/>
                </a:lnTo>
                <a:cubicBezTo>
                  <a:pt x="38602" y="38021"/>
                  <a:pt x="38535" y="37198"/>
                  <a:pt x="39083" y="37610"/>
                </a:cubicBezTo>
                <a:cubicBezTo>
                  <a:pt x="38602" y="36376"/>
                  <a:pt x="38671" y="39323"/>
                  <a:pt x="38466" y="38227"/>
                </a:cubicBezTo>
                <a:cubicBezTo>
                  <a:pt x="39083" y="38843"/>
                  <a:pt x="37917" y="36445"/>
                  <a:pt x="38466" y="37678"/>
                </a:cubicBezTo>
                <a:cubicBezTo>
                  <a:pt x="38466" y="37678"/>
                  <a:pt x="38466" y="36307"/>
                  <a:pt x="39083" y="36856"/>
                </a:cubicBezTo>
                <a:cubicBezTo>
                  <a:pt x="39699" y="37404"/>
                  <a:pt x="39768" y="38227"/>
                  <a:pt x="39974" y="38021"/>
                </a:cubicBezTo>
                <a:cubicBezTo>
                  <a:pt x="40179" y="37815"/>
                  <a:pt x="39974" y="37472"/>
                  <a:pt x="39974" y="36993"/>
                </a:cubicBezTo>
                <a:lnTo>
                  <a:pt x="39974" y="37610"/>
                </a:lnTo>
                <a:cubicBezTo>
                  <a:pt x="39357" y="36719"/>
                  <a:pt x="40384" y="37610"/>
                  <a:pt x="39562" y="36650"/>
                </a:cubicBezTo>
                <a:cubicBezTo>
                  <a:pt x="40111" y="37267"/>
                  <a:pt x="39562" y="35759"/>
                  <a:pt x="40796" y="37130"/>
                </a:cubicBezTo>
                <a:lnTo>
                  <a:pt x="41550" y="38295"/>
                </a:lnTo>
                <a:cubicBezTo>
                  <a:pt x="41550" y="38295"/>
                  <a:pt x="41002" y="36924"/>
                  <a:pt x="40727" y="36376"/>
                </a:cubicBezTo>
                <a:lnTo>
                  <a:pt x="41139" y="36787"/>
                </a:lnTo>
                <a:cubicBezTo>
                  <a:pt x="39905" y="35143"/>
                  <a:pt x="41687" y="36787"/>
                  <a:pt x="41139" y="35211"/>
                </a:cubicBezTo>
                <a:cubicBezTo>
                  <a:pt x="41961" y="35211"/>
                  <a:pt x="42029" y="34594"/>
                  <a:pt x="42989" y="35211"/>
                </a:cubicBezTo>
                <a:cubicBezTo>
                  <a:pt x="42989" y="34526"/>
                  <a:pt x="42989" y="33703"/>
                  <a:pt x="42989" y="33840"/>
                </a:cubicBezTo>
                <a:cubicBezTo>
                  <a:pt x="42920" y="34066"/>
                  <a:pt x="42920" y="34300"/>
                  <a:pt x="42989" y="34526"/>
                </a:cubicBezTo>
                <a:cubicBezTo>
                  <a:pt x="43537" y="34526"/>
                  <a:pt x="42989" y="34526"/>
                  <a:pt x="42989" y="33977"/>
                </a:cubicBezTo>
                <a:cubicBezTo>
                  <a:pt x="43537" y="34395"/>
                  <a:pt x="44223" y="34766"/>
                  <a:pt x="44839" y="35074"/>
                </a:cubicBezTo>
                <a:cubicBezTo>
                  <a:pt x="44497" y="34327"/>
                  <a:pt x="44085" y="33635"/>
                  <a:pt x="43537" y="33018"/>
                </a:cubicBezTo>
                <a:cubicBezTo>
                  <a:pt x="45045" y="34389"/>
                  <a:pt x="43537" y="31373"/>
                  <a:pt x="44908" y="32607"/>
                </a:cubicBezTo>
                <a:cubicBezTo>
                  <a:pt x="44908" y="32607"/>
                  <a:pt x="44908" y="33703"/>
                  <a:pt x="45662" y="33909"/>
                </a:cubicBezTo>
                <a:cubicBezTo>
                  <a:pt x="47169" y="35348"/>
                  <a:pt x="45251" y="32332"/>
                  <a:pt x="46210" y="32812"/>
                </a:cubicBezTo>
                <a:lnTo>
                  <a:pt x="45045" y="31579"/>
                </a:lnTo>
                <a:cubicBezTo>
                  <a:pt x="45867" y="32264"/>
                  <a:pt x="45045" y="30345"/>
                  <a:pt x="46073" y="31579"/>
                </a:cubicBezTo>
                <a:cubicBezTo>
                  <a:pt x="46073" y="31030"/>
                  <a:pt x="46896" y="31579"/>
                  <a:pt x="46073" y="30414"/>
                </a:cubicBezTo>
                <a:cubicBezTo>
                  <a:pt x="47581" y="31030"/>
                  <a:pt x="47101" y="28495"/>
                  <a:pt x="49363" y="30414"/>
                </a:cubicBezTo>
                <a:cubicBezTo>
                  <a:pt x="49363" y="30414"/>
                  <a:pt x="49363" y="30414"/>
                  <a:pt x="49363" y="29523"/>
                </a:cubicBezTo>
                <a:cubicBezTo>
                  <a:pt x="49363" y="28632"/>
                  <a:pt x="49363" y="30208"/>
                  <a:pt x="49363" y="29523"/>
                </a:cubicBezTo>
                <a:cubicBezTo>
                  <a:pt x="49363" y="28837"/>
                  <a:pt x="49363" y="29043"/>
                  <a:pt x="49363" y="28837"/>
                </a:cubicBezTo>
                <a:cubicBezTo>
                  <a:pt x="49363" y="28632"/>
                  <a:pt x="50048" y="28837"/>
                  <a:pt x="50733" y="30208"/>
                </a:cubicBezTo>
                <a:cubicBezTo>
                  <a:pt x="51419" y="31579"/>
                  <a:pt x="49431" y="27604"/>
                  <a:pt x="50733" y="27672"/>
                </a:cubicBezTo>
                <a:cubicBezTo>
                  <a:pt x="52035" y="27741"/>
                  <a:pt x="51350" y="28426"/>
                  <a:pt x="51419" y="28221"/>
                </a:cubicBezTo>
                <a:lnTo>
                  <a:pt x="51007" y="27056"/>
                </a:lnTo>
                <a:cubicBezTo>
                  <a:pt x="51555" y="27056"/>
                  <a:pt x="52173" y="28083"/>
                  <a:pt x="52926" y="28974"/>
                </a:cubicBezTo>
                <a:cubicBezTo>
                  <a:pt x="52926" y="28974"/>
                  <a:pt x="52926" y="28563"/>
                  <a:pt x="52926" y="27809"/>
                </a:cubicBezTo>
                <a:lnTo>
                  <a:pt x="54091" y="28769"/>
                </a:lnTo>
                <a:cubicBezTo>
                  <a:pt x="53269" y="28083"/>
                  <a:pt x="54091" y="28083"/>
                  <a:pt x="53680" y="27809"/>
                </a:cubicBezTo>
                <a:lnTo>
                  <a:pt x="53680" y="27809"/>
                </a:lnTo>
                <a:cubicBezTo>
                  <a:pt x="53680" y="27809"/>
                  <a:pt x="53680" y="27809"/>
                  <a:pt x="54091" y="27809"/>
                </a:cubicBezTo>
                <a:cubicBezTo>
                  <a:pt x="53817" y="27460"/>
                  <a:pt x="53406" y="27234"/>
                  <a:pt x="52926" y="27192"/>
                </a:cubicBezTo>
                <a:cubicBezTo>
                  <a:pt x="52926" y="26713"/>
                  <a:pt x="52926" y="26645"/>
                  <a:pt x="52926" y="26096"/>
                </a:cubicBezTo>
                <a:cubicBezTo>
                  <a:pt x="53543" y="26987"/>
                  <a:pt x="53749" y="26507"/>
                  <a:pt x="53955" y="26439"/>
                </a:cubicBezTo>
                <a:cubicBezTo>
                  <a:pt x="54160" y="26370"/>
                  <a:pt x="53543" y="25479"/>
                  <a:pt x="53955" y="25479"/>
                </a:cubicBezTo>
                <a:cubicBezTo>
                  <a:pt x="54365" y="25479"/>
                  <a:pt x="53955" y="25479"/>
                  <a:pt x="54640" y="26096"/>
                </a:cubicBezTo>
                <a:cubicBezTo>
                  <a:pt x="55325" y="26713"/>
                  <a:pt x="54160" y="26096"/>
                  <a:pt x="54640" y="26096"/>
                </a:cubicBezTo>
                <a:cubicBezTo>
                  <a:pt x="55119" y="26096"/>
                  <a:pt x="55668" y="27192"/>
                  <a:pt x="55462" y="26096"/>
                </a:cubicBezTo>
                <a:cubicBezTo>
                  <a:pt x="55256" y="24999"/>
                  <a:pt x="54022" y="24383"/>
                  <a:pt x="54777" y="24657"/>
                </a:cubicBezTo>
                <a:cubicBezTo>
                  <a:pt x="55531" y="24931"/>
                  <a:pt x="55188" y="25342"/>
                  <a:pt x="55325" y="25754"/>
                </a:cubicBezTo>
                <a:lnTo>
                  <a:pt x="56010" y="25754"/>
                </a:lnTo>
                <a:lnTo>
                  <a:pt x="55394" y="24931"/>
                </a:lnTo>
                <a:cubicBezTo>
                  <a:pt x="55394" y="24931"/>
                  <a:pt x="55394" y="24931"/>
                  <a:pt x="55736" y="24931"/>
                </a:cubicBezTo>
                <a:cubicBezTo>
                  <a:pt x="56079" y="24931"/>
                  <a:pt x="55736" y="24246"/>
                  <a:pt x="55325" y="23218"/>
                </a:cubicBezTo>
                <a:cubicBezTo>
                  <a:pt x="54913" y="22190"/>
                  <a:pt x="56147" y="23560"/>
                  <a:pt x="56353" y="23218"/>
                </a:cubicBezTo>
                <a:lnTo>
                  <a:pt x="56353" y="23218"/>
                </a:lnTo>
                <a:cubicBezTo>
                  <a:pt x="56970" y="23218"/>
                  <a:pt x="56970" y="23218"/>
                  <a:pt x="56353" y="22327"/>
                </a:cubicBezTo>
                <a:lnTo>
                  <a:pt x="56353" y="22327"/>
                </a:lnTo>
                <a:cubicBezTo>
                  <a:pt x="56353" y="22327"/>
                  <a:pt x="56353" y="21984"/>
                  <a:pt x="56353" y="21367"/>
                </a:cubicBezTo>
                <a:cubicBezTo>
                  <a:pt x="56353" y="20750"/>
                  <a:pt x="58820" y="24451"/>
                  <a:pt x="58340" y="23149"/>
                </a:cubicBezTo>
                <a:cubicBezTo>
                  <a:pt x="58340" y="23149"/>
                  <a:pt x="57586" y="21367"/>
                  <a:pt x="57038" y="20888"/>
                </a:cubicBezTo>
                <a:cubicBezTo>
                  <a:pt x="57929" y="20888"/>
                  <a:pt x="57449" y="19311"/>
                  <a:pt x="58889" y="20202"/>
                </a:cubicBezTo>
                <a:cubicBezTo>
                  <a:pt x="58889" y="20202"/>
                  <a:pt x="58477" y="19654"/>
                  <a:pt x="58477" y="19380"/>
                </a:cubicBezTo>
                <a:cubicBezTo>
                  <a:pt x="58477" y="19106"/>
                  <a:pt x="59231" y="17256"/>
                  <a:pt x="61013" y="18421"/>
                </a:cubicBezTo>
                <a:cubicBezTo>
                  <a:pt x="61013" y="18900"/>
                  <a:pt x="61630" y="19243"/>
                  <a:pt x="62041" y="19723"/>
                </a:cubicBezTo>
                <a:cubicBezTo>
                  <a:pt x="61630" y="18832"/>
                  <a:pt x="62795" y="20271"/>
                  <a:pt x="62041" y="18969"/>
                </a:cubicBezTo>
                <a:cubicBezTo>
                  <a:pt x="61287" y="17667"/>
                  <a:pt x="61150" y="17872"/>
                  <a:pt x="60739" y="17735"/>
                </a:cubicBezTo>
                <a:cubicBezTo>
                  <a:pt x="60328" y="17598"/>
                  <a:pt x="61493" y="16501"/>
                  <a:pt x="62247" y="17050"/>
                </a:cubicBezTo>
                <a:cubicBezTo>
                  <a:pt x="61972" y="16851"/>
                  <a:pt x="61767" y="16556"/>
                  <a:pt x="61699" y="16227"/>
                </a:cubicBezTo>
                <a:cubicBezTo>
                  <a:pt x="62589" y="17392"/>
                  <a:pt x="63069" y="17324"/>
                  <a:pt x="63001" y="16707"/>
                </a:cubicBezTo>
                <a:lnTo>
                  <a:pt x="62453" y="16022"/>
                </a:lnTo>
                <a:lnTo>
                  <a:pt x="63138" y="16639"/>
                </a:lnTo>
                <a:cubicBezTo>
                  <a:pt x="63138" y="16639"/>
                  <a:pt x="62110" y="14994"/>
                  <a:pt x="63138" y="15542"/>
                </a:cubicBezTo>
                <a:lnTo>
                  <a:pt x="63823" y="16227"/>
                </a:lnTo>
                <a:cubicBezTo>
                  <a:pt x="63823" y="15474"/>
                  <a:pt x="63138" y="14240"/>
                  <a:pt x="63823" y="14583"/>
                </a:cubicBezTo>
                <a:lnTo>
                  <a:pt x="64851" y="15474"/>
                </a:lnTo>
                <a:cubicBezTo>
                  <a:pt x="64851" y="15474"/>
                  <a:pt x="64851" y="14514"/>
                  <a:pt x="64166" y="14377"/>
                </a:cubicBezTo>
                <a:cubicBezTo>
                  <a:pt x="65057" y="14377"/>
                  <a:pt x="65468" y="14377"/>
                  <a:pt x="66290" y="15268"/>
                </a:cubicBezTo>
                <a:cubicBezTo>
                  <a:pt x="65330" y="12458"/>
                  <a:pt x="66290" y="11499"/>
                  <a:pt x="67387" y="10950"/>
                </a:cubicBezTo>
                <a:lnTo>
                  <a:pt x="67798" y="11499"/>
                </a:lnTo>
                <a:cubicBezTo>
                  <a:pt x="68415" y="11841"/>
                  <a:pt x="67181" y="10470"/>
                  <a:pt x="67798" y="10745"/>
                </a:cubicBezTo>
                <a:cubicBezTo>
                  <a:pt x="68415" y="11019"/>
                  <a:pt x="68826" y="11704"/>
                  <a:pt x="69169" y="12458"/>
                </a:cubicBezTo>
                <a:cubicBezTo>
                  <a:pt x="69511" y="13212"/>
                  <a:pt x="69169" y="11225"/>
                  <a:pt x="69169" y="10745"/>
                </a:cubicBezTo>
                <a:cubicBezTo>
                  <a:pt x="69169" y="10265"/>
                  <a:pt x="69169" y="11361"/>
                  <a:pt x="68689" y="10745"/>
                </a:cubicBezTo>
                <a:cubicBezTo>
                  <a:pt x="68209" y="10128"/>
                  <a:pt x="69579" y="10745"/>
                  <a:pt x="68689" y="9854"/>
                </a:cubicBezTo>
                <a:cubicBezTo>
                  <a:pt x="69169" y="10340"/>
                  <a:pt x="69579" y="10895"/>
                  <a:pt x="69922" y="11499"/>
                </a:cubicBezTo>
                <a:lnTo>
                  <a:pt x="69922" y="10813"/>
                </a:lnTo>
                <a:cubicBezTo>
                  <a:pt x="71156" y="11841"/>
                  <a:pt x="71088" y="13486"/>
                  <a:pt x="72595" y="14857"/>
                </a:cubicBezTo>
                <a:lnTo>
                  <a:pt x="72595" y="14514"/>
                </a:lnTo>
                <a:cubicBezTo>
                  <a:pt x="73624" y="15474"/>
                  <a:pt x="73075" y="16159"/>
                  <a:pt x="73828" y="16159"/>
                </a:cubicBezTo>
                <a:cubicBezTo>
                  <a:pt x="73418" y="15144"/>
                  <a:pt x="72801" y="14233"/>
                  <a:pt x="72047" y="13486"/>
                </a:cubicBezTo>
                <a:cubicBezTo>
                  <a:pt x="72047" y="12869"/>
                  <a:pt x="70265" y="10745"/>
                  <a:pt x="70813" y="10470"/>
                </a:cubicBezTo>
                <a:cubicBezTo>
                  <a:pt x="71361" y="10196"/>
                  <a:pt x="70813" y="10950"/>
                  <a:pt x="71293" y="11773"/>
                </a:cubicBezTo>
                <a:cubicBezTo>
                  <a:pt x="71773" y="12595"/>
                  <a:pt x="71293" y="10882"/>
                  <a:pt x="71842" y="11087"/>
                </a:cubicBezTo>
                <a:cubicBezTo>
                  <a:pt x="71224" y="10642"/>
                  <a:pt x="70813" y="10018"/>
                  <a:pt x="70608" y="9306"/>
                </a:cubicBezTo>
                <a:cubicBezTo>
                  <a:pt x="71224" y="9306"/>
                  <a:pt x="71224" y="10402"/>
                  <a:pt x="71704" y="10265"/>
                </a:cubicBezTo>
                <a:cubicBezTo>
                  <a:pt x="72184" y="10128"/>
                  <a:pt x="71224" y="8894"/>
                  <a:pt x="70608" y="8689"/>
                </a:cubicBezTo>
                <a:cubicBezTo>
                  <a:pt x="69648" y="7181"/>
                  <a:pt x="71224" y="8689"/>
                  <a:pt x="70608" y="7592"/>
                </a:cubicBezTo>
                <a:cubicBezTo>
                  <a:pt x="71499" y="8483"/>
                  <a:pt x="72047" y="10128"/>
                  <a:pt x="72801" y="10334"/>
                </a:cubicBezTo>
                <a:cubicBezTo>
                  <a:pt x="71979" y="9374"/>
                  <a:pt x="72252" y="8689"/>
                  <a:pt x="70951" y="7387"/>
                </a:cubicBezTo>
                <a:cubicBezTo>
                  <a:pt x="71499" y="7805"/>
                  <a:pt x="71979" y="8346"/>
                  <a:pt x="72252" y="8963"/>
                </a:cubicBezTo>
                <a:cubicBezTo>
                  <a:pt x="72938" y="9374"/>
                  <a:pt x="71430" y="6838"/>
                  <a:pt x="72938" y="8963"/>
                </a:cubicBezTo>
                <a:lnTo>
                  <a:pt x="72252" y="7935"/>
                </a:lnTo>
                <a:lnTo>
                  <a:pt x="73349" y="8757"/>
                </a:lnTo>
                <a:cubicBezTo>
                  <a:pt x="73349" y="8757"/>
                  <a:pt x="72938" y="6976"/>
                  <a:pt x="74034" y="8757"/>
                </a:cubicBezTo>
                <a:cubicBezTo>
                  <a:pt x="74034" y="8757"/>
                  <a:pt x="74514" y="8277"/>
                  <a:pt x="73555" y="7387"/>
                </a:cubicBezTo>
                <a:cubicBezTo>
                  <a:pt x="72595" y="6496"/>
                  <a:pt x="73555" y="8346"/>
                  <a:pt x="72595" y="7387"/>
                </a:cubicBezTo>
                <a:cubicBezTo>
                  <a:pt x="73624" y="8346"/>
                  <a:pt x="72595" y="6976"/>
                  <a:pt x="72595" y="6496"/>
                </a:cubicBezTo>
                <a:lnTo>
                  <a:pt x="73006" y="6976"/>
                </a:lnTo>
                <a:cubicBezTo>
                  <a:pt x="73006" y="6976"/>
                  <a:pt x="73006" y="6976"/>
                  <a:pt x="73006" y="6016"/>
                </a:cubicBezTo>
                <a:cubicBezTo>
                  <a:pt x="73143" y="6365"/>
                  <a:pt x="73349" y="6660"/>
                  <a:pt x="73692" y="6838"/>
                </a:cubicBezTo>
                <a:lnTo>
                  <a:pt x="73075" y="5879"/>
                </a:lnTo>
                <a:cubicBezTo>
                  <a:pt x="73075" y="5194"/>
                  <a:pt x="74377" y="7318"/>
                  <a:pt x="74514" y="6838"/>
                </a:cubicBezTo>
                <a:lnTo>
                  <a:pt x="74514" y="7729"/>
                </a:lnTo>
                <a:cubicBezTo>
                  <a:pt x="74514" y="7729"/>
                  <a:pt x="75200" y="8209"/>
                  <a:pt x="75200" y="7729"/>
                </a:cubicBezTo>
                <a:lnTo>
                  <a:pt x="73555" y="5194"/>
                </a:lnTo>
                <a:cubicBezTo>
                  <a:pt x="73555" y="4714"/>
                  <a:pt x="74377" y="6016"/>
                  <a:pt x="73966" y="5194"/>
                </a:cubicBezTo>
                <a:lnTo>
                  <a:pt x="74446" y="6359"/>
                </a:lnTo>
                <a:cubicBezTo>
                  <a:pt x="74446" y="6359"/>
                  <a:pt x="75610" y="7524"/>
                  <a:pt x="75885" y="7318"/>
                </a:cubicBezTo>
                <a:cubicBezTo>
                  <a:pt x="76159" y="7112"/>
                  <a:pt x="75200" y="5536"/>
                  <a:pt x="74582" y="5330"/>
                </a:cubicBezTo>
                <a:cubicBezTo>
                  <a:pt x="73966" y="5125"/>
                  <a:pt x="75268" y="5330"/>
                  <a:pt x="75610" y="6153"/>
                </a:cubicBezTo>
                <a:cubicBezTo>
                  <a:pt x="75610" y="5673"/>
                  <a:pt x="74925" y="5399"/>
                  <a:pt x="74788" y="4645"/>
                </a:cubicBezTo>
                <a:cubicBezTo>
                  <a:pt x="75337" y="5125"/>
                  <a:pt x="76228" y="5605"/>
                  <a:pt x="77050" y="6221"/>
                </a:cubicBezTo>
                <a:lnTo>
                  <a:pt x="77804" y="7729"/>
                </a:lnTo>
                <a:lnTo>
                  <a:pt x="77804" y="7729"/>
                </a:lnTo>
                <a:cubicBezTo>
                  <a:pt x="78352" y="8963"/>
                  <a:pt x="78558" y="8483"/>
                  <a:pt x="79243" y="9648"/>
                </a:cubicBezTo>
                <a:cubicBezTo>
                  <a:pt x="79243" y="9648"/>
                  <a:pt x="79243" y="9237"/>
                  <a:pt x="79243" y="8894"/>
                </a:cubicBezTo>
                <a:cubicBezTo>
                  <a:pt x="77461" y="7387"/>
                  <a:pt x="77735" y="6085"/>
                  <a:pt x="76364" y="4577"/>
                </a:cubicBezTo>
                <a:cubicBezTo>
                  <a:pt x="76364" y="3754"/>
                  <a:pt x="79722" y="8277"/>
                  <a:pt x="78283" y="5330"/>
                </a:cubicBezTo>
                <a:cubicBezTo>
                  <a:pt x="77873" y="5330"/>
                  <a:pt x="77119" y="3549"/>
                  <a:pt x="77187" y="4234"/>
                </a:cubicBezTo>
                <a:cubicBezTo>
                  <a:pt x="77255" y="4919"/>
                  <a:pt x="76159" y="2452"/>
                  <a:pt x="77187" y="2863"/>
                </a:cubicBezTo>
                <a:cubicBezTo>
                  <a:pt x="78215" y="3275"/>
                  <a:pt x="78763" y="4234"/>
                  <a:pt x="79106" y="5536"/>
                </a:cubicBezTo>
                <a:cubicBezTo>
                  <a:pt x="78695" y="4988"/>
                  <a:pt x="78558" y="5536"/>
                  <a:pt x="78626" y="5536"/>
                </a:cubicBezTo>
                <a:cubicBezTo>
                  <a:pt x="78695" y="5536"/>
                  <a:pt x="79859" y="7250"/>
                  <a:pt x="80202" y="6976"/>
                </a:cubicBezTo>
                <a:cubicBezTo>
                  <a:pt x="80545" y="6701"/>
                  <a:pt x="80202" y="6427"/>
                  <a:pt x="79791" y="5605"/>
                </a:cubicBezTo>
                <a:cubicBezTo>
                  <a:pt x="79380" y="4783"/>
                  <a:pt x="79791" y="5605"/>
                  <a:pt x="78968" y="4919"/>
                </a:cubicBezTo>
                <a:cubicBezTo>
                  <a:pt x="78146" y="4234"/>
                  <a:pt x="80271" y="5605"/>
                  <a:pt x="78968" y="3892"/>
                </a:cubicBezTo>
                <a:cubicBezTo>
                  <a:pt x="78968" y="3892"/>
                  <a:pt x="78009" y="3275"/>
                  <a:pt x="77530" y="2658"/>
                </a:cubicBezTo>
                <a:lnTo>
                  <a:pt x="77530" y="2041"/>
                </a:lnTo>
                <a:lnTo>
                  <a:pt x="78009" y="2658"/>
                </a:lnTo>
                <a:cubicBezTo>
                  <a:pt x="78763" y="2658"/>
                  <a:pt x="77255" y="1424"/>
                  <a:pt x="78009" y="1287"/>
                </a:cubicBezTo>
                <a:lnTo>
                  <a:pt x="79174" y="2315"/>
                </a:lnTo>
                <a:cubicBezTo>
                  <a:pt x="79928" y="3480"/>
                  <a:pt x="78146" y="2315"/>
                  <a:pt x="79586" y="4028"/>
                </a:cubicBezTo>
                <a:cubicBezTo>
                  <a:pt x="79586" y="4028"/>
                  <a:pt x="79586" y="2932"/>
                  <a:pt x="79997" y="3137"/>
                </a:cubicBezTo>
                <a:lnTo>
                  <a:pt x="79997" y="3617"/>
                </a:lnTo>
                <a:cubicBezTo>
                  <a:pt x="79997" y="3617"/>
                  <a:pt x="82053" y="5810"/>
                  <a:pt x="81436" y="4166"/>
                </a:cubicBezTo>
                <a:cubicBezTo>
                  <a:pt x="80819" y="2521"/>
                  <a:pt x="81025" y="3480"/>
                  <a:pt x="80545" y="2863"/>
                </a:cubicBezTo>
                <a:cubicBezTo>
                  <a:pt x="80065" y="2247"/>
                  <a:pt x="80545" y="1561"/>
                  <a:pt x="80545" y="1219"/>
                </a:cubicBezTo>
                <a:cubicBezTo>
                  <a:pt x="81436" y="2521"/>
                  <a:pt x="81162" y="1219"/>
                  <a:pt x="81847" y="2452"/>
                </a:cubicBezTo>
                <a:cubicBezTo>
                  <a:pt x="81093" y="1836"/>
                  <a:pt x="80477" y="2452"/>
                  <a:pt x="81231" y="3754"/>
                </a:cubicBezTo>
                <a:cubicBezTo>
                  <a:pt x="81984" y="5057"/>
                  <a:pt x="80750" y="3754"/>
                  <a:pt x="81779" y="5399"/>
                </a:cubicBezTo>
                <a:cubicBezTo>
                  <a:pt x="82190" y="5399"/>
                  <a:pt x="83355" y="6633"/>
                  <a:pt x="84108" y="7524"/>
                </a:cubicBezTo>
                <a:cubicBezTo>
                  <a:pt x="84862" y="8415"/>
                  <a:pt x="84108" y="7044"/>
                  <a:pt x="84108" y="6838"/>
                </a:cubicBezTo>
                <a:cubicBezTo>
                  <a:pt x="84108" y="6633"/>
                  <a:pt x="83286" y="6016"/>
                  <a:pt x="82601" y="5125"/>
                </a:cubicBezTo>
                <a:cubicBezTo>
                  <a:pt x="83149" y="5125"/>
                  <a:pt x="83149" y="4234"/>
                  <a:pt x="82601" y="3137"/>
                </a:cubicBezTo>
                <a:cubicBezTo>
                  <a:pt x="83081" y="3137"/>
                  <a:pt x="83698" y="4440"/>
                  <a:pt x="83629" y="4645"/>
                </a:cubicBezTo>
                <a:cubicBezTo>
                  <a:pt x="83903" y="4042"/>
                  <a:pt x="84520" y="3645"/>
                  <a:pt x="85205" y="3617"/>
                </a:cubicBezTo>
                <a:cubicBezTo>
                  <a:pt x="83766" y="2384"/>
                  <a:pt x="85205" y="2863"/>
                  <a:pt x="84314" y="1836"/>
                </a:cubicBezTo>
                <a:cubicBezTo>
                  <a:pt x="83492" y="1438"/>
                  <a:pt x="82875" y="821"/>
                  <a:pt x="82395" y="54"/>
                </a:cubicBezTo>
                <a:cubicBezTo>
                  <a:pt x="82395" y="54"/>
                  <a:pt x="82875" y="670"/>
                  <a:pt x="83217" y="945"/>
                </a:cubicBezTo>
                <a:cubicBezTo>
                  <a:pt x="82807" y="-15"/>
                  <a:pt x="84520" y="1972"/>
                  <a:pt x="83698" y="534"/>
                </a:cubicBezTo>
                <a:cubicBezTo>
                  <a:pt x="83698" y="1356"/>
                  <a:pt x="85068" y="2452"/>
                  <a:pt x="85822" y="3617"/>
                </a:cubicBezTo>
                <a:cubicBezTo>
                  <a:pt x="85822" y="2726"/>
                  <a:pt x="86508" y="4440"/>
                  <a:pt x="86781" y="4234"/>
                </a:cubicBezTo>
                <a:cubicBezTo>
                  <a:pt x="86644" y="3487"/>
                  <a:pt x="86644" y="2720"/>
                  <a:pt x="86781" y="1972"/>
                </a:cubicBezTo>
                <a:cubicBezTo>
                  <a:pt x="88084" y="2726"/>
                  <a:pt x="87947" y="1081"/>
                  <a:pt x="88289" y="739"/>
                </a:cubicBezTo>
                <a:cubicBezTo>
                  <a:pt x="88632" y="396"/>
                  <a:pt x="89866" y="2589"/>
                  <a:pt x="90277" y="2589"/>
                </a:cubicBezTo>
                <a:cubicBezTo>
                  <a:pt x="90688" y="2589"/>
                  <a:pt x="88975" y="1356"/>
                  <a:pt x="89797" y="1630"/>
                </a:cubicBezTo>
                <a:lnTo>
                  <a:pt x="89797" y="1630"/>
                </a:lnTo>
                <a:cubicBezTo>
                  <a:pt x="89797" y="1219"/>
                  <a:pt x="91236" y="1630"/>
                  <a:pt x="89797" y="-15"/>
                </a:cubicBezTo>
                <a:lnTo>
                  <a:pt x="90757" y="1493"/>
                </a:lnTo>
                <a:cubicBezTo>
                  <a:pt x="90757" y="1493"/>
                  <a:pt x="90757" y="1493"/>
                  <a:pt x="90757" y="945"/>
                </a:cubicBezTo>
                <a:cubicBezTo>
                  <a:pt x="90757" y="396"/>
                  <a:pt x="91579" y="1767"/>
                  <a:pt x="91648" y="2178"/>
                </a:cubicBezTo>
                <a:cubicBezTo>
                  <a:pt x="91715" y="2589"/>
                  <a:pt x="92058" y="1630"/>
                  <a:pt x="92264" y="1356"/>
                </a:cubicBezTo>
                <a:lnTo>
                  <a:pt x="91511" y="670"/>
                </a:lnTo>
                <a:cubicBezTo>
                  <a:pt x="91511" y="-357"/>
                  <a:pt x="92401" y="259"/>
                  <a:pt x="92606" y="-426"/>
                </a:cubicBezTo>
                <a:lnTo>
                  <a:pt x="93224" y="396"/>
                </a:lnTo>
                <a:lnTo>
                  <a:pt x="93224" y="-289"/>
                </a:lnTo>
                <a:cubicBezTo>
                  <a:pt x="93772" y="534"/>
                  <a:pt x="94457" y="876"/>
                  <a:pt x="94046" y="122"/>
                </a:cubicBezTo>
                <a:lnTo>
                  <a:pt x="94937" y="2658"/>
                </a:lnTo>
                <a:cubicBezTo>
                  <a:pt x="94388" y="2315"/>
                  <a:pt x="94388" y="1493"/>
                  <a:pt x="93635" y="808"/>
                </a:cubicBezTo>
                <a:cubicBezTo>
                  <a:pt x="92881" y="122"/>
                  <a:pt x="92744" y="808"/>
                  <a:pt x="93635" y="1561"/>
                </a:cubicBezTo>
                <a:cubicBezTo>
                  <a:pt x="94526" y="2315"/>
                  <a:pt x="93635" y="1561"/>
                  <a:pt x="93635" y="945"/>
                </a:cubicBezTo>
                <a:cubicBezTo>
                  <a:pt x="94526" y="2041"/>
                  <a:pt x="94252" y="2178"/>
                  <a:pt x="94731" y="3001"/>
                </a:cubicBezTo>
                <a:cubicBezTo>
                  <a:pt x="95211" y="3823"/>
                  <a:pt x="95211" y="3001"/>
                  <a:pt x="94731" y="3001"/>
                </a:cubicBezTo>
                <a:cubicBezTo>
                  <a:pt x="94252" y="3001"/>
                  <a:pt x="94731" y="3892"/>
                  <a:pt x="94731" y="4097"/>
                </a:cubicBezTo>
                <a:cubicBezTo>
                  <a:pt x="94731" y="4303"/>
                  <a:pt x="94046" y="3480"/>
                  <a:pt x="93909" y="3137"/>
                </a:cubicBezTo>
                <a:cubicBezTo>
                  <a:pt x="94663" y="4166"/>
                  <a:pt x="94594" y="4645"/>
                  <a:pt x="93909" y="4645"/>
                </a:cubicBezTo>
                <a:cubicBezTo>
                  <a:pt x="93224" y="4645"/>
                  <a:pt x="93909" y="5879"/>
                  <a:pt x="93224" y="5810"/>
                </a:cubicBezTo>
                <a:cubicBezTo>
                  <a:pt x="92675" y="4988"/>
                  <a:pt x="92333" y="4083"/>
                  <a:pt x="92127" y="3137"/>
                </a:cubicBezTo>
                <a:cubicBezTo>
                  <a:pt x="91442" y="3137"/>
                  <a:pt x="92127" y="3137"/>
                  <a:pt x="91236" y="3137"/>
                </a:cubicBezTo>
                <a:cubicBezTo>
                  <a:pt x="91853" y="3960"/>
                  <a:pt x="92264" y="4892"/>
                  <a:pt x="92539" y="5879"/>
                </a:cubicBezTo>
                <a:lnTo>
                  <a:pt x="91921" y="5194"/>
                </a:lnTo>
                <a:cubicBezTo>
                  <a:pt x="91921" y="5742"/>
                  <a:pt x="92812" y="6907"/>
                  <a:pt x="92333" y="6976"/>
                </a:cubicBezTo>
                <a:cubicBezTo>
                  <a:pt x="91579" y="7106"/>
                  <a:pt x="90825" y="7414"/>
                  <a:pt x="90208" y="7866"/>
                </a:cubicBezTo>
                <a:lnTo>
                  <a:pt x="89591" y="7112"/>
                </a:lnTo>
                <a:cubicBezTo>
                  <a:pt x="90620" y="8894"/>
                  <a:pt x="89180" y="8415"/>
                  <a:pt x="89591" y="9374"/>
                </a:cubicBezTo>
                <a:cubicBezTo>
                  <a:pt x="88426" y="9374"/>
                  <a:pt x="88838" y="11156"/>
                  <a:pt x="87535" y="10059"/>
                </a:cubicBezTo>
                <a:cubicBezTo>
                  <a:pt x="86919" y="11499"/>
                  <a:pt x="86371" y="12801"/>
                  <a:pt x="85068" y="13349"/>
                </a:cubicBezTo>
                <a:lnTo>
                  <a:pt x="84451" y="12116"/>
                </a:lnTo>
                <a:cubicBezTo>
                  <a:pt x="84862" y="13075"/>
                  <a:pt x="83835" y="11636"/>
                  <a:pt x="83766" y="12116"/>
                </a:cubicBezTo>
                <a:cubicBezTo>
                  <a:pt x="83698" y="12595"/>
                  <a:pt x="84314" y="13486"/>
                  <a:pt x="84726" y="14240"/>
                </a:cubicBezTo>
                <a:cubicBezTo>
                  <a:pt x="83560" y="13760"/>
                  <a:pt x="83629" y="15199"/>
                  <a:pt x="83835" y="16296"/>
                </a:cubicBezTo>
                <a:lnTo>
                  <a:pt x="83217" y="15542"/>
                </a:lnTo>
                <a:cubicBezTo>
                  <a:pt x="83903" y="17324"/>
                  <a:pt x="82395" y="16501"/>
                  <a:pt x="81641" y="16707"/>
                </a:cubicBezTo>
                <a:cubicBezTo>
                  <a:pt x="80888" y="16913"/>
                  <a:pt x="80682" y="15816"/>
                  <a:pt x="80613" y="16022"/>
                </a:cubicBezTo>
                <a:cubicBezTo>
                  <a:pt x="81025" y="16837"/>
                  <a:pt x="81162" y="17728"/>
                  <a:pt x="81162" y="18626"/>
                </a:cubicBezTo>
                <a:cubicBezTo>
                  <a:pt x="80613" y="18852"/>
                  <a:pt x="79997" y="18852"/>
                  <a:pt x="79449" y="18626"/>
                </a:cubicBezTo>
                <a:cubicBezTo>
                  <a:pt x="79449" y="21230"/>
                  <a:pt x="77461" y="21093"/>
                  <a:pt x="77050" y="23081"/>
                </a:cubicBezTo>
                <a:lnTo>
                  <a:pt x="76228" y="22327"/>
                </a:lnTo>
                <a:cubicBezTo>
                  <a:pt x="76228" y="25137"/>
                  <a:pt x="73692" y="24588"/>
                  <a:pt x="73418" y="26370"/>
                </a:cubicBezTo>
                <a:lnTo>
                  <a:pt x="72321" y="24794"/>
                </a:lnTo>
                <a:cubicBezTo>
                  <a:pt x="71636" y="24794"/>
                  <a:pt x="71910" y="25754"/>
                  <a:pt x="72801" y="26713"/>
                </a:cubicBezTo>
                <a:cubicBezTo>
                  <a:pt x="72115" y="26713"/>
                  <a:pt x="72801" y="28083"/>
                  <a:pt x="71361" y="27056"/>
                </a:cubicBezTo>
                <a:cubicBezTo>
                  <a:pt x="69922" y="26028"/>
                  <a:pt x="71361" y="28015"/>
                  <a:pt x="71361" y="28426"/>
                </a:cubicBezTo>
                <a:cubicBezTo>
                  <a:pt x="70265" y="28426"/>
                  <a:pt x="70060" y="28426"/>
                  <a:pt x="69648" y="29523"/>
                </a:cubicBezTo>
                <a:lnTo>
                  <a:pt x="69648" y="29523"/>
                </a:lnTo>
                <a:cubicBezTo>
                  <a:pt x="69648" y="29180"/>
                  <a:pt x="68963" y="28495"/>
                  <a:pt x="68757" y="28563"/>
                </a:cubicBezTo>
                <a:cubicBezTo>
                  <a:pt x="68552" y="28632"/>
                  <a:pt x="67524" y="28563"/>
                  <a:pt x="69169" y="30414"/>
                </a:cubicBezTo>
                <a:cubicBezTo>
                  <a:pt x="67729" y="29934"/>
                  <a:pt x="68278" y="32470"/>
                  <a:pt x="66564" y="31579"/>
                </a:cubicBezTo>
                <a:cubicBezTo>
                  <a:pt x="66839" y="31894"/>
                  <a:pt x="66975" y="32271"/>
                  <a:pt x="67044" y="32675"/>
                </a:cubicBezTo>
                <a:cubicBezTo>
                  <a:pt x="66496" y="33155"/>
                  <a:pt x="65126" y="32675"/>
                  <a:pt x="65262" y="33840"/>
                </a:cubicBezTo>
                <a:cubicBezTo>
                  <a:pt x="65262" y="33840"/>
                  <a:pt x="64783" y="32881"/>
                  <a:pt x="64508" y="33018"/>
                </a:cubicBezTo>
                <a:cubicBezTo>
                  <a:pt x="64235" y="33155"/>
                  <a:pt x="64988" y="33635"/>
                  <a:pt x="65057" y="34046"/>
                </a:cubicBezTo>
                <a:cubicBezTo>
                  <a:pt x="65057" y="35691"/>
                  <a:pt x="62384" y="34594"/>
                  <a:pt x="61699" y="35554"/>
                </a:cubicBezTo>
                <a:cubicBezTo>
                  <a:pt x="60876" y="37678"/>
                  <a:pt x="58957" y="38432"/>
                  <a:pt x="57586" y="39734"/>
                </a:cubicBezTo>
                <a:lnTo>
                  <a:pt x="57586" y="39734"/>
                </a:lnTo>
                <a:cubicBezTo>
                  <a:pt x="58135" y="41516"/>
                  <a:pt x="55325" y="39254"/>
                  <a:pt x="56559" y="41585"/>
                </a:cubicBezTo>
                <a:cubicBezTo>
                  <a:pt x="56147" y="41585"/>
                  <a:pt x="56010" y="41585"/>
                  <a:pt x="55531" y="41036"/>
                </a:cubicBezTo>
                <a:cubicBezTo>
                  <a:pt x="55531" y="42338"/>
                  <a:pt x="53680" y="41036"/>
                  <a:pt x="54091" y="42681"/>
                </a:cubicBezTo>
                <a:cubicBezTo>
                  <a:pt x="54091" y="42681"/>
                  <a:pt x="54091" y="42681"/>
                  <a:pt x="54091" y="42681"/>
                </a:cubicBezTo>
                <a:cubicBezTo>
                  <a:pt x="52926" y="42681"/>
                  <a:pt x="53269" y="43846"/>
                  <a:pt x="52104" y="43572"/>
                </a:cubicBezTo>
                <a:cubicBezTo>
                  <a:pt x="52035" y="43298"/>
                  <a:pt x="51967" y="43037"/>
                  <a:pt x="51761" y="42818"/>
                </a:cubicBezTo>
                <a:cubicBezTo>
                  <a:pt x="51007" y="42270"/>
                  <a:pt x="52446" y="44737"/>
                  <a:pt x="50939" y="42818"/>
                </a:cubicBezTo>
                <a:cubicBezTo>
                  <a:pt x="50939" y="42818"/>
                  <a:pt x="51487" y="43778"/>
                  <a:pt x="51555" y="43709"/>
                </a:cubicBezTo>
                <a:cubicBezTo>
                  <a:pt x="49706" y="43709"/>
                  <a:pt x="49157" y="46245"/>
                  <a:pt x="48060" y="47752"/>
                </a:cubicBezTo>
                <a:cubicBezTo>
                  <a:pt x="46279" y="47752"/>
                  <a:pt x="45730" y="44874"/>
                  <a:pt x="46005" y="46725"/>
                </a:cubicBezTo>
                <a:cubicBezTo>
                  <a:pt x="46005" y="46725"/>
                  <a:pt x="46415" y="47478"/>
                  <a:pt x="46005" y="47136"/>
                </a:cubicBezTo>
                <a:cubicBezTo>
                  <a:pt x="45593" y="46793"/>
                  <a:pt x="44017" y="45559"/>
                  <a:pt x="44566" y="46587"/>
                </a:cubicBezTo>
                <a:cubicBezTo>
                  <a:pt x="45114" y="47616"/>
                  <a:pt x="44566" y="47341"/>
                  <a:pt x="45388" y="47958"/>
                </a:cubicBezTo>
                <a:cubicBezTo>
                  <a:pt x="44223" y="47958"/>
                  <a:pt x="43332" y="46861"/>
                  <a:pt x="43537" y="47958"/>
                </a:cubicBezTo>
                <a:lnTo>
                  <a:pt x="43126" y="47341"/>
                </a:lnTo>
                <a:cubicBezTo>
                  <a:pt x="43811" y="49329"/>
                  <a:pt x="42441" y="48986"/>
                  <a:pt x="43126" y="51179"/>
                </a:cubicBezTo>
                <a:cubicBezTo>
                  <a:pt x="40316" y="53920"/>
                  <a:pt x="38192" y="57279"/>
                  <a:pt x="35313" y="59814"/>
                </a:cubicBezTo>
                <a:cubicBezTo>
                  <a:pt x="32435" y="62288"/>
                  <a:pt x="29351" y="64474"/>
                  <a:pt x="26061" y="66325"/>
                </a:cubicBezTo>
                <a:cubicBezTo>
                  <a:pt x="24211" y="65365"/>
                  <a:pt x="24142" y="65434"/>
                  <a:pt x="23869" y="66667"/>
                </a:cubicBezTo>
                <a:cubicBezTo>
                  <a:pt x="23869" y="66667"/>
                  <a:pt x="23869" y="66325"/>
                  <a:pt x="23457" y="66119"/>
                </a:cubicBezTo>
                <a:cubicBezTo>
                  <a:pt x="24348" y="67353"/>
                  <a:pt x="23046" y="66667"/>
                  <a:pt x="23869" y="67901"/>
                </a:cubicBezTo>
                <a:cubicBezTo>
                  <a:pt x="22703" y="68676"/>
                  <a:pt x="21606" y="69573"/>
                  <a:pt x="20647" y="70574"/>
                </a:cubicBezTo>
                <a:cubicBezTo>
                  <a:pt x="20647" y="70574"/>
                  <a:pt x="20030" y="69203"/>
                  <a:pt x="19893" y="69478"/>
                </a:cubicBezTo>
                <a:lnTo>
                  <a:pt x="19893" y="70437"/>
                </a:lnTo>
                <a:lnTo>
                  <a:pt x="19893" y="70437"/>
                </a:lnTo>
                <a:cubicBezTo>
                  <a:pt x="19962" y="70958"/>
                  <a:pt x="20236" y="71437"/>
                  <a:pt x="20647" y="71739"/>
                </a:cubicBezTo>
                <a:cubicBezTo>
                  <a:pt x="18591" y="75029"/>
                  <a:pt x="13794" y="74823"/>
                  <a:pt x="11258" y="77359"/>
                </a:cubicBezTo>
                <a:cubicBezTo>
                  <a:pt x="10162" y="77359"/>
                  <a:pt x="9613" y="78592"/>
                  <a:pt x="9065" y="79415"/>
                </a:cubicBezTo>
                <a:cubicBezTo>
                  <a:pt x="5639" y="79415"/>
                  <a:pt x="2691" y="79415"/>
                  <a:pt x="1390" y="82499"/>
                </a:cubicBezTo>
                <a:cubicBezTo>
                  <a:pt x="1938" y="82704"/>
                  <a:pt x="-255" y="79415"/>
                  <a:pt x="87" y="779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1" name="Google Shape;2361;p47"/>
          <p:cNvSpPr/>
          <p:nvPr/>
        </p:nvSpPr>
        <p:spPr>
          <a:xfrm>
            <a:off x="3129833" y="3377863"/>
            <a:ext cx="1297" cy="1414"/>
          </a:xfrm>
          <a:custGeom>
            <a:rect b="b" l="l" r="r" t="t"/>
            <a:pathLst>
              <a:path extrusionOk="0" h="1644" w="1508">
                <a:moveTo>
                  <a:pt x="1418" y="1219"/>
                </a:moveTo>
                <a:cubicBezTo>
                  <a:pt x="869" y="670"/>
                  <a:pt x="321" y="534"/>
                  <a:pt x="-91" y="-426"/>
                </a:cubicBezTo>
                <a:cubicBezTo>
                  <a:pt x="390" y="122"/>
                  <a:pt x="1006" y="876"/>
                  <a:pt x="1418" y="121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2" name="Google Shape;2362;p47"/>
          <p:cNvSpPr/>
          <p:nvPr/>
        </p:nvSpPr>
        <p:spPr>
          <a:xfrm>
            <a:off x="3120843" y="3378043"/>
            <a:ext cx="511" cy="408"/>
          </a:xfrm>
          <a:custGeom>
            <a:rect b="b" l="l" r="r" t="t"/>
            <a:pathLst>
              <a:path extrusionOk="0" h="475" w="594">
                <a:moveTo>
                  <a:pt x="504" y="50"/>
                </a:moveTo>
                <a:cubicBezTo>
                  <a:pt x="504" y="50"/>
                  <a:pt x="504" y="50"/>
                  <a:pt x="92" y="50"/>
                </a:cubicBezTo>
                <a:cubicBezTo>
                  <a:pt x="-319" y="50"/>
                  <a:pt x="92" y="-635"/>
                  <a:pt x="92" y="-361"/>
                </a:cubicBezTo>
                <a:cubicBezTo>
                  <a:pt x="92" y="-87"/>
                  <a:pt x="504" y="-224"/>
                  <a:pt x="504" y="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3" name="Google Shape;2363;p47"/>
          <p:cNvSpPr/>
          <p:nvPr/>
        </p:nvSpPr>
        <p:spPr>
          <a:xfrm>
            <a:off x="3119293" y="3377981"/>
            <a:ext cx="176" cy="1296"/>
          </a:xfrm>
          <a:custGeom>
            <a:rect b="b" l="l" r="r" t="t"/>
            <a:pathLst>
              <a:path extrusionOk="0" h="1507" w="205">
                <a:moveTo>
                  <a:pt x="115" y="1081"/>
                </a:moveTo>
                <a:cubicBezTo>
                  <a:pt x="-159" y="609"/>
                  <a:pt x="-159" y="47"/>
                  <a:pt x="115"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4" name="Google Shape;2364;p47"/>
          <p:cNvSpPr/>
          <p:nvPr/>
        </p:nvSpPr>
        <p:spPr>
          <a:xfrm>
            <a:off x="3116150" y="3377804"/>
            <a:ext cx="433" cy="648"/>
          </a:xfrm>
          <a:custGeom>
            <a:rect b="b" l="l" r="r" t="t"/>
            <a:pathLst>
              <a:path extrusionOk="0" h="753" w="503">
                <a:moveTo>
                  <a:pt x="413" y="328"/>
                </a:moveTo>
                <a:cubicBezTo>
                  <a:pt x="-67" y="328"/>
                  <a:pt x="-204" y="-289"/>
                  <a:pt x="2" y="-426"/>
                </a:cubicBezTo>
                <a:cubicBezTo>
                  <a:pt x="139" y="-193"/>
                  <a:pt x="276" y="60"/>
                  <a:pt x="413" y="3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5" name="Google Shape;2365;p47"/>
          <p:cNvSpPr/>
          <p:nvPr/>
        </p:nvSpPr>
        <p:spPr>
          <a:xfrm>
            <a:off x="3116620" y="3379018"/>
            <a:ext cx="729" cy="552"/>
          </a:xfrm>
          <a:custGeom>
            <a:rect b="b" l="l" r="r" t="t"/>
            <a:pathLst>
              <a:path extrusionOk="0" h="642" w="848">
                <a:moveTo>
                  <a:pt x="758" y="216"/>
                </a:moveTo>
                <a:cubicBezTo>
                  <a:pt x="758" y="216"/>
                  <a:pt x="278" y="216"/>
                  <a:pt x="4" y="-195"/>
                </a:cubicBezTo>
                <a:cubicBezTo>
                  <a:pt x="-270" y="-606"/>
                  <a:pt x="72" y="-469"/>
                  <a:pt x="758" y="2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6" name="Google Shape;2366;p47"/>
          <p:cNvSpPr/>
          <p:nvPr/>
        </p:nvSpPr>
        <p:spPr>
          <a:xfrm>
            <a:off x="3112762" y="3380085"/>
            <a:ext cx="524" cy="749"/>
          </a:xfrm>
          <a:custGeom>
            <a:rect b="b" l="l" r="r" t="t"/>
            <a:pathLst>
              <a:path extrusionOk="0" h="871" w="609">
                <a:moveTo>
                  <a:pt x="519" y="141"/>
                </a:moveTo>
                <a:cubicBezTo>
                  <a:pt x="519" y="141"/>
                  <a:pt x="519" y="826"/>
                  <a:pt x="107" y="141"/>
                </a:cubicBezTo>
                <a:cubicBezTo>
                  <a:pt x="-304" y="-545"/>
                  <a:pt x="-29" y="-682"/>
                  <a:pt x="519" y="1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7" name="Google Shape;2367;p47"/>
          <p:cNvSpPr/>
          <p:nvPr/>
        </p:nvSpPr>
        <p:spPr>
          <a:xfrm>
            <a:off x="3112108" y="3381691"/>
            <a:ext cx="353" cy="648"/>
          </a:xfrm>
          <a:custGeom>
            <a:rect b="b" l="l" r="r" t="t"/>
            <a:pathLst>
              <a:path extrusionOk="0" h="753" w="410">
                <a:moveTo>
                  <a:pt x="320" y="328"/>
                </a:moveTo>
                <a:cubicBezTo>
                  <a:pt x="320" y="328"/>
                  <a:pt x="320" y="328"/>
                  <a:pt x="320" y="328"/>
                </a:cubicBezTo>
                <a:cubicBezTo>
                  <a:pt x="46" y="163"/>
                  <a:pt x="-91" y="-118"/>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8" name="Google Shape;2368;p47"/>
          <p:cNvSpPr/>
          <p:nvPr/>
        </p:nvSpPr>
        <p:spPr>
          <a:xfrm>
            <a:off x="3088671" y="3403597"/>
            <a:ext cx="294" cy="471"/>
          </a:xfrm>
          <a:custGeom>
            <a:rect b="b" l="l" r="r" t="t"/>
            <a:pathLst>
              <a:path extrusionOk="0" h="548" w="342">
                <a:moveTo>
                  <a:pt x="0" y="343"/>
                </a:moveTo>
                <a:lnTo>
                  <a:pt x="0" y="0"/>
                </a:lnTo>
                <a:lnTo>
                  <a:pt x="343" y="548"/>
                </a:lnTo>
                <a:lnTo>
                  <a:pt x="0" y="34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9" name="Google Shape;2369;p47"/>
          <p:cNvSpPr/>
          <p:nvPr/>
        </p:nvSpPr>
        <p:spPr>
          <a:xfrm>
            <a:off x="3077181" y="3412191"/>
            <a:ext cx="476" cy="538"/>
          </a:xfrm>
          <a:custGeom>
            <a:rect b="b" l="l" r="r" t="t"/>
            <a:pathLst>
              <a:path extrusionOk="0" h="625" w="554">
                <a:moveTo>
                  <a:pt x="464" y="58"/>
                </a:moveTo>
                <a:cubicBezTo>
                  <a:pt x="464" y="538"/>
                  <a:pt x="-15" y="-353"/>
                  <a:pt x="-84" y="-422"/>
                </a:cubicBezTo>
                <a:cubicBezTo>
                  <a:pt x="-153" y="-490"/>
                  <a:pt x="328" y="264"/>
                  <a:pt x="464" y="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0" name="Google Shape;2370;p47"/>
          <p:cNvSpPr/>
          <p:nvPr/>
        </p:nvSpPr>
        <p:spPr>
          <a:xfrm>
            <a:off x="3073477" y="3419497"/>
            <a:ext cx="765" cy="943"/>
          </a:xfrm>
          <a:custGeom>
            <a:rect b="b" l="l" r="r" t="t"/>
            <a:pathLst>
              <a:path extrusionOk="0" h="1096" w="890">
                <a:moveTo>
                  <a:pt x="0" y="69"/>
                </a:moveTo>
                <a:lnTo>
                  <a:pt x="69" y="0"/>
                </a:lnTo>
                <a:lnTo>
                  <a:pt x="891" y="1097"/>
                </a:lnTo>
                <a:lnTo>
                  <a:pt x="0" y="6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1" name="Google Shape;2371;p47"/>
          <p:cNvSpPr/>
          <p:nvPr/>
        </p:nvSpPr>
        <p:spPr>
          <a:xfrm>
            <a:off x="1873448" y="3404451"/>
            <a:ext cx="4597" cy="1043"/>
          </a:xfrm>
          <a:custGeom>
            <a:rect b="b" l="l" r="r" t="t"/>
            <a:pathLst>
              <a:path extrusionOk="0" h="1213" w="5345">
                <a:moveTo>
                  <a:pt x="5255" y="-186"/>
                </a:moveTo>
                <a:cubicBezTo>
                  <a:pt x="-2969" y="362"/>
                  <a:pt x="9778" y="1185"/>
                  <a:pt x="-91" y="568"/>
                </a:cubicBezTo>
                <a:cubicBezTo>
                  <a:pt x="1513" y="-405"/>
                  <a:pt x="3446" y="-679"/>
                  <a:pt x="5255" y="-1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2" name="Google Shape;2372;p47"/>
          <p:cNvSpPr/>
          <p:nvPr/>
        </p:nvSpPr>
        <p:spPr>
          <a:xfrm>
            <a:off x="1578466" y="3400653"/>
            <a:ext cx="628878" cy="625402"/>
          </a:xfrm>
          <a:custGeom>
            <a:rect b="b" l="l" r="r" t="t"/>
            <a:pathLst>
              <a:path extrusionOk="0" h="727212" w="731254">
                <a:moveTo>
                  <a:pt x="311677" y="8963"/>
                </a:moveTo>
                <a:cubicBezTo>
                  <a:pt x="299135" y="13898"/>
                  <a:pt x="284264" y="16433"/>
                  <a:pt x="269186" y="21162"/>
                </a:cubicBezTo>
                <a:lnTo>
                  <a:pt x="257879" y="24314"/>
                </a:lnTo>
                <a:cubicBezTo>
                  <a:pt x="254178" y="25616"/>
                  <a:pt x="250546" y="27056"/>
                  <a:pt x="246982" y="28426"/>
                </a:cubicBezTo>
                <a:cubicBezTo>
                  <a:pt x="239861" y="30962"/>
                  <a:pt x="232981" y="34128"/>
                  <a:pt x="226422" y="37884"/>
                </a:cubicBezTo>
                <a:cubicBezTo>
                  <a:pt x="223407" y="39529"/>
                  <a:pt x="226422" y="35348"/>
                  <a:pt x="219569" y="39186"/>
                </a:cubicBezTo>
                <a:cubicBezTo>
                  <a:pt x="212715" y="43024"/>
                  <a:pt x="206479" y="46587"/>
                  <a:pt x="199009" y="51316"/>
                </a:cubicBezTo>
                <a:cubicBezTo>
                  <a:pt x="191539" y="56045"/>
                  <a:pt x="183452" y="60020"/>
                  <a:pt x="175776" y="65023"/>
                </a:cubicBezTo>
                <a:cubicBezTo>
                  <a:pt x="159808" y="74892"/>
                  <a:pt x="143566" y="85994"/>
                  <a:pt x="129928" y="96411"/>
                </a:cubicBezTo>
                <a:lnTo>
                  <a:pt x="130956" y="94492"/>
                </a:lnTo>
                <a:cubicBezTo>
                  <a:pt x="125816" y="98535"/>
                  <a:pt x="121430" y="105595"/>
                  <a:pt x="116153" y="110049"/>
                </a:cubicBezTo>
                <a:cubicBezTo>
                  <a:pt x="116153" y="110049"/>
                  <a:pt x="117318" y="108062"/>
                  <a:pt x="115742" y="108747"/>
                </a:cubicBezTo>
                <a:cubicBezTo>
                  <a:pt x="115262" y="110734"/>
                  <a:pt x="107518" y="118273"/>
                  <a:pt x="106215" y="121014"/>
                </a:cubicBezTo>
                <a:cubicBezTo>
                  <a:pt x="103954" y="122659"/>
                  <a:pt x="103337" y="121700"/>
                  <a:pt x="100459" y="123893"/>
                </a:cubicBezTo>
                <a:lnTo>
                  <a:pt x="98882" y="127868"/>
                </a:lnTo>
                <a:cubicBezTo>
                  <a:pt x="95839" y="133590"/>
                  <a:pt x="92063" y="138888"/>
                  <a:pt x="87643" y="143630"/>
                </a:cubicBezTo>
                <a:cubicBezTo>
                  <a:pt x="82263" y="148900"/>
                  <a:pt x="77651" y="154897"/>
                  <a:pt x="73936" y="161449"/>
                </a:cubicBezTo>
                <a:cubicBezTo>
                  <a:pt x="73936" y="160626"/>
                  <a:pt x="74622" y="159255"/>
                  <a:pt x="73936" y="160078"/>
                </a:cubicBezTo>
                <a:cubicBezTo>
                  <a:pt x="59613" y="182886"/>
                  <a:pt x="47256" y="206865"/>
                  <a:pt x="36997" y="231763"/>
                </a:cubicBezTo>
                <a:cubicBezTo>
                  <a:pt x="36997" y="230598"/>
                  <a:pt x="36312" y="229228"/>
                  <a:pt x="35147" y="230461"/>
                </a:cubicBezTo>
                <a:cubicBezTo>
                  <a:pt x="35037" y="236191"/>
                  <a:pt x="33756" y="241838"/>
                  <a:pt x="31378" y="247046"/>
                </a:cubicBezTo>
                <a:cubicBezTo>
                  <a:pt x="29740" y="249370"/>
                  <a:pt x="28766" y="252090"/>
                  <a:pt x="28568" y="254927"/>
                </a:cubicBezTo>
                <a:cubicBezTo>
                  <a:pt x="28108" y="258998"/>
                  <a:pt x="27163" y="263001"/>
                  <a:pt x="25758" y="266852"/>
                </a:cubicBezTo>
                <a:lnTo>
                  <a:pt x="25758" y="266098"/>
                </a:lnTo>
                <a:cubicBezTo>
                  <a:pt x="25758" y="272540"/>
                  <a:pt x="22263" y="274665"/>
                  <a:pt x="22948" y="279805"/>
                </a:cubicBezTo>
                <a:lnTo>
                  <a:pt x="20823" y="283369"/>
                </a:lnTo>
                <a:cubicBezTo>
                  <a:pt x="22674" y="286521"/>
                  <a:pt x="17945" y="291935"/>
                  <a:pt x="18082" y="297075"/>
                </a:cubicBezTo>
                <a:lnTo>
                  <a:pt x="18630" y="297075"/>
                </a:lnTo>
                <a:cubicBezTo>
                  <a:pt x="18630" y="301872"/>
                  <a:pt x="16437" y="303929"/>
                  <a:pt x="16300" y="308657"/>
                </a:cubicBezTo>
                <a:lnTo>
                  <a:pt x="16300" y="308657"/>
                </a:lnTo>
                <a:cubicBezTo>
                  <a:pt x="15752" y="319211"/>
                  <a:pt x="13765" y="325105"/>
                  <a:pt x="15683" y="325036"/>
                </a:cubicBezTo>
                <a:cubicBezTo>
                  <a:pt x="13765" y="328600"/>
                  <a:pt x="16095" y="314894"/>
                  <a:pt x="13285" y="320376"/>
                </a:cubicBezTo>
                <a:cubicBezTo>
                  <a:pt x="11017" y="355369"/>
                  <a:pt x="13018" y="390513"/>
                  <a:pt x="19247" y="425026"/>
                </a:cubicBezTo>
                <a:cubicBezTo>
                  <a:pt x="19617" y="427528"/>
                  <a:pt x="19617" y="430063"/>
                  <a:pt x="19247" y="432565"/>
                </a:cubicBezTo>
                <a:cubicBezTo>
                  <a:pt x="20371" y="437917"/>
                  <a:pt x="22002" y="443146"/>
                  <a:pt x="24113" y="448190"/>
                </a:cubicBezTo>
                <a:cubicBezTo>
                  <a:pt x="23770" y="447094"/>
                  <a:pt x="24113" y="450589"/>
                  <a:pt x="24113" y="452371"/>
                </a:cubicBezTo>
                <a:cubicBezTo>
                  <a:pt x="25210" y="458676"/>
                  <a:pt x="27951" y="458470"/>
                  <a:pt x="29116" y="465392"/>
                </a:cubicBezTo>
                <a:cubicBezTo>
                  <a:pt x="27882" y="462925"/>
                  <a:pt x="27060" y="462171"/>
                  <a:pt x="26649" y="463268"/>
                </a:cubicBezTo>
                <a:cubicBezTo>
                  <a:pt x="28197" y="466249"/>
                  <a:pt x="29527" y="469346"/>
                  <a:pt x="30624" y="472519"/>
                </a:cubicBezTo>
                <a:lnTo>
                  <a:pt x="34873" y="482593"/>
                </a:lnTo>
                <a:cubicBezTo>
                  <a:pt x="34187" y="481634"/>
                  <a:pt x="33434" y="480126"/>
                  <a:pt x="32954" y="480606"/>
                </a:cubicBezTo>
                <a:cubicBezTo>
                  <a:pt x="37203" y="487459"/>
                  <a:pt x="37340" y="493902"/>
                  <a:pt x="40972" y="499727"/>
                </a:cubicBezTo>
                <a:lnTo>
                  <a:pt x="38916" y="497877"/>
                </a:lnTo>
                <a:cubicBezTo>
                  <a:pt x="42206" y="508293"/>
                  <a:pt x="42343" y="499864"/>
                  <a:pt x="45769" y="508704"/>
                </a:cubicBezTo>
                <a:cubicBezTo>
                  <a:pt x="44536" y="506786"/>
                  <a:pt x="44467" y="507745"/>
                  <a:pt x="43919" y="507540"/>
                </a:cubicBezTo>
                <a:cubicBezTo>
                  <a:pt x="46934" y="511864"/>
                  <a:pt x="49546" y="516449"/>
                  <a:pt x="51732" y="521246"/>
                </a:cubicBezTo>
                <a:cubicBezTo>
                  <a:pt x="54473" y="526249"/>
                  <a:pt x="57351" y="531183"/>
                  <a:pt x="59681" y="534953"/>
                </a:cubicBezTo>
                <a:cubicBezTo>
                  <a:pt x="59270" y="534542"/>
                  <a:pt x="59133" y="534953"/>
                  <a:pt x="59133" y="534953"/>
                </a:cubicBezTo>
                <a:lnTo>
                  <a:pt x="65987" y="547700"/>
                </a:lnTo>
                <a:cubicBezTo>
                  <a:pt x="68660" y="551881"/>
                  <a:pt x="71538" y="556130"/>
                  <a:pt x="74690" y="560241"/>
                </a:cubicBezTo>
                <a:cubicBezTo>
                  <a:pt x="76335" y="563668"/>
                  <a:pt x="71812" y="560653"/>
                  <a:pt x="77637" y="568877"/>
                </a:cubicBezTo>
                <a:cubicBezTo>
                  <a:pt x="78940" y="567574"/>
                  <a:pt x="88534" y="582103"/>
                  <a:pt x="86889" y="575730"/>
                </a:cubicBezTo>
                <a:cubicBezTo>
                  <a:pt x="91755" y="583611"/>
                  <a:pt x="97423" y="590958"/>
                  <a:pt x="103817" y="597660"/>
                </a:cubicBezTo>
                <a:cubicBezTo>
                  <a:pt x="100664" y="595330"/>
                  <a:pt x="104639" y="602526"/>
                  <a:pt x="99773" y="597318"/>
                </a:cubicBezTo>
                <a:lnTo>
                  <a:pt x="102378" y="602183"/>
                </a:lnTo>
                <a:cubicBezTo>
                  <a:pt x="101144" y="602183"/>
                  <a:pt x="98882" y="597866"/>
                  <a:pt x="99156" y="599854"/>
                </a:cubicBezTo>
                <a:cubicBezTo>
                  <a:pt x="101624" y="602526"/>
                  <a:pt x="109300" y="609790"/>
                  <a:pt x="111150" y="612395"/>
                </a:cubicBezTo>
                <a:cubicBezTo>
                  <a:pt x="118003" y="616486"/>
                  <a:pt x="124555" y="621064"/>
                  <a:pt x="130750" y="626101"/>
                </a:cubicBezTo>
                <a:cubicBezTo>
                  <a:pt x="126570" y="623223"/>
                  <a:pt x="131230" y="629802"/>
                  <a:pt x="128489" y="627746"/>
                </a:cubicBezTo>
                <a:cubicBezTo>
                  <a:pt x="132930" y="630282"/>
                  <a:pt x="137501" y="632571"/>
                  <a:pt x="142195" y="634600"/>
                </a:cubicBezTo>
                <a:cubicBezTo>
                  <a:pt x="145005" y="636724"/>
                  <a:pt x="141715" y="636381"/>
                  <a:pt x="146033" y="639191"/>
                </a:cubicBezTo>
                <a:cubicBezTo>
                  <a:pt x="146033" y="638574"/>
                  <a:pt x="148158" y="639671"/>
                  <a:pt x="149665" y="640356"/>
                </a:cubicBezTo>
                <a:cubicBezTo>
                  <a:pt x="151173" y="641042"/>
                  <a:pt x="161316" y="649265"/>
                  <a:pt x="161590" y="651527"/>
                </a:cubicBezTo>
                <a:cubicBezTo>
                  <a:pt x="161864" y="653789"/>
                  <a:pt x="156518" y="648649"/>
                  <a:pt x="159328" y="651527"/>
                </a:cubicBezTo>
                <a:cubicBezTo>
                  <a:pt x="164811" y="655228"/>
                  <a:pt x="165428" y="654817"/>
                  <a:pt x="170911" y="658380"/>
                </a:cubicBezTo>
                <a:lnTo>
                  <a:pt x="170911" y="658380"/>
                </a:lnTo>
                <a:cubicBezTo>
                  <a:pt x="174337" y="661053"/>
                  <a:pt x="181944" y="664754"/>
                  <a:pt x="178655" y="661122"/>
                </a:cubicBezTo>
                <a:cubicBezTo>
                  <a:pt x="176256" y="659409"/>
                  <a:pt x="178655" y="662835"/>
                  <a:pt x="175571" y="659820"/>
                </a:cubicBezTo>
                <a:cubicBezTo>
                  <a:pt x="177983" y="660505"/>
                  <a:pt x="180286" y="661519"/>
                  <a:pt x="182424" y="662835"/>
                </a:cubicBezTo>
                <a:cubicBezTo>
                  <a:pt x="185234" y="664137"/>
                  <a:pt x="188386" y="665782"/>
                  <a:pt x="191196" y="667358"/>
                </a:cubicBezTo>
                <a:cubicBezTo>
                  <a:pt x="189140" y="666604"/>
                  <a:pt x="189072" y="667358"/>
                  <a:pt x="187975" y="667358"/>
                </a:cubicBezTo>
                <a:cubicBezTo>
                  <a:pt x="192224" y="668798"/>
                  <a:pt x="196405" y="670511"/>
                  <a:pt x="200654" y="672430"/>
                </a:cubicBezTo>
                <a:lnTo>
                  <a:pt x="207096" y="675308"/>
                </a:lnTo>
                <a:lnTo>
                  <a:pt x="213949" y="677844"/>
                </a:lnTo>
                <a:cubicBezTo>
                  <a:pt x="214497" y="677022"/>
                  <a:pt x="209837" y="677844"/>
                  <a:pt x="208740" y="676884"/>
                </a:cubicBezTo>
                <a:cubicBezTo>
                  <a:pt x="219637" y="683258"/>
                  <a:pt x="232933" y="686136"/>
                  <a:pt x="242184" y="691139"/>
                </a:cubicBezTo>
                <a:cubicBezTo>
                  <a:pt x="240471" y="690728"/>
                  <a:pt x="241773" y="689494"/>
                  <a:pt x="241773" y="689769"/>
                </a:cubicBezTo>
                <a:cubicBezTo>
                  <a:pt x="247393" y="691893"/>
                  <a:pt x="246708" y="693195"/>
                  <a:pt x="250546" y="694018"/>
                </a:cubicBezTo>
                <a:cubicBezTo>
                  <a:pt x="250546" y="694909"/>
                  <a:pt x="255275" y="695594"/>
                  <a:pt x="259250" y="696416"/>
                </a:cubicBezTo>
                <a:cubicBezTo>
                  <a:pt x="261442" y="696416"/>
                  <a:pt x="260072" y="697170"/>
                  <a:pt x="256713" y="696416"/>
                </a:cubicBezTo>
                <a:cubicBezTo>
                  <a:pt x="259524" y="696896"/>
                  <a:pt x="266445" y="698198"/>
                  <a:pt x="274190" y="700049"/>
                </a:cubicBezTo>
                <a:cubicBezTo>
                  <a:pt x="278096" y="700871"/>
                  <a:pt x="282139" y="702104"/>
                  <a:pt x="286046" y="702927"/>
                </a:cubicBezTo>
                <a:cubicBezTo>
                  <a:pt x="289952" y="703749"/>
                  <a:pt x="293790" y="704572"/>
                  <a:pt x="296874" y="705531"/>
                </a:cubicBezTo>
                <a:cubicBezTo>
                  <a:pt x="300568" y="704901"/>
                  <a:pt x="304351" y="704901"/>
                  <a:pt x="308045" y="705531"/>
                </a:cubicBezTo>
                <a:lnTo>
                  <a:pt x="306674" y="706627"/>
                </a:lnTo>
                <a:cubicBezTo>
                  <a:pt x="309210" y="708067"/>
                  <a:pt x="316612" y="707998"/>
                  <a:pt x="316954" y="709095"/>
                </a:cubicBezTo>
                <a:cubicBezTo>
                  <a:pt x="320244" y="708615"/>
                  <a:pt x="314007" y="708547"/>
                  <a:pt x="308182" y="707861"/>
                </a:cubicBezTo>
                <a:cubicBezTo>
                  <a:pt x="302357" y="707176"/>
                  <a:pt x="296737" y="706491"/>
                  <a:pt x="301328" y="706696"/>
                </a:cubicBezTo>
                <a:cubicBezTo>
                  <a:pt x="303385" y="708204"/>
                  <a:pt x="313527" y="706696"/>
                  <a:pt x="311403" y="708273"/>
                </a:cubicBezTo>
                <a:cubicBezTo>
                  <a:pt x="317297" y="708211"/>
                  <a:pt x="323177" y="708786"/>
                  <a:pt x="328947" y="709986"/>
                </a:cubicBezTo>
                <a:cubicBezTo>
                  <a:pt x="327303" y="709575"/>
                  <a:pt x="323876" y="711219"/>
                  <a:pt x="328947" y="711699"/>
                </a:cubicBezTo>
                <a:cubicBezTo>
                  <a:pt x="332072" y="711870"/>
                  <a:pt x="335211" y="711870"/>
                  <a:pt x="338336" y="711699"/>
                </a:cubicBezTo>
                <a:lnTo>
                  <a:pt x="342723" y="711699"/>
                </a:lnTo>
                <a:cubicBezTo>
                  <a:pt x="343134" y="710397"/>
                  <a:pt x="350330" y="712110"/>
                  <a:pt x="347246" y="710534"/>
                </a:cubicBezTo>
                <a:cubicBezTo>
                  <a:pt x="348274" y="711699"/>
                  <a:pt x="359650" y="710534"/>
                  <a:pt x="358759" y="712453"/>
                </a:cubicBezTo>
                <a:lnTo>
                  <a:pt x="357525" y="714098"/>
                </a:lnTo>
                <a:cubicBezTo>
                  <a:pt x="360603" y="713789"/>
                  <a:pt x="363625" y="713049"/>
                  <a:pt x="366503" y="711905"/>
                </a:cubicBezTo>
                <a:cubicBezTo>
                  <a:pt x="366983" y="711905"/>
                  <a:pt x="367943" y="712384"/>
                  <a:pt x="367805" y="712658"/>
                </a:cubicBezTo>
                <a:cubicBezTo>
                  <a:pt x="368354" y="710054"/>
                  <a:pt x="376578" y="712658"/>
                  <a:pt x="380895" y="710397"/>
                </a:cubicBezTo>
                <a:cubicBezTo>
                  <a:pt x="384801" y="710397"/>
                  <a:pt x="389736" y="710397"/>
                  <a:pt x="394122" y="710397"/>
                </a:cubicBezTo>
                <a:cubicBezTo>
                  <a:pt x="397480" y="709863"/>
                  <a:pt x="400907" y="709863"/>
                  <a:pt x="404265" y="710397"/>
                </a:cubicBezTo>
                <a:cubicBezTo>
                  <a:pt x="410118" y="708684"/>
                  <a:pt x="416135" y="707607"/>
                  <a:pt x="422221" y="707176"/>
                </a:cubicBezTo>
                <a:cubicBezTo>
                  <a:pt x="420918" y="707724"/>
                  <a:pt x="419068" y="707861"/>
                  <a:pt x="418794" y="708478"/>
                </a:cubicBezTo>
                <a:cubicBezTo>
                  <a:pt x="421892" y="708615"/>
                  <a:pt x="424975" y="707978"/>
                  <a:pt x="427772" y="706627"/>
                </a:cubicBezTo>
                <a:cubicBezTo>
                  <a:pt x="432336" y="706902"/>
                  <a:pt x="436914" y="706902"/>
                  <a:pt x="441478" y="706627"/>
                </a:cubicBezTo>
                <a:cubicBezTo>
                  <a:pt x="447167" y="704777"/>
                  <a:pt x="444836" y="703749"/>
                  <a:pt x="445247" y="702858"/>
                </a:cubicBezTo>
                <a:cubicBezTo>
                  <a:pt x="451142" y="704366"/>
                  <a:pt x="461010" y="697102"/>
                  <a:pt x="468138" y="697718"/>
                </a:cubicBezTo>
                <a:cubicBezTo>
                  <a:pt x="466219" y="698541"/>
                  <a:pt x="460119" y="701145"/>
                  <a:pt x="465054" y="700460"/>
                </a:cubicBezTo>
                <a:cubicBezTo>
                  <a:pt x="471016" y="701556"/>
                  <a:pt x="475128" y="696074"/>
                  <a:pt x="483695" y="694155"/>
                </a:cubicBezTo>
                <a:lnTo>
                  <a:pt x="481022" y="692853"/>
                </a:lnTo>
                <a:cubicBezTo>
                  <a:pt x="485065" y="692853"/>
                  <a:pt x="492673" y="687507"/>
                  <a:pt x="492604" y="689837"/>
                </a:cubicBezTo>
                <a:cubicBezTo>
                  <a:pt x="495071" y="688124"/>
                  <a:pt x="502541" y="687164"/>
                  <a:pt x="500896" y="685451"/>
                </a:cubicBezTo>
                <a:cubicBezTo>
                  <a:pt x="508401" y="682908"/>
                  <a:pt x="515748" y="679907"/>
                  <a:pt x="522895" y="676473"/>
                </a:cubicBezTo>
                <a:cubicBezTo>
                  <a:pt x="528666" y="673197"/>
                  <a:pt x="534875" y="670751"/>
                  <a:pt x="541331" y="669209"/>
                </a:cubicBezTo>
                <a:cubicBezTo>
                  <a:pt x="542975" y="667975"/>
                  <a:pt x="547704" y="665851"/>
                  <a:pt x="546265" y="665440"/>
                </a:cubicBezTo>
                <a:cubicBezTo>
                  <a:pt x="542633" y="666056"/>
                  <a:pt x="542427" y="668386"/>
                  <a:pt x="540920" y="668318"/>
                </a:cubicBezTo>
                <a:cubicBezTo>
                  <a:pt x="542496" y="667358"/>
                  <a:pt x="542633" y="666673"/>
                  <a:pt x="542633" y="666330"/>
                </a:cubicBezTo>
                <a:cubicBezTo>
                  <a:pt x="546813" y="664685"/>
                  <a:pt x="549966" y="663178"/>
                  <a:pt x="547088" y="666330"/>
                </a:cubicBezTo>
                <a:cubicBezTo>
                  <a:pt x="556477" y="662629"/>
                  <a:pt x="553941" y="657969"/>
                  <a:pt x="565043" y="652007"/>
                </a:cubicBezTo>
                <a:cubicBezTo>
                  <a:pt x="565043" y="653035"/>
                  <a:pt x="566002" y="652761"/>
                  <a:pt x="569018" y="650636"/>
                </a:cubicBezTo>
                <a:cubicBezTo>
                  <a:pt x="570745" y="649032"/>
                  <a:pt x="572397" y="647340"/>
                  <a:pt x="573952" y="645565"/>
                </a:cubicBezTo>
                <a:cubicBezTo>
                  <a:pt x="580806" y="640836"/>
                  <a:pt x="578750" y="644263"/>
                  <a:pt x="579709" y="645565"/>
                </a:cubicBezTo>
                <a:cubicBezTo>
                  <a:pt x="582930" y="643310"/>
                  <a:pt x="585795" y="640589"/>
                  <a:pt x="588207" y="637478"/>
                </a:cubicBezTo>
                <a:lnTo>
                  <a:pt x="593553" y="635627"/>
                </a:lnTo>
                <a:cubicBezTo>
                  <a:pt x="589578" y="636930"/>
                  <a:pt x="595951" y="632886"/>
                  <a:pt x="597117" y="631105"/>
                </a:cubicBezTo>
                <a:lnTo>
                  <a:pt x="595814" y="632749"/>
                </a:lnTo>
                <a:cubicBezTo>
                  <a:pt x="596842" y="632749"/>
                  <a:pt x="600337" y="628980"/>
                  <a:pt x="602051" y="627129"/>
                </a:cubicBezTo>
                <a:cubicBezTo>
                  <a:pt x="601023" y="627129"/>
                  <a:pt x="597048" y="630076"/>
                  <a:pt x="594786" y="631721"/>
                </a:cubicBezTo>
                <a:cubicBezTo>
                  <a:pt x="596020" y="629802"/>
                  <a:pt x="598624" y="627541"/>
                  <a:pt x="600337" y="624868"/>
                </a:cubicBezTo>
                <a:cubicBezTo>
                  <a:pt x="600337" y="626581"/>
                  <a:pt x="606163" y="620825"/>
                  <a:pt x="608835" y="618563"/>
                </a:cubicBezTo>
                <a:cubicBezTo>
                  <a:pt x="611508" y="616301"/>
                  <a:pt x="611234" y="614656"/>
                  <a:pt x="612125" y="613903"/>
                </a:cubicBezTo>
                <a:cubicBezTo>
                  <a:pt x="612810" y="614451"/>
                  <a:pt x="616785" y="609448"/>
                  <a:pt x="615346" y="612395"/>
                </a:cubicBezTo>
                <a:cubicBezTo>
                  <a:pt x="614592" y="613560"/>
                  <a:pt x="612605" y="614040"/>
                  <a:pt x="611440" y="616027"/>
                </a:cubicBezTo>
                <a:cubicBezTo>
                  <a:pt x="613701" y="614519"/>
                  <a:pt x="614592" y="616027"/>
                  <a:pt x="617608" y="611230"/>
                </a:cubicBezTo>
                <a:cubicBezTo>
                  <a:pt x="619870" y="607735"/>
                  <a:pt x="614866" y="609996"/>
                  <a:pt x="620761" y="604925"/>
                </a:cubicBezTo>
                <a:cubicBezTo>
                  <a:pt x="620089" y="606193"/>
                  <a:pt x="619534" y="607522"/>
                  <a:pt x="619115" y="608900"/>
                </a:cubicBezTo>
                <a:lnTo>
                  <a:pt x="623570" y="604856"/>
                </a:lnTo>
                <a:lnTo>
                  <a:pt x="622816" y="603760"/>
                </a:lnTo>
                <a:cubicBezTo>
                  <a:pt x="623776" y="603212"/>
                  <a:pt x="623364" y="603760"/>
                  <a:pt x="623776" y="603760"/>
                </a:cubicBezTo>
                <a:cubicBezTo>
                  <a:pt x="624255" y="601224"/>
                  <a:pt x="630972" y="595262"/>
                  <a:pt x="630972" y="593069"/>
                </a:cubicBezTo>
                <a:cubicBezTo>
                  <a:pt x="633165" y="590190"/>
                  <a:pt x="636386" y="587586"/>
                  <a:pt x="638647" y="584982"/>
                </a:cubicBezTo>
                <a:lnTo>
                  <a:pt x="638305" y="585530"/>
                </a:lnTo>
                <a:cubicBezTo>
                  <a:pt x="641574" y="582371"/>
                  <a:pt x="644219" y="578629"/>
                  <a:pt x="646117" y="574496"/>
                </a:cubicBezTo>
                <a:lnTo>
                  <a:pt x="646117" y="574839"/>
                </a:lnTo>
                <a:cubicBezTo>
                  <a:pt x="648448" y="572070"/>
                  <a:pt x="650277" y="568911"/>
                  <a:pt x="651532" y="565519"/>
                </a:cubicBezTo>
                <a:cubicBezTo>
                  <a:pt x="655575" y="561201"/>
                  <a:pt x="656672" y="566615"/>
                  <a:pt x="658933" y="560241"/>
                </a:cubicBezTo>
                <a:cubicBezTo>
                  <a:pt x="662223" y="555170"/>
                  <a:pt x="662086" y="551126"/>
                  <a:pt x="660098" y="552703"/>
                </a:cubicBezTo>
                <a:cubicBezTo>
                  <a:pt x="663374" y="548179"/>
                  <a:pt x="666177" y="543334"/>
                  <a:pt x="668459" y="538243"/>
                </a:cubicBezTo>
                <a:cubicBezTo>
                  <a:pt x="670769" y="533369"/>
                  <a:pt x="673620" y="528771"/>
                  <a:pt x="676957" y="524536"/>
                </a:cubicBezTo>
                <a:cubicBezTo>
                  <a:pt x="676957" y="522891"/>
                  <a:pt x="676409" y="523645"/>
                  <a:pt x="677437" y="520630"/>
                </a:cubicBezTo>
                <a:cubicBezTo>
                  <a:pt x="680932" y="513776"/>
                  <a:pt x="684290" y="505895"/>
                  <a:pt x="687169" y="498562"/>
                </a:cubicBezTo>
                <a:cubicBezTo>
                  <a:pt x="689382" y="491654"/>
                  <a:pt x="692295" y="484992"/>
                  <a:pt x="695872" y="478687"/>
                </a:cubicBezTo>
                <a:cubicBezTo>
                  <a:pt x="694776" y="483142"/>
                  <a:pt x="696969" y="479373"/>
                  <a:pt x="697723" y="479510"/>
                </a:cubicBezTo>
                <a:cubicBezTo>
                  <a:pt x="697723" y="475603"/>
                  <a:pt x="700464" y="475603"/>
                  <a:pt x="698956" y="473684"/>
                </a:cubicBezTo>
                <a:cubicBezTo>
                  <a:pt x="697723" y="473684"/>
                  <a:pt x="697380" y="473205"/>
                  <a:pt x="695393" y="477180"/>
                </a:cubicBezTo>
                <a:cubicBezTo>
                  <a:pt x="697572" y="467832"/>
                  <a:pt x="700485" y="458662"/>
                  <a:pt x="704096" y="449766"/>
                </a:cubicBezTo>
                <a:cubicBezTo>
                  <a:pt x="702794" y="452165"/>
                  <a:pt x="703000" y="449766"/>
                  <a:pt x="703274" y="448053"/>
                </a:cubicBezTo>
                <a:cubicBezTo>
                  <a:pt x="704987" y="449218"/>
                  <a:pt x="706632" y="442433"/>
                  <a:pt x="707112" y="437157"/>
                </a:cubicBezTo>
                <a:lnTo>
                  <a:pt x="706152" y="436197"/>
                </a:lnTo>
                <a:lnTo>
                  <a:pt x="708003" y="433113"/>
                </a:lnTo>
                <a:cubicBezTo>
                  <a:pt x="708003" y="431057"/>
                  <a:pt x="706084" y="430440"/>
                  <a:pt x="708003" y="425574"/>
                </a:cubicBezTo>
                <a:cubicBezTo>
                  <a:pt x="708667" y="425410"/>
                  <a:pt x="709222" y="424958"/>
                  <a:pt x="709510" y="424341"/>
                </a:cubicBezTo>
                <a:cubicBezTo>
                  <a:pt x="709209" y="417988"/>
                  <a:pt x="709627" y="411621"/>
                  <a:pt x="710744" y="405357"/>
                </a:cubicBezTo>
                <a:lnTo>
                  <a:pt x="713074" y="400765"/>
                </a:lnTo>
                <a:cubicBezTo>
                  <a:pt x="713074" y="398230"/>
                  <a:pt x="713074" y="393912"/>
                  <a:pt x="711703" y="398298"/>
                </a:cubicBezTo>
                <a:cubicBezTo>
                  <a:pt x="712574" y="391719"/>
                  <a:pt x="713924" y="385215"/>
                  <a:pt x="715747" y="378835"/>
                </a:cubicBezTo>
                <a:cubicBezTo>
                  <a:pt x="715061" y="374449"/>
                  <a:pt x="714925" y="369651"/>
                  <a:pt x="714376" y="364580"/>
                </a:cubicBezTo>
                <a:cubicBezTo>
                  <a:pt x="713828" y="359509"/>
                  <a:pt x="713348" y="354094"/>
                  <a:pt x="713074" y="348680"/>
                </a:cubicBezTo>
                <a:cubicBezTo>
                  <a:pt x="713074" y="337784"/>
                  <a:pt x="711087" y="326681"/>
                  <a:pt x="710470" y="316676"/>
                </a:cubicBezTo>
                <a:lnTo>
                  <a:pt x="711361" y="317155"/>
                </a:lnTo>
                <a:cubicBezTo>
                  <a:pt x="711361" y="311741"/>
                  <a:pt x="709716" y="314551"/>
                  <a:pt x="709716" y="310782"/>
                </a:cubicBezTo>
                <a:cubicBezTo>
                  <a:pt x="710812" y="312427"/>
                  <a:pt x="710744" y="306464"/>
                  <a:pt x="712457" y="310782"/>
                </a:cubicBezTo>
                <a:cubicBezTo>
                  <a:pt x="711758" y="305786"/>
                  <a:pt x="710278" y="300927"/>
                  <a:pt x="708071" y="296390"/>
                </a:cubicBezTo>
                <a:cubicBezTo>
                  <a:pt x="706838" y="295841"/>
                  <a:pt x="709442" y="300228"/>
                  <a:pt x="708071" y="299474"/>
                </a:cubicBezTo>
                <a:cubicBezTo>
                  <a:pt x="706701" y="298720"/>
                  <a:pt x="707112" y="288851"/>
                  <a:pt x="705261" y="288029"/>
                </a:cubicBezTo>
                <a:cubicBezTo>
                  <a:pt x="705261" y="286041"/>
                  <a:pt x="707043" y="287207"/>
                  <a:pt x="707866" y="288029"/>
                </a:cubicBezTo>
                <a:cubicBezTo>
                  <a:pt x="707400" y="286514"/>
                  <a:pt x="706803" y="285048"/>
                  <a:pt x="706084" y="283643"/>
                </a:cubicBezTo>
                <a:cubicBezTo>
                  <a:pt x="706084" y="280627"/>
                  <a:pt x="708140" y="283643"/>
                  <a:pt x="709647" y="286590"/>
                </a:cubicBezTo>
                <a:cubicBezTo>
                  <a:pt x="711155" y="289537"/>
                  <a:pt x="712663" y="292621"/>
                  <a:pt x="713280" y="289331"/>
                </a:cubicBezTo>
                <a:lnTo>
                  <a:pt x="712252" y="285082"/>
                </a:lnTo>
                <a:cubicBezTo>
                  <a:pt x="713280" y="280559"/>
                  <a:pt x="716295" y="296184"/>
                  <a:pt x="714925" y="285082"/>
                </a:cubicBezTo>
                <a:cubicBezTo>
                  <a:pt x="713074" y="280559"/>
                  <a:pt x="709510" y="277201"/>
                  <a:pt x="709921" y="281450"/>
                </a:cubicBezTo>
                <a:cubicBezTo>
                  <a:pt x="706975" y="271992"/>
                  <a:pt x="704850" y="277954"/>
                  <a:pt x="702314" y="267743"/>
                </a:cubicBezTo>
                <a:cubicBezTo>
                  <a:pt x="702314" y="264659"/>
                  <a:pt x="704713" y="275830"/>
                  <a:pt x="705536" y="273500"/>
                </a:cubicBezTo>
                <a:cubicBezTo>
                  <a:pt x="705536" y="268360"/>
                  <a:pt x="702246" y="264042"/>
                  <a:pt x="701561" y="259793"/>
                </a:cubicBezTo>
                <a:cubicBezTo>
                  <a:pt x="702177" y="264796"/>
                  <a:pt x="699642" y="261164"/>
                  <a:pt x="698271" y="258286"/>
                </a:cubicBezTo>
                <a:cubicBezTo>
                  <a:pt x="697243" y="253008"/>
                  <a:pt x="701012" y="261096"/>
                  <a:pt x="698614" y="253899"/>
                </a:cubicBezTo>
                <a:cubicBezTo>
                  <a:pt x="697243" y="253008"/>
                  <a:pt x="694228" y="246635"/>
                  <a:pt x="695598" y="252529"/>
                </a:cubicBezTo>
                <a:cubicBezTo>
                  <a:pt x="692583" y="250678"/>
                  <a:pt x="693542" y="244922"/>
                  <a:pt x="690596" y="241632"/>
                </a:cubicBezTo>
                <a:cubicBezTo>
                  <a:pt x="691212" y="238754"/>
                  <a:pt x="696558" y="247732"/>
                  <a:pt x="694502" y="239576"/>
                </a:cubicBezTo>
                <a:cubicBezTo>
                  <a:pt x="693542" y="241358"/>
                  <a:pt x="689156" y="230598"/>
                  <a:pt x="688539" y="235601"/>
                </a:cubicBezTo>
                <a:cubicBezTo>
                  <a:pt x="687717" y="232449"/>
                  <a:pt x="688539" y="231695"/>
                  <a:pt x="690458" y="233477"/>
                </a:cubicBezTo>
                <a:cubicBezTo>
                  <a:pt x="689362" y="228885"/>
                  <a:pt x="683605" y="224293"/>
                  <a:pt x="685318" y="221689"/>
                </a:cubicBezTo>
                <a:lnTo>
                  <a:pt x="683262" y="220866"/>
                </a:lnTo>
                <a:cubicBezTo>
                  <a:pt x="683262" y="219359"/>
                  <a:pt x="682577" y="217234"/>
                  <a:pt x="682372" y="214699"/>
                </a:cubicBezTo>
                <a:cubicBezTo>
                  <a:pt x="680864" y="210861"/>
                  <a:pt x="674559" y="203870"/>
                  <a:pt x="676683" y="203117"/>
                </a:cubicBezTo>
                <a:cubicBezTo>
                  <a:pt x="675861" y="202089"/>
                  <a:pt x="671337" y="193796"/>
                  <a:pt x="671749" y="197771"/>
                </a:cubicBezTo>
                <a:cubicBezTo>
                  <a:pt x="673736" y="203322"/>
                  <a:pt x="676066" y="203048"/>
                  <a:pt x="675724" y="206886"/>
                </a:cubicBezTo>
                <a:cubicBezTo>
                  <a:pt x="675244" y="202500"/>
                  <a:pt x="671406" y="199690"/>
                  <a:pt x="669281" y="197086"/>
                </a:cubicBezTo>
                <a:lnTo>
                  <a:pt x="669761" y="196126"/>
                </a:lnTo>
                <a:cubicBezTo>
                  <a:pt x="668459" y="194550"/>
                  <a:pt x="666403" y="190438"/>
                  <a:pt x="664964" y="189890"/>
                </a:cubicBezTo>
                <a:cubicBezTo>
                  <a:pt x="666129" y="190918"/>
                  <a:pt x="666266" y="189890"/>
                  <a:pt x="665649" y="188382"/>
                </a:cubicBezTo>
                <a:lnTo>
                  <a:pt x="663525" y="187286"/>
                </a:lnTo>
                <a:cubicBezTo>
                  <a:pt x="658385" y="180912"/>
                  <a:pt x="664484" y="184407"/>
                  <a:pt x="659687" y="178033"/>
                </a:cubicBezTo>
                <a:lnTo>
                  <a:pt x="663936" y="182488"/>
                </a:lnTo>
                <a:cubicBezTo>
                  <a:pt x="662846" y="180103"/>
                  <a:pt x="661565" y="177808"/>
                  <a:pt x="660098" y="175635"/>
                </a:cubicBezTo>
                <a:cubicBezTo>
                  <a:pt x="658248" y="175087"/>
                  <a:pt x="655438" y="173648"/>
                  <a:pt x="653930" y="173168"/>
                </a:cubicBezTo>
                <a:cubicBezTo>
                  <a:pt x="650983" y="169741"/>
                  <a:pt x="653930" y="170701"/>
                  <a:pt x="650504" y="167822"/>
                </a:cubicBezTo>
                <a:lnTo>
                  <a:pt x="654890" y="171728"/>
                </a:lnTo>
                <a:cubicBezTo>
                  <a:pt x="655712" y="172208"/>
                  <a:pt x="654479" y="167274"/>
                  <a:pt x="650983" y="162340"/>
                </a:cubicBezTo>
                <a:cubicBezTo>
                  <a:pt x="648242" y="159598"/>
                  <a:pt x="643170" y="156035"/>
                  <a:pt x="646323" y="161175"/>
                </a:cubicBezTo>
                <a:cubicBezTo>
                  <a:pt x="644473" y="158844"/>
                  <a:pt x="642485" y="155075"/>
                  <a:pt x="644678" y="156377"/>
                </a:cubicBezTo>
                <a:cubicBezTo>
                  <a:pt x="640086" y="151374"/>
                  <a:pt x="644130" y="157885"/>
                  <a:pt x="639881" y="153842"/>
                </a:cubicBezTo>
                <a:cubicBezTo>
                  <a:pt x="639059" y="151443"/>
                  <a:pt x="635426" y="144795"/>
                  <a:pt x="633370" y="140615"/>
                </a:cubicBezTo>
                <a:cubicBezTo>
                  <a:pt x="635289" y="141642"/>
                  <a:pt x="637003" y="142876"/>
                  <a:pt x="638853" y="143973"/>
                </a:cubicBezTo>
                <a:lnTo>
                  <a:pt x="636249" y="140752"/>
                </a:lnTo>
                <a:cubicBezTo>
                  <a:pt x="640841" y="143904"/>
                  <a:pt x="635563" y="137805"/>
                  <a:pt x="638784" y="139039"/>
                </a:cubicBezTo>
                <a:cubicBezTo>
                  <a:pt x="636797" y="136695"/>
                  <a:pt x="634488" y="134645"/>
                  <a:pt x="631931" y="132939"/>
                </a:cubicBezTo>
                <a:cubicBezTo>
                  <a:pt x="635426" y="140820"/>
                  <a:pt x="622748" y="128759"/>
                  <a:pt x="622542" y="132254"/>
                </a:cubicBezTo>
                <a:cubicBezTo>
                  <a:pt x="619979" y="130211"/>
                  <a:pt x="618355" y="127224"/>
                  <a:pt x="618019" y="123961"/>
                </a:cubicBezTo>
                <a:cubicBezTo>
                  <a:pt x="617608" y="121837"/>
                  <a:pt x="616854" y="119849"/>
                  <a:pt x="611166" y="117108"/>
                </a:cubicBezTo>
                <a:cubicBezTo>
                  <a:pt x="612125" y="118890"/>
                  <a:pt x="606711" y="116560"/>
                  <a:pt x="612399" y="120809"/>
                </a:cubicBezTo>
                <a:cubicBezTo>
                  <a:pt x="607533" y="115874"/>
                  <a:pt x="607191" y="119506"/>
                  <a:pt x="601914" y="113202"/>
                </a:cubicBezTo>
                <a:cubicBezTo>
                  <a:pt x="607122" y="116491"/>
                  <a:pt x="598899" y="106828"/>
                  <a:pt x="606368" y="111694"/>
                </a:cubicBezTo>
                <a:cubicBezTo>
                  <a:pt x="605341" y="111694"/>
                  <a:pt x="609521" y="115463"/>
                  <a:pt x="610686" y="116217"/>
                </a:cubicBezTo>
                <a:cubicBezTo>
                  <a:pt x="609247" y="113544"/>
                  <a:pt x="612948" y="114778"/>
                  <a:pt x="607602" y="109912"/>
                </a:cubicBezTo>
                <a:cubicBezTo>
                  <a:pt x="604244" y="107102"/>
                  <a:pt x="599789" y="103059"/>
                  <a:pt x="599515" y="104635"/>
                </a:cubicBezTo>
                <a:cubicBezTo>
                  <a:pt x="599241" y="106211"/>
                  <a:pt x="604518" y="109089"/>
                  <a:pt x="601503" y="108267"/>
                </a:cubicBezTo>
                <a:cubicBezTo>
                  <a:pt x="594649" y="102716"/>
                  <a:pt x="595129" y="100180"/>
                  <a:pt x="590606" y="99975"/>
                </a:cubicBezTo>
                <a:cubicBezTo>
                  <a:pt x="595061" y="103127"/>
                  <a:pt x="595061" y="105252"/>
                  <a:pt x="594307" y="105937"/>
                </a:cubicBezTo>
                <a:cubicBezTo>
                  <a:pt x="592662" y="104635"/>
                  <a:pt x="590811" y="103607"/>
                  <a:pt x="589030" y="102442"/>
                </a:cubicBezTo>
                <a:lnTo>
                  <a:pt x="590606" y="102442"/>
                </a:lnTo>
                <a:cubicBezTo>
                  <a:pt x="583136" y="95589"/>
                  <a:pt x="587179" y="101962"/>
                  <a:pt x="579641" y="95589"/>
                </a:cubicBezTo>
                <a:lnTo>
                  <a:pt x="577242" y="91202"/>
                </a:lnTo>
                <a:cubicBezTo>
                  <a:pt x="580052" y="91202"/>
                  <a:pt x="587933" y="100729"/>
                  <a:pt x="588276" y="97507"/>
                </a:cubicBezTo>
                <a:cubicBezTo>
                  <a:pt x="584191" y="94842"/>
                  <a:pt x="580257" y="91963"/>
                  <a:pt x="576488" y="88872"/>
                </a:cubicBezTo>
                <a:cubicBezTo>
                  <a:pt x="577722" y="89558"/>
                  <a:pt x="579161" y="90586"/>
                  <a:pt x="580395" y="91271"/>
                </a:cubicBezTo>
                <a:cubicBezTo>
                  <a:pt x="578544" y="89900"/>
                  <a:pt x="579161" y="85171"/>
                  <a:pt x="570251" y="81745"/>
                </a:cubicBezTo>
                <a:cubicBezTo>
                  <a:pt x="565866" y="79758"/>
                  <a:pt x="568675" y="81745"/>
                  <a:pt x="567990" y="82567"/>
                </a:cubicBezTo>
                <a:cubicBezTo>
                  <a:pt x="559286" y="77016"/>
                  <a:pt x="556202" y="76194"/>
                  <a:pt x="550651" y="72562"/>
                </a:cubicBezTo>
                <a:cubicBezTo>
                  <a:pt x="552913" y="71533"/>
                  <a:pt x="540577" y="66531"/>
                  <a:pt x="547978" y="68449"/>
                </a:cubicBezTo>
                <a:cubicBezTo>
                  <a:pt x="553536" y="73350"/>
                  <a:pt x="559917" y="77222"/>
                  <a:pt x="566825" y="79895"/>
                </a:cubicBezTo>
                <a:cubicBezTo>
                  <a:pt x="564975" y="75920"/>
                  <a:pt x="573678" y="84692"/>
                  <a:pt x="576557" y="84144"/>
                </a:cubicBezTo>
                <a:cubicBezTo>
                  <a:pt x="569703" y="79278"/>
                  <a:pt x="571348" y="77702"/>
                  <a:pt x="571142" y="75714"/>
                </a:cubicBezTo>
                <a:cubicBezTo>
                  <a:pt x="569457" y="74583"/>
                  <a:pt x="567640" y="73665"/>
                  <a:pt x="565728" y="72973"/>
                </a:cubicBezTo>
                <a:cubicBezTo>
                  <a:pt x="564084" y="73589"/>
                  <a:pt x="566619" y="75303"/>
                  <a:pt x="565728" y="76605"/>
                </a:cubicBezTo>
                <a:cubicBezTo>
                  <a:pt x="559622" y="71643"/>
                  <a:pt x="552652" y="67860"/>
                  <a:pt x="545169" y="65434"/>
                </a:cubicBezTo>
                <a:cubicBezTo>
                  <a:pt x="542838" y="63309"/>
                  <a:pt x="544346" y="62556"/>
                  <a:pt x="547636" y="64269"/>
                </a:cubicBezTo>
                <a:cubicBezTo>
                  <a:pt x="537835" y="59060"/>
                  <a:pt x="527761" y="52756"/>
                  <a:pt x="518304" y="48164"/>
                </a:cubicBezTo>
                <a:cubicBezTo>
                  <a:pt x="523375" y="53167"/>
                  <a:pt x="507475" y="43504"/>
                  <a:pt x="510833" y="47273"/>
                </a:cubicBezTo>
                <a:cubicBezTo>
                  <a:pt x="515699" y="50220"/>
                  <a:pt x="519263" y="53784"/>
                  <a:pt x="516042" y="53373"/>
                </a:cubicBezTo>
                <a:cubicBezTo>
                  <a:pt x="512958" y="51727"/>
                  <a:pt x="516590" y="52482"/>
                  <a:pt x="515494" y="51385"/>
                </a:cubicBezTo>
                <a:cubicBezTo>
                  <a:pt x="510971" y="50631"/>
                  <a:pt x="510080" y="46587"/>
                  <a:pt x="505351" y="46451"/>
                </a:cubicBezTo>
                <a:cubicBezTo>
                  <a:pt x="514671" y="50151"/>
                  <a:pt x="508298" y="44737"/>
                  <a:pt x="510697" y="43915"/>
                </a:cubicBezTo>
                <a:cubicBezTo>
                  <a:pt x="503843" y="41653"/>
                  <a:pt x="511519" y="42887"/>
                  <a:pt x="505008" y="39734"/>
                </a:cubicBezTo>
                <a:cubicBezTo>
                  <a:pt x="497744" y="37953"/>
                  <a:pt x="489109" y="35417"/>
                  <a:pt x="481433" y="32881"/>
                </a:cubicBezTo>
                <a:cubicBezTo>
                  <a:pt x="476135" y="30167"/>
                  <a:pt x="470516" y="28118"/>
                  <a:pt x="464711" y="26782"/>
                </a:cubicBezTo>
                <a:cubicBezTo>
                  <a:pt x="458543" y="25274"/>
                  <a:pt x="452649" y="23492"/>
                  <a:pt x="448126" y="22738"/>
                </a:cubicBezTo>
                <a:cubicBezTo>
                  <a:pt x="443740" y="20819"/>
                  <a:pt x="447372" y="19517"/>
                  <a:pt x="442369" y="18078"/>
                </a:cubicBezTo>
                <a:cubicBezTo>
                  <a:pt x="437366" y="16639"/>
                  <a:pt x="446276" y="21231"/>
                  <a:pt x="437709" y="18078"/>
                </a:cubicBezTo>
                <a:lnTo>
                  <a:pt x="438669" y="18078"/>
                </a:lnTo>
                <a:cubicBezTo>
                  <a:pt x="435927" y="18078"/>
                  <a:pt x="422769" y="13007"/>
                  <a:pt x="419616" y="15885"/>
                </a:cubicBezTo>
                <a:lnTo>
                  <a:pt x="422700" y="14103"/>
                </a:lnTo>
                <a:cubicBezTo>
                  <a:pt x="421158" y="13870"/>
                  <a:pt x="419582" y="13870"/>
                  <a:pt x="418040" y="14103"/>
                </a:cubicBezTo>
                <a:cubicBezTo>
                  <a:pt x="418040" y="13418"/>
                  <a:pt x="416258" y="12458"/>
                  <a:pt x="419068" y="12390"/>
                </a:cubicBezTo>
                <a:cubicBezTo>
                  <a:pt x="413298" y="10862"/>
                  <a:pt x="407356" y="10101"/>
                  <a:pt x="401387" y="10128"/>
                </a:cubicBezTo>
                <a:lnTo>
                  <a:pt x="405087" y="12047"/>
                </a:lnTo>
                <a:lnTo>
                  <a:pt x="391381" y="10951"/>
                </a:lnTo>
                <a:cubicBezTo>
                  <a:pt x="387132" y="10539"/>
                  <a:pt x="382951" y="10060"/>
                  <a:pt x="377674" y="9991"/>
                </a:cubicBezTo>
                <a:lnTo>
                  <a:pt x="378085" y="8758"/>
                </a:lnTo>
                <a:lnTo>
                  <a:pt x="372054" y="9169"/>
                </a:lnTo>
                <a:cubicBezTo>
                  <a:pt x="373562" y="7867"/>
                  <a:pt x="368079" y="6976"/>
                  <a:pt x="365201" y="8209"/>
                </a:cubicBezTo>
                <a:cubicBezTo>
                  <a:pt x="370369" y="6976"/>
                  <a:pt x="375611" y="6085"/>
                  <a:pt x="380895" y="5536"/>
                </a:cubicBezTo>
                <a:cubicBezTo>
                  <a:pt x="385144" y="6564"/>
                  <a:pt x="376029" y="6770"/>
                  <a:pt x="378702" y="8209"/>
                </a:cubicBezTo>
                <a:cubicBezTo>
                  <a:pt x="383013" y="9367"/>
                  <a:pt x="387550" y="9367"/>
                  <a:pt x="391860" y="8209"/>
                </a:cubicBezTo>
                <a:cubicBezTo>
                  <a:pt x="389599" y="7778"/>
                  <a:pt x="387269" y="7778"/>
                  <a:pt x="385007" y="8209"/>
                </a:cubicBezTo>
                <a:cubicBezTo>
                  <a:pt x="383911" y="6359"/>
                  <a:pt x="389325" y="6701"/>
                  <a:pt x="391860" y="5673"/>
                </a:cubicBezTo>
                <a:cubicBezTo>
                  <a:pt x="390010" y="5673"/>
                  <a:pt x="387338" y="4920"/>
                  <a:pt x="386926" y="5673"/>
                </a:cubicBezTo>
                <a:cubicBezTo>
                  <a:pt x="391477" y="5070"/>
                  <a:pt x="396082" y="5070"/>
                  <a:pt x="400632" y="5673"/>
                </a:cubicBezTo>
                <a:cubicBezTo>
                  <a:pt x="396452" y="5673"/>
                  <a:pt x="402757" y="7113"/>
                  <a:pt x="401112" y="7387"/>
                </a:cubicBezTo>
                <a:cubicBezTo>
                  <a:pt x="401798" y="5879"/>
                  <a:pt x="407966" y="6290"/>
                  <a:pt x="415230" y="7798"/>
                </a:cubicBezTo>
                <a:cubicBezTo>
                  <a:pt x="418465" y="9032"/>
                  <a:pt x="421912" y="9594"/>
                  <a:pt x="425373" y="9443"/>
                </a:cubicBezTo>
                <a:cubicBezTo>
                  <a:pt x="429677" y="9628"/>
                  <a:pt x="433953" y="10272"/>
                  <a:pt x="438120" y="11362"/>
                </a:cubicBezTo>
                <a:cubicBezTo>
                  <a:pt x="433597" y="12143"/>
                  <a:pt x="428991" y="12349"/>
                  <a:pt x="424414" y="11978"/>
                </a:cubicBezTo>
                <a:cubicBezTo>
                  <a:pt x="429691" y="13692"/>
                  <a:pt x="430376" y="13212"/>
                  <a:pt x="435653" y="15131"/>
                </a:cubicBezTo>
                <a:cubicBezTo>
                  <a:pt x="439628" y="13829"/>
                  <a:pt x="443856" y="13473"/>
                  <a:pt x="447989" y="14103"/>
                </a:cubicBezTo>
                <a:lnTo>
                  <a:pt x="447989" y="15336"/>
                </a:lnTo>
                <a:cubicBezTo>
                  <a:pt x="453047" y="15103"/>
                  <a:pt x="458111" y="15775"/>
                  <a:pt x="462929" y="17324"/>
                </a:cubicBezTo>
                <a:cubicBezTo>
                  <a:pt x="469782" y="19791"/>
                  <a:pt x="476636" y="21847"/>
                  <a:pt x="483078" y="24177"/>
                </a:cubicBezTo>
                <a:lnTo>
                  <a:pt x="500417" y="31031"/>
                </a:lnTo>
                <a:lnTo>
                  <a:pt x="500417" y="32264"/>
                </a:lnTo>
                <a:cubicBezTo>
                  <a:pt x="507270" y="31853"/>
                  <a:pt x="519195" y="39871"/>
                  <a:pt x="527144" y="42338"/>
                </a:cubicBezTo>
                <a:lnTo>
                  <a:pt x="545717" y="52618"/>
                </a:lnTo>
                <a:cubicBezTo>
                  <a:pt x="550733" y="54832"/>
                  <a:pt x="555359" y="57841"/>
                  <a:pt x="559423" y="61528"/>
                </a:cubicBezTo>
                <a:cubicBezTo>
                  <a:pt x="569628" y="67531"/>
                  <a:pt x="579510" y="74076"/>
                  <a:pt x="589030" y="81128"/>
                </a:cubicBezTo>
                <a:lnTo>
                  <a:pt x="603079" y="91888"/>
                </a:lnTo>
                <a:cubicBezTo>
                  <a:pt x="607602" y="95863"/>
                  <a:pt x="612057" y="100112"/>
                  <a:pt x="616785" y="104498"/>
                </a:cubicBezTo>
                <a:lnTo>
                  <a:pt x="612468" y="102853"/>
                </a:lnTo>
                <a:cubicBezTo>
                  <a:pt x="616648" y="104978"/>
                  <a:pt x="613975" y="105595"/>
                  <a:pt x="617402" y="108404"/>
                </a:cubicBezTo>
                <a:cubicBezTo>
                  <a:pt x="614524" y="103949"/>
                  <a:pt x="623296" y="111214"/>
                  <a:pt x="626174" y="112859"/>
                </a:cubicBezTo>
                <a:cubicBezTo>
                  <a:pt x="634152" y="122015"/>
                  <a:pt x="642664" y="130691"/>
                  <a:pt x="651668" y="138833"/>
                </a:cubicBezTo>
                <a:lnTo>
                  <a:pt x="650983" y="139861"/>
                </a:lnTo>
                <a:cubicBezTo>
                  <a:pt x="655198" y="143534"/>
                  <a:pt x="658926" y="147721"/>
                  <a:pt x="662086" y="152334"/>
                </a:cubicBezTo>
                <a:cubicBezTo>
                  <a:pt x="665375" y="157268"/>
                  <a:pt x="668322" y="162888"/>
                  <a:pt x="671749" y="168233"/>
                </a:cubicBezTo>
                <a:cubicBezTo>
                  <a:pt x="672249" y="170694"/>
                  <a:pt x="673250" y="173031"/>
                  <a:pt x="674696" y="175087"/>
                </a:cubicBezTo>
                <a:cubicBezTo>
                  <a:pt x="679644" y="180014"/>
                  <a:pt x="683996" y="185510"/>
                  <a:pt x="687648" y="191466"/>
                </a:cubicBezTo>
                <a:cubicBezTo>
                  <a:pt x="689362" y="194755"/>
                  <a:pt x="691897" y="198936"/>
                  <a:pt x="693748" y="203459"/>
                </a:cubicBezTo>
                <a:cubicBezTo>
                  <a:pt x="695598" y="207983"/>
                  <a:pt x="697380" y="212574"/>
                  <a:pt x="698545" y="216138"/>
                </a:cubicBezTo>
                <a:cubicBezTo>
                  <a:pt x="702225" y="222155"/>
                  <a:pt x="705330" y="228515"/>
                  <a:pt x="707797" y="235121"/>
                </a:cubicBezTo>
                <a:cubicBezTo>
                  <a:pt x="710401" y="241975"/>
                  <a:pt x="713006" y="248348"/>
                  <a:pt x="715199" y="255133"/>
                </a:cubicBezTo>
                <a:cubicBezTo>
                  <a:pt x="718968" y="268839"/>
                  <a:pt x="722943" y="282546"/>
                  <a:pt x="725753" y="297144"/>
                </a:cubicBezTo>
                <a:lnTo>
                  <a:pt x="724793" y="299405"/>
                </a:lnTo>
                <a:cubicBezTo>
                  <a:pt x="732263" y="326818"/>
                  <a:pt x="731647" y="362044"/>
                  <a:pt x="730413" y="386031"/>
                </a:cubicBezTo>
                <a:lnTo>
                  <a:pt x="728151" y="383564"/>
                </a:lnTo>
                <a:cubicBezTo>
                  <a:pt x="727617" y="387237"/>
                  <a:pt x="727473" y="390958"/>
                  <a:pt x="727740" y="394666"/>
                </a:cubicBezTo>
                <a:cubicBezTo>
                  <a:pt x="727740" y="397818"/>
                  <a:pt x="728289" y="399806"/>
                  <a:pt x="729248" y="398915"/>
                </a:cubicBezTo>
                <a:cubicBezTo>
                  <a:pt x="727534" y="406385"/>
                  <a:pt x="727877" y="417898"/>
                  <a:pt x="725341" y="422353"/>
                </a:cubicBezTo>
                <a:cubicBezTo>
                  <a:pt x="724314" y="427576"/>
                  <a:pt x="723697" y="432866"/>
                  <a:pt x="723491" y="438184"/>
                </a:cubicBezTo>
                <a:cubicBezTo>
                  <a:pt x="719722" y="453262"/>
                  <a:pt x="717734" y="458744"/>
                  <a:pt x="714239" y="472862"/>
                </a:cubicBezTo>
                <a:lnTo>
                  <a:pt x="715404" y="469435"/>
                </a:lnTo>
                <a:cubicBezTo>
                  <a:pt x="715404" y="467722"/>
                  <a:pt x="714445" y="467311"/>
                  <a:pt x="713280" y="470806"/>
                </a:cubicBezTo>
                <a:cubicBezTo>
                  <a:pt x="712732" y="476289"/>
                  <a:pt x="706427" y="489515"/>
                  <a:pt x="710812" y="485335"/>
                </a:cubicBezTo>
                <a:cubicBezTo>
                  <a:pt x="707180" y="492188"/>
                  <a:pt x="704781" y="501166"/>
                  <a:pt x="701287" y="509527"/>
                </a:cubicBezTo>
                <a:cubicBezTo>
                  <a:pt x="698223" y="517552"/>
                  <a:pt x="694440" y="525283"/>
                  <a:pt x="689979" y="532623"/>
                </a:cubicBezTo>
                <a:cubicBezTo>
                  <a:pt x="691281" y="531800"/>
                  <a:pt x="689567" y="535227"/>
                  <a:pt x="689225" y="536872"/>
                </a:cubicBezTo>
                <a:cubicBezTo>
                  <a:pt x="685935" y="542971"/>
                  <a:pt x="682372" y="548934"/>
                  <a:pt x="678739" y="554690"/>
                </a:cubicBezTo>
                <a:cubicBezTo>
                  <a:pt x="675223" y="559796"/>
                  <a:pt x="671982" y="565080"/>
                  <a:pt x="669008" y="570521"/>
                </a:cubicBezTo>
                <a:cubicBezTo>
                  <a:pt x="667500" y="572097"/>
                  <a:pt x="669830" y="566889"/>
                  <a:pt x="666677" y="571481"/>
                </a:cubicBezTo>
                <a:cubicBezTo>
                  <a:pt x="665101" y="574428"/>
                  <a:pt x="667500" y="572097"/>
                  <a:pt x="665581" y="575730"/>
                </a:cubicBezTo>
                <a:cubicBezTo>
                  <a:pt x="662833" y="580596"/>
                  <a:pt x="659619" y="585187"/>
                  <a:pt x="655986" y="589436"/>
                </a:cubicBezTo>
                <a:cubicBezTo>
                  <a:pt x="652491" y="593823"/>
                  <a:pt x="649133" y="598140"/>
                  <a:pt x="645295" y="602321"/>
                </a:cubicBezTo>
                <a:cubicBezTo>
                  <a:pt x="637551" y="610270"/>
                  <a:pt x="629875" y="617809"/>
                  <a:pt x="622953" y="625210"/>
                </a:cubicBezTo>
                <a:cubicBezTo>
                  <a:pt x="597891" y="651328"/>
                  <a:pt x="568367" y="672772"/>
                  <a:pt x="535780" y="688535"/>
                </a:cubicBezTo>
                <a:lnTo>
                  <a:pt x="535780" y="687849"/>
                </a:lnTo>
                <a:cubicBezTo>
                  <a:pt x="530537" y="691468"/>
                  <a:pt x="524718" y="694182"/>
                  <a:pt x="518578" y="695868"/>
                </a:cubicBezTo>
                <a:cubicBezTo>
                  <a:pt x="513013" y="697595"/>
                  <a:pt x="507743" y="700158"/>
                  <a:pt x="502952" y="703475"/>
                </a:cubicBezTo>
                <a:cubicBezTo>
                  <a:pt x="500211" y="703886"/>
                  <a:pt x="493015" y="706627"/>
                  <a:pt x="494523" y="704983"/>
                </a:cubicBezTo>
                <a:cubicBezTo>
                  <a:pt x="489088" y="707505"/>
                  <a:pt x="483420" y="709479"/>
                  <a:pt x="477595" y="710876"/>
                </a:cubicBezTo>
                <a:cubicBezTo>
                  <a:pt x="470584" y="712186"/>
                  <a:pt x="463703" y="714112"/>
                  <a:pt x="457035" y="716633"/>
                </a:cubicBezTo>
                <a:cubicBezTo>
                  <a:pt x="458125" y="716400"/>
                  <a:pt x="459187" y="716030"/>
                  <a:pt x="460188" y="715537"/>
                </a:cubicBezTo>
                <a:cubicBezTo>
                  <a:pt x="456830" y="716085"/>
                  <a:pt x="453334" y="716771"/>
                  <a:pt x="450593" y="717593"/>
                </a:cubicBezTo>
                <a:lnTo>
                  <a:pt x="441204" y="719443"/>
                </a:lnTo>
                <a:cubicBezTo>
                  <a:pt x="434721" y="720930"/>
                  <a:pt x="428149" y="722034"/>
                  <a:pt x="421535" y="722733"/>
                </a:cubicBezTo>
                <a:cubicBezTo>
                  <a:pt x="422906" y="722322"/>
                  <a:pt x="425442" y="721636"/>
                  <a:pt x="425784" y="721020"/>
                </a:cubicBezTo>
                <a:cubicBezTo>
                  <a:pt x="420302" y="721020"/>
                  <a:pt x="413243" y="724926"/>
                  <a:pt x="409953" y="722733"/>
                </a:cubicBezTo>
                <a:cubicBezTo>
                  <a:pt x="406869" y="722733"/>
                  <a:pt x="407897" y="724309"/>
                  <a:pt x="409953" y="724035"/>
                </a:cubicBezTo>
                <a:cubicBezTo>
                  <a:pt x="378072" y="727509"/>
                  <a:pt x="345923" y="727695"/>
                  <a:pt x="314007" y="724583"/>
                </a:cubicBezTo>
                <a:cubicBezTo>
                  <a:pt x="310553" y="724206"/>
                  <a:pt x="307188" y="723233"/>
                  <a:pt x="304070" y="721705"/>
                </a:cubicBezTo>
                <a:cubicBezTo>
                  <a:pt x="302631" y="721020"/>
                  <a:pt x="302699" y="720540"/>
                  <a:pt x="302905" y="720197"/>
                </a:cubicBezTo>
                <a:cubicBezTo>
                  <a:pt x="303110" y="719855"/>
                  <a:pt x="304138" y="719512"/>
                  <a:pt x="295023" y="718826"/>
                </a:cubicBezTo>
                <a:cubicBezTo>
                  <a:pt x="293721" y="718004"/>
                  <a:pt x="293790" y="719649"/>
                  <a:pt x="293653" y="718826"/>
                </a:cubicBezTo>
                <a:cubicBezTo>
                  <a:pt x="286799" y="718210"/>
                  <a:pt x="283510" y="714029"/>
                  <a:pt x="278507" y="714166"/>
                </a:cubicBezTo>
                <a:cubicBezTo>
                  <a:pt x="280083" y="716291"/>
                  <a:pt x="275149" y="714166"/>
                  <a:pt x="274806" y="715126"/>
                </a:cubicBezTo>
                <a:cubicBezTo>
                  <a:pt x="267953" y="712796"/>
                  <a:pt x="264252" y="711082"/>
                  <a:pt x="260620" y="709711"/>
                </a:cubicBezTo>
                <a:cubicBezTo>
                  <a:pt x="256577" y="708293"/>
                  <a:pt x="252458" y="707107"/>
                  <a:pt x="248284" y="706148"/>
                </a:cubicBezTo>
                <a:lnTo>
                  <a:pt x="249312" y="705600"/>
                </a:lnTo>
                <a:cubicBezTo>
                  <a:pt x="242623" y="704359"/>
                  <a:pt x="236031" y="702666"/>
                  <a:pt x="229575" y="700528"/>
                </a:cubicBezTo>
                <a:cubicBezTo>
                  <a:pt x="223647" y="698294"/>
                  <a:pt x="217581" y="696437"/>
                  <a:pt x="211413" y="694977"/>
                </a:cubicBezTo>
                <a:cubicBezTo>
                  <a:pt x="146471" y="665775"/>
                  <a:pt x="91865" y="617645"/>
                  <a:pt x="54747" y="556883"/>
                </a:cubicBezTo>
                <a:cubicBezTo>
                  <a:pt x="18356" y="496739"/>
                  <a:pt x="-627" y="427678"/>
                  <a:pt x="-79" y="357384"/>
                </a:cubicBezTo>
                <a:cubicBezTo>
                  <a:pt x="1963" y="345494"/>
                  <a:pt x="3087" y="333466"/>
                  <a:pt x="3279" y="321404"/>
                </a:cubicBezTo>
                <a:cubicBezTo>
                  <a:pt x="3279" y="322158"/>
                  <a:pt x="3279" y="323323"/>
                  <a:pt x="4033" y="322158"/>
                </a:cubicBezTo>
                <a:cubicBezTo>
                  <a:pt x="2251" y="320993"/>
                  <a:pt x="5267" y="309343"/>
                  <a:pt x="3690" y="307355"/>
                </a:cubicBezTo>
                <a:cubicBezTo>
                  <a:pt x="4787" y="300913"/>
                  <a:pt x="6226" y="294608"/>
                  <a:pt x="7391" y="288303"/>
                </a:cubicBezTo>
                <a:lnTo>
                  <a:pt x="9241" y="278914"/>
                </a:lnTo>
                <a:cubicBezTo>
                  <a:pt x="9858" y="275761"/>
                  <a:pt x="10886" y="272746"/>
                  <a:pt x="11708" y="269662"/>
                </a:cubicBezTo>
                <a:lnTo>
                  <a:pt x="16917" y="251090"/>
                </a:lnTo>
                <a:cubicBezTo>
                  <a:pt x="18973" y="244990"/>
                  <a:pt x="21440" y="238822"/>
                  <a:pt x="23770" y="232517"/>
                </a:cubicBezTo>
                <a:cubicBezTo>
                  <a:pt x="22468" y="236561"/>
                  <a:pt x="23154" y="239370"/>
                  <a:pt x="24798" y="234368"/>
                </a:cubicBezTo>
                <a:lnTo>
                  <a:pt x="25621" y="228954"/>
                </a:lnTo>
                <a:lnTo>
                  <a:pt x="26374" y="228337"/>
                </a:lnTo>
                <a:cubicBezTo>
                  <a:pt x="27403" y="224979"/>
                  <a:pt x="27882" y="221072"/>
                  <a:pt x="26032" y="224156"/>
                </a:cubicBezTo>
                <a:cubicBezTo>
                  <a:pt x="38875" y="192823"/>
                  <a:pt x="56563" y="163704"/>
                  <a:pt x="78460" y="137873"/>
                </a:cubicBezTo>
                <a:cubicBezTo>
                  <a:pt x="99883" y="112290"/>
                  <a:pt x="124219" y="89290"/>
                  <a:pt x="150967" y="69340"/>
                </a:cubicBezTo>
                <a:cubicBezTo>
                  <a:pt x="157821" y="64954"/>
                  <a:pt x="165565" y="59814"/>
                  <a:pt x="173446" y="54195"/>
                </a:cubicBezTo>
                <a:cubicBezTo>
                  <a:pt x="181327" y="48575"/>
                  <a:pt x="190100" y="43915"/>
                  <a:pt x="197364" y="39392"/>
                </a:cubicBezTo>
                <a:cubicBezTo>
                  <a:pt x="202984" y="36376"/>
                  <a:pt x="208946" y="34320"/>
                  <a:pt x="214635" y="31785"/>
                </a:cubicBezTo>
                <a:cubicBezTo>
                  <a:pt x="220322" y="29249"/>
                  <a:pt x="225874" y="26782"/>
                  <a:pt x="231699" y="24931"/>
                </a:cubicBezTo>
                <a:cubicBezTo>
                  <a:pt x="243281" y="21162"/>
                  <a:pt x="254452" y="16707"/>
                  <a:pt x="265966" y="13966"/>
                </a:cubicBezTo>
                <a:cubicBezTo>
                  <a:pt x="271791" y="12390"/>
                  <a:pt x="277548" y="10676"/>
                  <a:pt x="283441" y="9237"/>
                </a:cubicBezTo>
                <a:lnTo>
                  <a:pt x="301260" y="5605"/>
                </a:lnTo>
                <a:lnTo>
                  <a:pt x="310306" y="3686"/>
                </a:lnTo>
                <a:lnTo>
                  <a:pt x="319558" y="2384"/>
                </a:lnTo>
                <a:lnTo>
                  <a:pt x="338336" y="-426"/>
                </a:lnTo>
                <a:cubicBezTo>
                  <a:pt x="338336" y="-426"/>
                  <a:pt x="332100" y="5331"/>
                  <a:pt x="311677" y="896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3" name="Google Shape;2373;p47"/>
          <p:cNvSpPr/>
          <p:nvPr/>
        </p:nvSpPr>
        <p:spPr>
          <a:xfrm>
            <a:off x="1886568" y="3404245"/>
            <a:ext cx="4100" cy="2298"/>
          </a:xfrm>
          <a:custGeom>
            <a:rect b="b" l="l" r="r" t="t"/>
            <a:pathLst>
              <a:path extrusionOk="0" h="2672" w="4767">
                <a:moveTo>
                  <a:pt x="-8" y="-426"/>
                </a:moveTo>
                <a:cubicBezTo>
                  <a:pt x="1774" y="534"/>
                  <a:pt x="7531" y="876"/>
                  <a:pt x="2939" y="2247"/>
                </a:cubicBezTo>
                <a:cubicBezTo>
                  <a:pt x="2391" y="1356"/>
                  <a:pt x="-625" y="465"/>
                  <a:pt x="-8"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4" name="Google Shape;2374;p47"/>
          <p:cNvSpPr/>
          <p:nvPr/>
        </p:nvSpPr>
        <p:spPr>
          <a:xfrm>
            <a:off x="2010011" y="3438105"/>
            <a:ext cx="4066" cy="1532"/>
          </a:xfrm>
          <a:custGeom>
            <a:rect b="b" l="l" r="r" t="t"/>
            <a:pathLst>
              <a:path extrusionOk="0" h="1781" w="4728">
                <a:moveTo>
                  <a:pt x="2513" y="-289"/>
                </a:moveTo>
                <a:cubicBezTo>
                  <a:pt x="2513" y="-289"/>
                  <a:pt x="4295" y="1013"/>
                  <a:pt x="4638" y="1356"/>
                </a:cubicBezTo>
                <a:cubicBezTo>
                  <a:pt x="3000" y="945"/>
                  <a:pt x="1410" y="349"/>
                  <a:pt x="-91" y="-426"/>
                </a:cubicBezTo>
                <a:cubicBezTo>
                  <a:pt x="1691" y="191"/>
                  <a:pt x="1554" y="-289"/>
                  <a:pt x="2513" y="-2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5" name="Google Shape;2375;p47"/>
          <p:cNvSpPr/>
          <p:nvPr/>
        </p:nvSpPr>
        <p:spPr>
          <a:xfrm>
            <a:off x="2030563" y="3449118"/>
            <a:ext cx="10844" cy="4538"/>
          </a:xfrm>
          <a:custGeom>
            <a:rect b="b" l="l" r="r" t="t"/>
            <a:pathLst>
              <a:path extrusionOk="0" h="5277" w="12609">
                <a:moveTo>
                  <a:pt x="12519" y="4851"/>
                </a:moveTo>
                <a:cubicBezTo>
                  <a:pt x="8106" y="3638"/>
                  <a:pt x="3871" y="1863"/>
                  <a:pt x="-91" y="-426"/>
                </a:cubicBezTo>
                <a:cubicBezTo>
                  <a:pt x="4227" y="1151"/>
                  <a:pt x="8339" y="3138"/>
                  <a:pt x="12519" y="48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6" name="Google Shape;2376;p47"/>
          <p:cNvSpPr/>
          <p:nvPr/>
        </p:nvSpPr>
        <p:spPr>
          <a:xfrm>
            <a:off x="2063775" y="3472240"/>
            <a:ext cx="2855" cy="1730"/>
          </a:xfrm>
          <a:custGeom>
            <a:rect b="b" l="l" r="r" t="t"/>
            <a:pathLst>
              <a:path extrusionOk="0" h="2012" w="3320">
                <a:moveTo>
                  <a:pt x="2102" y="-58"/>
                </a:moveTo>
                <a:cubicBezTo>
                  <a:pt x="4227" y="2203"/>
                  <a:pt x="3268" y="2066"/>
                  <a:pt x="-91" y="-58"/>
                </a:cubicBezTo>
                <a:cubicBezTo>
                  <a:pt x="-91" y="-812"/>
                  <a:pt x="1143" y="-196"/>
                  <a:pt x="2102" y="-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7" name="Google Shape;2377;p47"/>
          <p:cNvSpPr/>
          <p:nvPr/>
        </p:nvSpPr>
        <p:spPr>
          <a:xfrm>
            <a:off x="2068210" y="3472438"/>
            <a:ext cx="3836" cy="3535"/>
          </a:xfrm>
          <a:custGeom>
            <a:rect b="b" l="l" r="r" t="t"/>
            <a:pathLst>
              <a:path extrusionOk="0" h="4111" w="4460">
                <a:moveTo>
                  <a:pt x="94" y="-426"/>
                </a:moveTo>
                <a:cubicBezTo>
                  <a:pt x="1814" y="595"/>
                  <a:pt x="3267" y="2000"/>
                  <a:pt x="4343" y="3686"/>
                </a:cubicBezTo>
                <a:cubicBezTo>
                  <a:pt x="4823" y="2932"/>
                  <a:pt x="-1208" y="465"/>
                  <a:pt x="94"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8" name="Google Shape;2378;p47"/>
          <p:cNvSpPr/>
          <p:nvPr/>
        </p:nvSpPr>
        <p:spPr>
          <a:xfrm>
            <a:off x="2116057" y="3517893"/>
            <a:ext cx="4608" cy="4838"/>
          </a:xfrm>
          <a:custGeom>
            <a:rect b="b" l="l" r="r" t="t"/>
            <a:pathLst>
              <a:path extrusionOk="0" h="5626" w="5358">
                <a:moveTo>
                  <a:pt x="265" y="-418"/>
                </a:moveTo>
                <a:cubicBezTo>
                  <a:pt x="1568" y="884"/>
                  <a:pt x="4788" y="3351"/>
                  <a:pt x="5268" y="5201"/>
                </a:cubicBezTo>
                <a:cubicBezTo>
                  <a:pt x="4788" y="3419"/>
                  <a:pt x="-1654" y="-624"/>
                  <a:pt x="265" y="-4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9" name="Google Shape;2379;p47"/>
          <p:cNvSpPr/>
          <p:nvPr/>
        </p:nvSpPr>
        <p:spPr>
          <a:xfrm>
            <a:off x="2136562" y="3540807"/>
            <a:ext cx="1895" cy="2943"/>
          </a:xfrm>
          <a:custGeom>
            <a:rect b="b" l="l" r="r" t="t"/>
            <a:pathLst>
              <a:path extrusionOk="0" h="3422" w="2203">
                <a:moveTo>
                  <a:pt x="183" y="-426"/>
                </a:moveTo>
                <a:cubicBezTo>
                  <a:pt x="636" y="472"/>
                  <a:pt x="1211" y="1301"/>
                  <a:pt x="1897" y="2041"/>
                </a:cubicBezTo>
                <a:cubicBezTo>
                  <a:pt x="2719" y="4029"/>
                  <a:pt x="1006" y="2521"/>
                  <a:pt x="-91" y="10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0" name="Google Shape;2380;p47"/>
          <p:cNvSpPr/>
          <p:nvPr/>
        </p:nvSpPr>
        <p:spPr>
          <a:xfrm>
            <a:off x="1985925" y="3997899"/>
            <a:ext cx="3064" cy="1414"/>
          </a:xfrm>
          <a:custGeom>
            <a:rect b="b" l="l" r="r" t="t"/>
            <a:pathLst>
              <a:path extrusionOk="0" h="1644" w="3563">
                <a:moveTo>
                  <a:pt x="0" y="1645"/>
                </a:moveTo>
                <a:lnTo>
                  <a:pt x="3564" y="0"/>
                </a:lnTo>
                <a:lnTo>
                  <a:pt x="3290" y="959"/>
                </a:lnTo>
                <a:lnTo>
                  <a:pt x="0" y="164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1" name="Google Shape;2381;p47"/>
          <p:cNvSpPr/>
          <p:nvPr/>
        </p:nvSpPr>
        <p:spPr>
          <a:xfrm>
            <a:off x="1743835" y="3973754"/>
            <a:ext cx="2122" cy="2062"/>
          </a:xfrm>
          <a:custGeom>
            <a:rect b="b" l="l" r="r" t="t"/>
            <a:pathLst>
              <a:path extrusionOk="0" h="2398" w="2467">
                <a:moveTo>
                  <a:pt x="2376" y="1972"/>
                </a:moveTo>
                <a:cubicBezTo>
                  <a:pt x="-1256" y="534"/>
                  <a:pt x="457" y="-15"/>
                  <a:pt x="-91" y="-426"/>
                </a:cubicBezTo>
                <a:cubicBezTo>
                  <a:pt x="3062" y="1219"/>
                  <a:pt x="-1735" y="-426"/>
                  <a:pt x="2376" y="1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2" name="Google Shape;2382;p47"/>
          <p:cNvSpPr/>
          <p:nvPr/>
        </p:nvSpPr>
        <p:spPr>
          <a:xfrm>
            <a:off x="1645020" y="3888190"/>
            <a:ext cx="1414" cy="1355"/>
          </a:xfrm>
          <a:custGeom>
            <a:rect b="b" l="l" r="r" t="t"/>
            <a:pathLst>
              <a:path extrusionOk="0" h="1576" w="1644">
                <a:moveTo>
                  <a:pt x="959" y="0"/>
                </a:moveTo>
                <a:lnTo>
                  <a:pt x="1645" y="959"/>
                </a:lnTo>
                <a:lnTo>
                  <a:pt x="0" y="1576"/>
                </a:lnTo>
                <a:lnTo>
                  <a:pt x="959"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3" name="Google Shape;2383;p47"/>
          <p:cNvSpPr/>
          <p:nvPr/>
        </p:nvSpPr>
        <p:spPr>
          <a:xfrm>
            <a:off x="2058888" y="3476645"/>
            <a:ext cx="1473" cy="1000"/>
          </a:xfrm>
          <a:custGeom>
            <a:rect b="b" l="l" r="r" t="t"/>
            <a:pathLst>
              <a:path extrusionOk="0" h="1163" w="1713">
                <a:moveTo>
                  <a:pt x="-91" y="640"/>
                </a:moveTo>
                <a:cubicBezTo>
                  <a:pt x="2650" y="-319"/>
                  <a:pt x="-1804" y="-525"/>
                  <a:pt x="1623" y="-388"/>
                </a:cubicBezTo>
                <a:cubicBezTo>
                  <a:pt x="1348" y="366"/>
                  <a:pt x="937" y="983"/>
                  <a:pt x="-91" y="6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4" name="Google Shape;2384;p47"/>
          <p:cNvSpPr/>
          <p:nvPr/>
        </p:nvSpPr>
        <p:spPr>
          <a:xfrm>
            <a:off x="1662180" y="3474911"/>
            <a:ext cx="391149" cy="470858"/>
          </a:xfrm>
          <a:custGeom>
            <a:rect b="b" l="l" r="r" t="t"/>
            <a:pathLst>
              <a:path extrusionOk="0" h="547509" w="454825">
                <a:moveTo>
                  <a:pt x="1664" y="537626"/>
                </a:moveTo>
                <a:cubicBezTo>
                  <a:pt x="-42" y="532678"/>
                  <a:pt x="-515" y="527380"/>
                  <a:pt x="294" y="522206"/>
                </a:cubicBezTo>
                <a:cubicBezTo>
                  <a:pt x="1294" y="516942"/>
                  <a:pt x="1479" y="511556"/>
                  <a:pt x="842" y="506237"/>
                </a:cubicBezTo>
                <a:cubicBezTo>
                  <a:pt x="842" y="505004"/>
                  <a:pt x="3241" y="506717"/>
                  <a:pt x="2829" y="504045"/>
                </a:cubicBezTo>
                <a:cubicBezTo>
                  <a:pt x="1685" y="498171"/>
                  <a:pt x="1801" y="492120"/>
                  <a:pt x="3172" y="486295"/>
                </a:cubicBezTo>
                <a:cubicBezTo>
                  <a:pt x="4392" y="479901"/>
                  <a:pt x="6277" y="473657"/>
                  <a:pt x="8792" y="467654"/>
                </a:cubicBezTo>
                <a:lnTo>
                  <a:pt x="9340" y="468476"/>
                </a:lnTo>
                <a:cubicBezTo>
                  <a:pt x="10231" y="466352"/>
                  <a:pt x="8449" y="463268"/>
                  <a:pt x="9340" y="460937"/>
                </a:cubicBezTo>
                <a:cubicBezTo>
                  <a:pt x="9819" y="460937"/>
                  <a:pt x="9888" y="461828"/>
                  <a:pt x="10574" y="461348"/>
                </a:cubicBezTo>
                <a:cubicBezTo>
                  <a:pt x="9340" y="460526"/>
                  <a:pt x="10574" y="457031"/>
                  <a:pt x="9819" y="455797"/>
                </a:cubicBezTo>
                <a:cubicBezTo>
                  <a:pt x="10505" y="454975"/>
                  <a:pt x="11601" y="455249"/>
                  <a:pt x="12356" y="454153"/>
                </a:cubicBezTo>
                <a:lnTo>
                  <a:pt x="11053" y="452576"/>
                </a:lnTo>
                <a:cubicBezTo>
                  <a:pt x="8106" y="448122"/>
                  <a:pt x="13246" y="443530"/>
                  <a:pt x="12424" y="438116"/>
                </a:cubicBezTo>
                <a:cubicBezTo>
                  <a:pt x="12424" y="438116"/>
                  <a:pt x="12904" y="438938"/>
                  <a:pt x="13315" y="438664"/>
                </a:cubicBezTo>
                <a:cubicBezTo>
                  <a:pt x="13562" y="429200"/>
                  <a:pt x="14898" y="419797"/>
                  <a:pt x="17290" y="410634"/>
                </a:cubicBezTo>
                <a:cubicBezTo>
                  <a:pt x="17735" y="411306"/>
                  <a:pt x="18571" y="411614"/>
                  <a:pt x="19346" y="411388"/>
                </a:cubicBezTo>
                <a:cubicBezTo>
                  <a:pt x="17907" y="410497"/>
                  <a:pt x="18181" y="407619"/>
                  <a:pt x="18523" y="405083"/>
                </a:cubicBezTo>
                <a:cubicBezTo>
                  <a:pt x="20374" y="404466"/>
                  <a:pt x="18523" y="400491"/>
                  <a:pt x="19963" y="398230"/>
                </a:cubicBezTo>
                <a:lnTo>
                  <a:pt x="19963" y="398573"/>
                </a:lnTo>
                <a:cubicBezTo>
                  <a:pt x="18934" y="395968"/>
                  <a:pt x="21881" y="395762"/>
                  <a:pt x="20374" y="393501"/>
                </a:cubicBezTo>
                <a:lnTo>
                  <a:pt x="22019" y="392542"/>
                </a:lnTo>
                <a:cubicBezTo>
                  <a:pt x="20031" y="390965"/>
                  <a:pt x="24143" y="389869"/>
                  <a:pt x="23526" y="387813"/>
                </a:cubicBezTo>
                <a:lnTo>
                  <a:pt x="23047" y="387813"/>
                </a:lnTo>
                <a:cubicBezTo>
                  <a:pt x="23047" y="386031"/>
                  <a:pt x="24349" y="385551"/>
                  <a:pt x="24417" y="383906"/>
                </a:cubicBezTo>
                <a:lnTo>
                  <a:pt x="24760" y="383906"/>
                </a:lnTo>
                <a:cubicBezTo>
                  <a:pt x="25171" y="380206"/>
                  <a:pt x="27159" y="378561"/>
                  <a:pt x="25377" y="378081"/>
                </a:cubicBezTo>
                <a:cubicBezTo>
                  <a:pt x="27227" y="377327"/>
                  <a:pt x="24897" y="381645"/>
                  <a:pt x="27570" y="380411"/>
                </a:cubicBezTo>
                <a:cubicBezTo>
                  <a:pt x="30078" y="368377"/>
                  <a:pt x="33847" y="356637"/>
                  <a:pt x="38809" y="345391"/>
                </a:cubicBezTo>
                <a:cubicBezTo>
                  <a:pt x="39974" y="344363"/>
                  <a:pt x="40523" y="343678"/>
                  <a:pt x="41276" y="343609"/>
                </a:cubicBezTo>
                <a:cubicBezTo>
                  <a:pt x="41276" y="342376"/>
                  <a:pt x="42647" y="339291"/>
                  <a:pt x="42167" y="337853"/>
                </a:cubicBezTo>
                <a:cubicBezTo>
                  <a:pt x="42167" y="338264"/>
                  <a:pt x="43332" y="337510"/>
                  <a:pt x="43675" y="336962"/>
                </a:cubicBezTo>
                <a:cubicBezTo>
                  <a:pt x="45114" y="335180"/>
                  <a:pt x="42716" y="333877"/>
                  <a:pt x="44497" y="332027"/>
                </a:cubicBezTo>
                <a:cubicBezTo>
                  <a:pt x="44497" y="333124"/>
                  <a:pt x="44977" y="333604"/>
                  <a:pt x="45731" y="333604"/>
                </a:cubicBezTo>
                <a:cubicBezTo>
                  <a:pt x="45703" y="331088"/>
                  <a:pt x="46197" y="328594"/>
                  <a:pt x="47170" y="326270"/>
                </a:cubicBezTo>
                <a:cubicBezTo>
                  <a:pt x="47170" y="326750"/>
                  <a:pt x="47170" y="327367"/>
                  <a:pt x="47787" y="327504"/>
                </a:cubicBezTo>
                <a:cubicBezTo>
                  <a:pt x="47376" y="324420"/>
                  <a:pt x="50117" y="323186"/>
                  <a:pt x="50117" y="320651"/>
                </a:cubicBezTo>
                <a:lnTo>
                  <a:pt x="50734" y="321884"/>
                </a:lnTo>
                <a:cubicBezTo>
                  <a:pt x="53475" y="318937"/>
                  <a:pt x="49158" y="319897"/>
                  <a:pt x="51214" y="317224"/>
                </a:cubicBezTo>
                <a:cubicBezTo>
                  <a:pt x="51214" y="318115"/>
                  <a:pt x="51693" y="318046"/>
                  <a:pt x="52036" y="318320"/>
                </a:cubicBezTo>
                <a:cubicBezTo>
                  <a:pt x="51488" y="314757"/>
                  <a:pt x="54160" y="310508"/>
                  <a:pt x="54983" y="307561"/>
                </a:cubicBezTo>
                <a:cubicBezTo>
                  <a:pt x="54983" y="307561"/>
                  <a:pt x="54983" y="307561"/>
                  <a:pt x="54983" y="307561"/>
                </a:cubicBezTo>
                <a:cubicBezTo>
                  <a:pt x="56641" y="304498"/>
                  <a:pt x="58060" y="301317"/>
                  <a:pt x="59232" y="298035"/>
                </a:cubicBezTo>
                <a:cubicBezTo>
                  <a:pt x="60260" y="297007"/>
                  <a:pt x="61356" y="299542"/>
                  <a:pt x="62590" y="296253"/>
                </a:cubicBezTo>
                <a:cubicBezTo>
                  <a:pt x="60603" y="295362"/>
                  <a:pt x="64440" y="290496"/>
                  <a:pt x="61356" y="291250"/>
                </a:cubicBezTo>
                <a:cubicBezTo>
                  <a:pt x="63426" y="288714"/>
                  <a:pt x="65133" y="285897"/>
                  <a:pt x="66428" y="282889"/>
                </a:cubicBezTo>
                <a:cubicBezTo>
                  <a:pt x="66428" y="284465"/>
                  <a:pt x="69443" y="282889"/>
                  <a:pt x="68415" y="285082"/>
                </a:cubicBezTo>
                <a:lnTo>
                  <a:pt x="70471" y="284054"/>
                </a:lnTo>
                <a:cubicBezTo>
                  <a:pt x="71088" y="284740"/>
                  <a:pt x="69238" y="285631"/>
                  <a:pt x="70471" y="285631"/>
                </a:cubicBezTo>
                <a:cubicBezTo>
                  <a:pt x="71088" y="283732"/>
                  <a:pt x="71897" y="281895"/>
                  <a:pt x="72870" y="280148"/>
                </a:cubicBezTo>
                <a:cubicBezTo>
                  <a:pt x="72260" y="277098"/>
                  <a:pt x="72424" y="273938"/>
                  <a:pt x="73350" y="270964"/>
                </a:cubicBezTo>
                <a:cubicBezTo>
                  <a:pt x="73350" y="272952"/>
                  <a:pt x="75885" y="270964"/>
                  <a:pt x="75611" y="272540"/>
                </a:cubicBezTo>
                <a:cubicBezTo>
                  <a:pt x="75269" y="270279"/>
                  <a:pt x="74926" y="268086"/>
                  <a:pt x="74652" y="265687"/>
                </a:cubicBezTo>
                <a:cubicBezTo>
                  <a:pt x="75269" y="264591"/>
                  <a:pt x="76296" y="266304"/>
                  <a:pt x="76776" y="264522"/>
                </a:cubicBezTo>
                <a:cubicBezTo>
                  <a:pt x="76228" y="264522"/>
                  <a:pt x="76296" y="263426"/>
                  <a:pt x="76228" y="262740"/>
                </a:cubicBezTo>
                <a:cubicBezTo>
                  <a:pt x="76160" y="262055"/>
                  <a:pt x="78490" y="258012"/>
                  <a:pt x="80545" y="258629"/>
                </a:cubicBezTo>
                <a:cubicBezTo>
                  <a:pt x="82602" y="259245"/>
                  <a:pt x="79860" y="260616"/>
                  <a:pt x="81231" y="259862"/>
                </a:cubicBezTo>
                <a:cubicBezTo>
                  <a:pt x="82465" y="257874"/>
                  <a:pt x="81848" y="257395"/>
                  <a:pt x="83081" y="255407"/>
                </a:cubicBezTo>
                <a:lnTo>
                  <a:pt x="83081" y="255407"/>
                </a:lnTo>
                <a:cubicBezTo>
                  <a:pt x="84178" y="254242"/>
                  <a:pt x="84726" y="251090"/>
                  <a:pt x="83081" y="251843"/>
                </a:cubicBezTo>
                <a:cubicBezTo>
                  <a:pt x="82533" y="252734"/>
                  <a:pt x="84383" y="251843"/>
                  <a:pt x="83081" y="253214"/>
                </a:cubicBezTo>
                <a:cubicBezTo>
                  <a:pt x="82944" y="251055"/>
                  <a:pt x="83575" y="248924"/>
                  <a:pt x="84863" y="247183"/>
                </a:cubicBezTo>
                <a:cubicBezTo>
                  <a:pt x="84863" y="248006"/>
                  <a:pt x="85274" y="248211"/>
                  <a:pt x="85617" y="248828"/>
                </a:cubicBezTo>
                <a:cubicBezTo>
                  <a:pt x="86076" y="245415"/>
                  <a:pt x="87097" y="242105"/>
                  <a:pt x="88632" y="239028"/>
                </a:cubicBezTo>
                <a:cubicBezTo>
                  <a:pt x="87879" y="238411"/>
                  <a:pt x="89455" y="241084"/>
                  <a:pt x="88632" y="241221"/>
                </a:cubicBezTo>
                <a:cubicBezTo>
                  <a:pt x="92333" y="238274"/>
                  <a:pt x="92196" y="232449"/>
                  <a:pt x="95965" y="230530"/>
                </a:cubicBezTo>
                <a:cubicBezTo>
                  <a:pt x="95965" y="231147"/>
                  <a:pt x="94595" y="229981"/>
                  <a:pt x="94800" y="230119"/>
                </a:cubicBezTo>
                <a:cubicBezTo>
                  <a:pt x="96171" y="228405"/>
                  <a:pt x="97268" y="229296"/>
                  <a:pt x="97610" y="227857"/>
                </a:cubicBezTo>
                <a:cubicBezTo>
                  <a:pt x="98433" y="227857"/>
                  <a:pt x="98364" y="226212"/>
                  <a:pt x="98981" y="224910"/>
                </a:cubicBezTo>
                <a:cubicBezTo>
                  <a:pt x="99598" y="223608"/>
                  <a:pt x="99529" y="224910"/>
                  <a:pt x="98981" y="225938"/>
                </a:cubicBezTo>
                <a:cubicBezTo>
                  <a:pt x="100722" y="221271"/>
                  <a:pt x="103484" y="217056"/>
                  <a:pt x="107068" y="213602"/>
                </a:cubicBezTo>
                <a:cubicBezTo>
                  <a:pt x="106520" y="213602"/>
                  <a:pt x="107068" y="210039"/>
                  <a:pt x="107753" y="209216"/>
                </a:cubicBezTo>
                <a:lnTo>
                  <a:pt x="108576" y="210381"/>
                </a:lnTo>
                <a:cubicBezTo>
                  <a:pt x="109809" y="210039"/>
                  <a:pt x="110632" y="207434"/>
                  <a:pt x="111660" y="207983"/>
                </a:cubicBezTo>
                <a:cubicBezTo>
                  <a:pt x="111660" y="205173"/>
                  <a:pt x="107479" y="215864"/>
                  <a:pt x="108370" y="212643"/>
                </a:cubicBezTo>
                <a:cubicBezTo>
                  <a:pt x="109672" y="212643"/>
                  <a:pt x="109192" y="207914"/>
                  <a:pt x="110289" y="209490"/>
                </a:cubicBezTo>
                <a:cubicBezTo>
                  <a:pt x="111522" y="207777"/>
                  <a:pt x="111522" y="205104"/>
                  <a:pt x="113784" y="204350"/>
                </a:cubicBezTo>
                <a:cubicBezTo>
                  <a:pt x="113236" y="204350"/>
                  <a:pt x="113784" y="206818"/>
                  <a:pt x="115155" y="205378"/>
                </a:cubicBezTo>
                <a:cubicBezTo>
                  <a:pt x="116868" y="202911"/>
                  <a:pt x="115155" y="204350"/>
                  <a:pt x="116457" y="202157"/>
                </a:cubicBezTo>
                <a:lnTo>
                  <a:pt x="117005" y="200581"/>
                </a:lnTo>
                <a:cubicBezTo>
                  <a:pt x="116045" y="199690"/>
                  <a:pt x="118856" y="198594"/>
                  <a:pt x="117005" y="198594"/>
                </a:cubicBezTo>
                <a:cubicBezTo>
                  <a:pt x="118033" y="198594"/>
                  <a:pt x="119267" y="194687"/>
                  <a:pt x="120774" y="196263"/>
                </a:cubicBezTo>
                <a:lnTo>
                  <a:pt x="121802" y="197703"/>
                </a:lnTo>
                <a:cubicBezTo>
                  <a:pt x="122488" y="196606"/>
                  <a:pt x="121802" y="194893"/>
                  <a:pt x="121802" y="193590"/>
                </a:cubicBezTo>
                <a:cubicBezTo>
                  <a:pt x="121802" y="193590"/>
                  <a:pt x="122488" y="193590"/>
                  <a:pt x="122625" y="193590"/>
                </a:cubicBezTo>
                <a:cubicBezTo>
                  <a:pt x="120774" y="191809"/>
                  <a:pt x="124818" y="191261"/>
                  <a:pt x="124270" y="188794"/>
                </a:cubicBezTo>
                <a:cubicBezTo>
                  <a:pt x="126668" y="187148"/>
                  <a:pt x="128793" y="183379"/>
                  <a:pt x="131123" y="183516"/>
                </a:cubicBezTo>
                <a:cubicBezTo>
                  <a:pt x="131664" y="181337"/>
                  <a:pt x="132857" y="179377"/>
                  <a:pt x="134549" y="177897"/>
                </a:cubicBezTo>
                <a:cubicBezTo>
                  <a:pt x="134549" y="178376"/>
                  <a:pt x="134070" y="178925"/>
                  <a:pt x="134549" y="179405"/>
                </a:cubicBezTo>
                <a:cubicBezTo>
                  <a:pt x="136126" y="178788"/>
                  <a:pt x="135920" y="178034"/>
                  <a:pt x="136469" y="176732"/>
                </a:cubicBezTo>
                <a:cubicBezTo>
                  <a:pt x="136469" y="177211"/>
                  <a:pt x="139621" y="175430"/>
                  <a:pt x="141471" y="174813"/>
                </a:cubicBezTo>
                <a:cubicBezTo>
                  <a:pt x="142294" y="172688"/>
                  <a:pt x="140786" y="172277"/>
                  <a:pt x="140306" y="171592"/>
                </a:cubicBezTo>
                <a:cubicBezTo>
                  <a:pt x="143459" y="171592"/>
                  <a:pt x="142979" y="165903"/>
                  <a:pt x="146406" y="165835"/>
                </a:cubicBezTo>
                <a:cubicBezTo>
                  <a:pt x="146406" y="166589"/>
                  <a:pt x="145172" y="168850"/>
                  <a:pt x="146885" y="168028"/>
                </a:cubicBezTo>
                <a:cubicBezTo>
                  <a:pt x="150038" y="168370"/>
                  <a:pt x="148187" y="163985"/>
                  <a:pt x="151271" y="162545"/>
                </a:cubicBezTo>
                <a:lnTo>
                  <a:pt x="149216" y="162066"/>
                </a:lnTo>
                <a:cubicBezTo>
                  <a:pt x="151135" y="162066"/>
                  <a:pt x="151546" y="157885"/>
                  <a:pt x="152848" y="159667"/>
                </a:cubicBezTo>
                <a:cubicBezTo>
                  <a:pt x="152848" y="158365"/>
                  <a:pt x="155932" y="157474"/>
                  <a:pt x="154218" y="156309"/>
                </a:cubicBezTo>
                <a:cubicBezTo>
                  <a:pt x="158947" y="153773"/>
                  <a:pt x="162168" y="146577"/>
                  <a:pt x="167103" y="147125"/>
                </a:cubicBezTo>
                <a:cubicBezTo>
                  <a:pt x="167103" y="146372"/>
                  <a:pt x="168953" y="145344"/>
                  <a:pt x="167925" y="144864"/>
                </a:cubicBezTo>
                <a:cubicBezTo>
                  <a:pt x="166897" y="144384"/>
                  <a:pt x="167308" y="146646"/>
                  <a:pt x="166417" y="146372"/>
                </a:cubicBezTo>
                <a:cubicBezTo>
                  <a:pt x="166691" y="146008"/>
                  <a:pt x="166691" y="145501"/>
                  <a:pt x="166417" y="145138"/>
                </a:cubicBezTo>
                <a:cubicBezTo>
                  <a:pt x="167856" y="144384"/>
                  <a:pt x="168884" y="143630"/>
                  <a:pt x="169022" y="145892"/>
                </a:cubicBezTo>
                <a:cubicBezTo>
                  <a:pt x="172448" y="144384"/>
                  <a:pt x="169022" y="140821"/>
                  <a:pt x="173065" y="138285"/>
                </a:cubicBezTo>
                <a:cubicBezTo>
                  <a:pt x="173476" y="139039"/>
                  <a:pt x="173956" y="139039"/>
                  <a:pt x="174847" y="138285"/>
                </a:cubicBezTo>
                <a:lnTo>
                  <a:pt x="175669" y="135475"/>
                </a:lnTo>
                <a:cubicBezTo>
                  <a:pt x="177999" y="133693"/>
                  <a:pt x="178136" y="135475"/>
                  <a:pt x="179164" y="136777"/>
                </a:cubicBezTo>
                <a:cubicBezTo>
                  <a:pt x="180124" y="135475"/>
                  <a:pt x="181563" y="134310"/>
                  <a:pt x="181426" y="133076"/>
                </a:cubicBezTo>
                <a:lnTo>
                  <a:pt x="184030" y="133076"/>
                </a:lnTo>
                <a:cubicBezTo>
                  <a:pt x="182111" y="133076"/>
                  <a:pt x="184442" y="131568"/>
                  <a:pt x="184784" y="130883"/>
                </a:cubicBezTo>
                <a:lnTo>
                  <a:pt x="184442" y="131568"/>
                </a:lnTo>
                <a:cubicBezTo>
                  <a:pt x="185058" y="131568"/>
                  <a:pt x="186155" y="130403"/>
                  <a:pt x="186703" y="129650"/>
                </a:cubicBezTo>
                <a:cubicBezTo>
                  <a:pt x="185949" y="129170"/>
                  <a:pt x="184373" y="130061"/>
                  <a:pt x="183413" y="130541"/>
                </a:cubicBezTo>
                <a:cubicBezTo>
                  <a:pt x="183413" y="129581"/>
                  <a:pt x="184647" y="128827"/>
                  <a:pt x="184921" y="127593"/>
                </a:cubicBezTo>
                <a:cubicBezTo>
                  <a:pt x="185607" y="128895"/>
                  <a:pt x="187526" y="126703"/>
                  <a:pt x="188553" y="125949"/>
                </a:cubicBezTo>
                <a:cubicBezTo>
                  <a:pt x="189582" y="125195"/>
                  <a:pt x="188553" y="123961"/>
                  <a:pt x="189307" y="123755"/>
                </a:cubicBezTo>
                <a:cubicBezTo>
                  <a:pt x="190061" y="123550"/>
                  <a:pt x="191089" y="122317"/>
                  <a:pt x="190952" y="123755"/>
                </a:cubicBezTo>
                <a:cubicBezTo>
                  <a:pt x="190815" y="125195"/>
                  <a:pt x="189650" y="123755"/>
                  <a:pt x="189444" y="124921"/>
                </a:cubicBezTo>
                <a:cubicBezTo>
                  <a:pt x="190541" y="124921"/>
                  <a:pt x="191295" y="125812"/>
                  <a:pt x="192117" y="123824"/>
                </a:cubicBezTo>
                <a:cubicBezTo>
                  <a:pt x="192940" y="121837"/>
                  <a:pt x="189993" y="121905"/>
                  <a:pt x="192734" y="120809"/>
                </a:cubicBezTo>
                <a:cubicBezTo>
                  <a:pt x="192391" y="121563"/>
                  <a:pt x="192734" y="122042"/>
                  <a:pt x="192734" y="122796"/>
                </a:cubicBezTo>
                <a:lnTo>
                  <a:pt x="195201" y="121631"/>
                </a:lnTo>
                <a:lnTo>
                  <a:pt x="194447" y="120603"/>
                </a:lnTo>
                <a:cubicBezTo>
                  <a:pt x="194927" y="120603"/>
                  <a:pt x="194447" y="120603"/>
                  <a:pt x="195064" y="120603"/>
                </a:cubicBezTo>
                <a:cubicBezTo>
                  <a:pt x="195064" y="119095"/>
                  <a:pt x="197737" y="117725"/>
                  <a:pt x="197257" y="116148"/>
                </a:cubicBezTo>
                <a:cubicBezTo>
                  <a:pt x="198148" y="115189"/>
                  <a:pt x="199998" y="115121"/>
                  <a:pt x="201026" y="114435"/>
                </a:cubicBezTo>
                <a:lnTo>
                  <a:pt x="201026" y="114435"/>
                </a:lnTo>
                <a:cubicBezTo>
                  <a:pt x="202705" y="113955"/>
                  <a:pt x="204008" y="112626"/>
                  <a:pt x="204453" y="110940"/>
                </a:cubicBezTo>
                <a:lnTo>
                  <a:pt x="204453" y="110940"/>
                </a:lnTo>
                <a:cubicBezTo>
                  <a:pt x="205584" y="110200"/>
                  <a:pt x="206447" y="109117"/>
                  <a:pt x="206920" y="107856"/>
                </a:cubicBezTo>
                <a:cubicBezTo>
                  <a:pt x="209182" y="107308"/>
                  <a:pt x="210553" y="111214"/>
                  <a:pt x="211375" y="108541"/>
                </a:cubicBezTo>
                <a:cubicBezTo>
                  <a:pt x="213020" y="107171"/>
                  <a:pt x="212540" y="104566"/>
                  <a:pt x="211375" y="104430"/>
                </a:cubicBezTo>
                <a:cubicBezTo>
                  <a:pt x="214939" y="102716"/>
                  <a:pt x="217131" y="98330"/>
                  <a:pt x="221244" y="97576"/>
                </a:cubicBezTo>
                <a:cubicBezTo>
                  <a:pt x="221244" y="96822"/>
                  <a:pt x="220901" y="96754"/>
                  <a:pt x="221655" y="95863"/>
                </a:cubicBezTo>
                <a:cubicBezTo>
                  <a:pt x="226521" y="92916"/>
                  <a:pt x="230427" y="87570"/>
                  <a:pt x="235361" y="86953"/>
                </a:cubicBezTo>
                <a:cubicBezTo>
                  <a:pt x="234333" y="88393"/>
                  <a:pt x="235978" y="88119"/>
                  <a:pt x="236458" y="88667"/>
                </a:cubicBezTo>
                <a:cubicBezTo>
                  <a:pt x="236869" y="86953"/>
                  <a:pt x="238446" y="88667"/>
                  <a:pt x="237691" y="86817"/>
                </a:cubicBezTo>
                <a:cubicBezTo>
                  <a:pt x="236938" y="84966"/>
                  <a:pt x="236732" y="85377"/>
                  <a:pt x="235156" y="85926"/>
                </a:cubicBezTo>
                <a:cubicBezTo>
                  <a:pt x="237575" y="83342"/>
                  <a:pt x="240659" y="81471"/>
                  <a:pt x="244065" y="80511"/>
                </a:cubicBezTo>
                <a:cubicBezTo>
                  <a:pt x="242969" y="80511"/>
                  <a:pt x="243380" y="79826"/>
                  <a:pt x="244065" y="79141"/>
                </a:cubicBezTo>
                <a:cubicBezTo>
                  <a:pt x="244888" y="80854"/>
                  <a:pt x="247081" y="79689"/>
                  <a:pt x="248314" y="78113"/>
                </a:cubicBezTo>
                <a:lnTo>
                  <a:pt x="247903" y="77016"/>
                </a:lnTo>
                <a:lnTo>
                  <a:pt x="249548" y="77016"/>
                </a:lnTo>
                <a:cubicBezTo>
                  <a:pt x="249959" y="76331"/>
                  <a:pt x="248931" y="74618"/>
                  <a:pt x="251124" y="74480"/>
                </a:cubicBezTo>
                <a:cubicBezTo>
                  <a:pt x="251405" y="74823"/>
                  <a:pt x="251789" y="75063"/>
                  <a:pt x="252221" y="75166"/>
                </a:cubicBezTo>
                <a:cubicBezTo>
                  <a:pt x="253317" y="73315"/>
                  <a:pt x="254756" y="70437"/>
                  <a:pt x="257086" y="70095"/>
                </a:cubicBezTo>
                <a:lnTo>
                  <a:pt x="259417" y="70574"/>
                </a:lnTo>
                <a:cubicBezTo>
                  <a:pt x="260102" y="69957"/>
                  <a:pt x="260924" y="68313"/>
                  <a:pt x="259417" y="68792"/>
                </a:cubicBezTo>
                <a:cubicBezTo>
                  <a:pt x="263049" y="67764"/>
                  <a:pt x="265105" y="66599"/>
                  <a:pt x="266818" y="67284"/>
                </a:cubicBezTo>
                <a:cubicBezTo>
                  <a:pt x="271266" y="60931"/>
                  <a:pt x="277420" y="55963"/>
                  <a:pt x="284568" y="52961"/>
                </a:cubicBezTo>
                <a:lnTo>
                  <a:pt x="284568" y="53784"/>
                </a:lnTo>
                <a:cubicBezTo>
                  <a:pt x="286624" y="53784"/>
                  <a:pt x="284568" y="52002"/>
                  <a:pt x="286213" y="51865"/>
                </a:cubicBezTo>
                <a:cubicBezTo>
                  <a:pt x="286213" y="52893"/>
                  <a:pt x="288337" y="52687"/>
                  <a:pt x="287515" y="54263"/>
                </a:cubicBezTo>
                <a:cubicBezTo>
                  <a:pt x="290325" y="53715"/>
                  <a:pt x="289914" y="51248"/>
                  <a:pt x="291353" y="50083"/>
                </a:cubicBezTo>
                <a:cubicBezTo>
                  <a:pt x="291010" y="48918"/>
                  <a:pt x="290393" y="51385"/>
                  <a:pt x="290051" y="50083"/>
                </a:cubicBezTo>
                <a:cubicBezTo>
                  <a:pt x="289708" y="48781"/>
                  <a:pt x="293820" y="48986"/>
                  <a:pt x="293409" y="47342"/>
                </a:cubicBezTo>
                <a:cubicBezTo>
                  <a:pt x="294300" y="47342"/>
                  <a:pt x="294437" y="48918"/>
                  <a:pt x="294437" y="49671"/>
                </a:cubicBezTo>
                <a:lnTo>
                  <a:pt x="295533" y="48164"/>
                </a:lnTo>
                <a:cubicBezTo>
                  <a:pt x="298275" y="48918"/>
                  <a:pt x="293066" y="53578"/>
                  <a:pt x="296082" y="54606"/>
                </a:cubicBezTo>
                <a:lnTo>
                  <a:pt x="297315" y="53647"/>
                </a:lnTo>
                <a:cubicBezTo>
                  <a:pt x="299440" y="54469"/>
                  <a:pt x="294711" y="57347"/>
                  <a:pt x="298412" y="56045"/>
                </a:cubicBezTo>
                <a:cubicBezTo>
                  <a:pt x="299440" y="54469"/>
                  <a:pt x="299577" y="51659"/>
                  <a:pt x="297932" y="51728"/>
                </a:cubicBezTo>
                <a:cubicBezTo>
                  <a:pt x="300810" y="49603"/>
                  <a:pt x="297452" y="47273"/>
                  <a:pt x="300947" y="45697"/>
                </a:cubicBezTo>
                <a:cubicBezTo>
                  <a:pt x="302318" y="46108"/>
                  <a:pt x="298275" y="47273"/>
                  <a:pt x="299577" y="48233"/>
                </a:cubicBezTo>
                <a:cubicBezTo>
                  <a:pt x="300879" y="49192"/>
                  <a:pt x="302455" y="45902"/>
                  <a:pt x="304100" y="45628"/>
                </a:cubicBezTo>
                <a:cubicBezTo>
                  <a:pt x="302250" y="45628"/>
                  <a:pt x="302798" y="43641"/>
                  <a:pt x="303689" y="42887"/>
                </a:cubicBezTo>
                <a:cubicBezTo>
                  <a:pt x="305813" y="42887"/>
                  <a:pt x="303277" y="44875"/>
                  <a:pt x="305813" y="43778"/>
                </a:cubicBezTo>
                <a:cubicBezTo>
                  <a:pt x="305813" y="42681"/>
                  <a:pt x="307732" y="40899"/>
                  <a:pt x="305813" y="41311"/>
                </a:cubicBezTo>
                <a:cubicBezTo>
                  <a:pt x="305813" y="38912"/>
                  <a:pt x="308692" y="40557"/>
                  <a:pt x="309240" y="38364"/>
                </a:cubicBezTo>
                <a:cubicBezTo>
                  <a:pt x="310748" y="39323"/>
                  <a:pt x="308281" y="42818"/>
                  <a:pt x="311364" y="42202"/>
                </a:cubicBezTo>
                <a:cubicBezTo>
                  <a:pt x="310268" y="41037"/>
                  <a:pt x="313832" y="38706"/>
                  <a:pt x="311364" y="37404"/>
                </a:cubicBezTo>
                <a:cubicBezTo>
                  <a:pt x="312666" y="37404"/>
                  <a:pt x="313283" y="38295"/>
                  <a:pt x="312941" y="39460"/>
                </a:cubicBezTo>
                <a:cubicBezTo>
                  <a:pt x="314859" y="39460"/>
                  <a:pt x="315408" y="35211"/>
                  <a:pt x="317190" y="37610"/>
                </a:cubicBezTo>
                <a:lnTo>
                  <a:pt x="317190" y="35965"/>
                </a:lnTo>
                <a:cubicBezTo>
                  <a:pt x="318087" y="36123"/>
                  <a:pt x="318985" y="36328"/>
                  <a:pt x="319863" y="36582"/>
                </a:cubicBezTo>
                <a:cubicBezTo>
                  <a:pt x="321165" y="35897"/>
                  <a:pt x="323357" y="32607"/>
                  <a:pt x="324180" y="34800"/>
                </a:cubicBezTo>
                <a:cubicBezTo>
                  <a:pt x="324523" y="34389"/>
                  <a:pt x="327675" y="33087"/>
                  <a:pt x="325825" y="32127"/>
                </a:cubicBezTo>
                <a:cubicBezTo>
                  <a:pt x="323974" y="31168"/>
                  <a:pt x="324043" y="34183"/>
                  <a:pt x="322055" y="32744"/>
                </a:cubicBezTo>
                <a:cubicBezTo>
                  <a:pt x="324180" y="33704"/>
                  <a:pt x="324797" y="31305"/>
                  <a:pt x="325688" y="30208"/>
                </a:cubicBezTo>
                <a:lnTo>
                  <a:pt x="326236" y="30962"/>
                </a:lnTo>
                <a:cubicBezTo>
                  <a:pt x="326716" y="30346"/>
                  <a:pt x="328361" y="29866"/>
                  <a:pt x="328361" y="28769"/>
                </a:cubicBezTo>
                <a:cubicBezTo>
                  <a:pt x="328361" y="29455"/>
                  <a:pt x="328361" y="29934"/>
                  <a:pt x="329252" y="29866"/>
                </a:cubicBezTo>
                <a:lnTo>
                  <a:pt x="329252" y="28289"/>
                </a:lnTo>
                <a:cubicBezTo>
                  <a:pt x="331650" y="26507"/>
                  <a:pt x="330828" y="30208"/>
                  <a:pt x="333295" y="28700"/>
                </a:cubicBezTo>
                <a:lnTo>
                  <a:pt x="331719" y="30551"/>
                </a:lnTo>
                <a:cubicBezTo>
                  <a:pt x="332130" y="30140"/>
                  <a:pt x="333501" y="30551"/>
                  <a:pt x="334597" y="29934"/>
                </a:cubicBezTo>
                <a:cubicBezTo>
                  <a:pt x="334597" y="28564"/>
                  <a:pt x="334597" y="26782"/>
                  <a:pt x="334597" y="25754"/>
                </a:cubicBezTo>
                <a:cubicBezTo>
                  <a:pt x="335899" y="24589"/>
                  <a:pt x="335830" y="26713"/>
                  <a:pt x="336790" y="24931"/>
                </a:cubicBezTo>
                <a:lnTo>
                  <a:pt x="335488" y="27124"/>
                </a:lnTo>
                <a:cubicBezTo>
                  <a:pt x="335488" y="27604"/>
                  <a:pt x="337612" y="28426"/>
                  <a:pt x="339532" y="27535"/>
                </a:cubicBezTo>
                <a:cubicBezTo>
                  <a:pt x="341450" y="26645"/>
                  <a:pt x="341930" y="24040"/>
                  <a:pt x="339532" y="24315"/>
                </a:cubicBezTo>
                <a:cubicBezTo>
                  <a:pt x="340491" y="23835"/>
                  <a:pt x="342204" y="23903"/>
                  <a:pt x="341725" y="25068"/>
                </a:cubicBezTo>
                <a:cubicBezTo>
                  <a:pt x="343849" y="23698"/>
                  <a:pt x="340970" y="23972"/>
                  <a:pt x="342615" y="22396"/>
                </a:cubicBezTo>
                <a:cubicBezTo>
                  <a:pt x="343712" y="22875"/>
                  <a:pt x="346727" y="22944"/>
                  <a:pt x="348715" y="23424"/>
                </a:cubicBezTo>
                <a:lnTo>
                  <a:pt x="347413" y="26165"/>
                </a:lnTo>
                <a:lnTo>
                  <a:pt x="348783" y="25685"/>
                </a:lnTo>
                <a:cubicBezTo>
                  <a:pt x="347687" y="27878"/>
                  <a:pt x="350154" y="26507"/>
                  <a:pt x="349811" y="28495"/>
                </a:cubicBezTo>
                <a:cubicBezTo>
                  <a:pt x="350908" y="28200"/>
                  <a:pt x="351854" y="27522"/>
                  <a:pt x="352484" y="26576"/>
                </a:cubicBezTo>
                <a:cubicBezTo>
                  <a:pt x="348715" y="25068"/>
                  <a:pt x="354129" y="21847"/>
                  <a:pt x="352484" y="19723"/>
                </a:cubicBezTo>
                <a:cubicBezTo>
                  <a:pt x="355979" y="17530"/>
                  <a:pt x="357076" y="24520"/>
                  <a:pt x="359337" y="19243"/>
                </a:cubicBezTo>
                <a:cubicBezTo>
                  <a:pt x="358447" y="18900"/>
                  <a:pt x="359337" y="16365"/>
                  <a:pt x="357487" y="18009"/>
                </a:cubicBezTo>
                <a:cubicBezTo>
                  <a:pt x="359954" y="17324"/>
                  <a:pt x="358172" y="14926"/>
                  <a:pt x="361325" y="14857"/>
                </a:cubicBezTo>
                <a:cubicBezTo>
                  <a:pt x="359680" y="16639"/>
                  <a:pt x="364477" y="16433"/>
                  <a:pt x="362010" y="18969"/>
                </a:cubicBezTo>
                <a:cubicBezTo>
                  <a:pt x="362010" y="18147"/>
                  <a:pt x="360160" y="18969"/>
                  <a:pt x="359817" y="19449"/>
                </a:cubicBezTo>
                <a:cubicBezTo>
                  <a:pt x="361119" y="19997"/>
                  <a:pt x="360503" y="21916"/>
                  <a:pt x="362901" y="20956"/>
                </a:cubicBezTo>
                <a:cubicBezTo>
                  <a:pt x="365300" y="19997"/>
                  <a:pt x="366259" y="19380"/>
                  <a:pt x="365505" y="18215"/>
                </a:cubicBezTo>
                <a:cubicBezTo>
                  <a:pt x="364752" y="17050"/>
                  <a:pt x="363312" y="19243"/>
                  <a:pt x="363723" y="17461"/>
                </a:cubicBezTo>
                <a:cubicBezTo>
                  <a:pt x="366465" y="15816"/>
                  <a:pt x="367698" y="17804"/>
                  <a:pt x="368041" y="14926"/>
                </a:cubicBezTo>
                <a:cubicBezTo>
                  <a:pt x="367013" y="15487"/>
                  <a:pt x="365718" y="15111"/>
                  <a:pt x="365156" y="14076"/>
                </a:cubicBezTo>
                <a:cubicBezTo>
                  <a:pt x="365067" y="13911"/>
                  <a:pt x="364998" y="13740"/>
                  <a:pt x="364957" y="13555"/>
                </a:cubicBezTo>
                <a:lnTo>
                  <a:pt x="366945" y="12253"/>
                </a:lnTo>
                <a:lnTo>
                  <a:pt x="366945" y="13281"/>
                </a:lnTo>
                <a:cubicBezTo>
                  <a:pt x="370714" y="12733"/>
                  <a:pt x="367424" y="11293"/>
                  <a:pt x="370919" y="10334"/>
                </a:cubicBezTo>
                <a:lnTo>
                  <a:pt x="373112" y="11567"/>
                </a:lnTo>
                <a:cubicBezTo>
                  <a:pt x="373112" y="13418"/>
                  <a:pt x="367972" y="12595"/>
                  <a:pt x="369480" y="14926"/>
                </a:cubicBezTo>
                <a:cubicBezTo>
                  <a:pt x="371673" y="14240"/>
                  <a:pt x="371947" y="12733"/>
                  <a:pt x="374278" y="12664"/>
                </a:cubicBezTo>
                <a:cubicBezTo>
                  <a:pt x="373867" y="13075"/>
                  <a:pt x="373318" y="13349"/>
                  <a:pt x="372907" y="13692"/>
                </a:cubicBezTo>
                <a:cubicBezTo>
                  <a:pt x="373729" y="13692"/>
                  <a:pt x="375717" y="16639"/>
                  <a:pt x="378116" y="13692"/>
                </a:cubicBezTo>
                <a:cubicBezTo>
                  <a:pt x="379486" y="12390"/>
                  <a:pt x="378116" y="12664"/>
                  <a:pt x="378116" y="11704"/>
                </a:cubicBezTo>
                <a:cubicBezTo>
                  <a:pt x="381542" y="10128"/>
                  <a:pt x="382227" y="8826"/>
                  <a:pt x="384489" y="7867"/>
                </a:cubicBezTo>
                <a:cubicBezTo>
                  <a:pt x="384489" y="9922"/>
                  <a:pt x="388532" y="6633"/>
                  <a:pt x="386682" y="9443"/>
                </a:cubicBezTo>
                <a:cubicBezTo>
                  <a:pt x="383811" y="9128"/>
                  <a:pt x="381001" y="10450"/>
                  <a:pt x="379418" y="12869"/>
                </a:cubicBezTo>
                <a:cubicBezTo>
                  <a:pt x="381474" y="14583"/>
                  <a:pt x="376608" y="13486"/>
                  <a:pt x="376608" y="15953"/>
                </a:cubicBezTo>
                <a:cubicBezTo>
                  <a:pt x="379418" y="15062"/>
                  <a:pt x="380034" y="17256"/>
                  <a:pt x="380994" y="18558"/>
                </a:cubicBezTo>
                <a:cubicBezTo>
                  <a:pt x="381426" y="18496"/>
                  <a:pt x="381843" y="18359"/>
                  <a:pt x="382227" y="18147"/>
                </a:cubicBezTo>
                <a:cubicBezTo>
                  <a:pt x="382227" y="16707"/>
                  <a:pt x="381131" y="17050"/>
                  <a:pt x="380583" y="15748"/>
                </a:cubicBezTo>
                <a:cubicBezTo>
                  <a:pt x="383481" y="15186"/>
                  <a:pt x="386079" y="13603"/>
                  <a:pt x="387916" y="11293"/>
                </a:cubicBezTo>
                <a:cubicBezTo>
                  <a:pt x="388560" y="11520"/>
                  <a:pt x="388902" y="12219"/>
                  <a:pt x="388676" y="12863"/>
                </a:cubicBezTo>
                <a:cubicBezTo>
                  <a:pt x="388553" y="13219"/>
                  <a:pt x="388272" y="13500"/>
                  <a:pt x="387916" y="13624"/>
                </a:cubicBezTo>
                <a:cubicBezTo>
                  <a:pt x="391534" y="11986"/>
                  <a:pt x="395365" y="10854"/>
                  <a:pt x="399292" y="10265"/>
                </a:cubicBezTo>
                <a:cubicBezTo>
                  <a:pt x="396345" y="8758"/>
                  <a:pt x="403198" y="8552"/>
                  <a:pt x="401005" y="7181"/>
                </a:cubicBezTo>
                <a:cubicBezTo>
                  <a:pt x="398949" y="7181"/>
                  <a:pt x="396825" y="6153"/>
                  <a:pt x="397579" y="4851"/>
                </a:cubicBezTo>
                <a:cubicBezTo>
                  <a:pt x="398812" y="4851"/>
                  <a:pt x="397579" y="5879"/>
                  <a:pt x="398470" y="6153"/>
                </a:cubicBezTo>
                <a:cubicBezTo>
                  <a:pt x="399635" y="4509"/>
                  <a:pt x="401417" y="7387"/>
                  <a:pt x="402376" y="5057"/>
                </a:cubicBezTo>
                <a:cubicBezTo>
                  <a:pt x="399155" y="6770"/>
                  <a:pt x="402376" y="7935"/>
                  <a:pt x="402376" y="9854"/>
                </a:cubicBezTo>
                <a:cubicBezTo>
                  <a:pt x="404569" y="8141"/>
                  <a:pt x="402376" y="11156"/>
                  <a:pt x="405118" y="10402"/>
                </a:cubicBezTo>
                <a:cubicBezTo>
                  <a:pt x="407482" y="8573"/>
                  <a:pt x="410058" y="7030"/>
                  <a:pt x="412793" y="5811"/>
                </a:cubicBezTo>
                <a:cubicBezTo>
                  <a:pt x="416700" y="6496"/>
                  <a:pt x="421634" y="3549"/>
                  <a:pt x="424786" y="2658"/>
                </a:cubicBezTo>
                <a:cubicBezTo>
                  <a:pt x="426637" y="3138"/>
                  <a:pt x="426020" y="5400"/>
                  <a:pt x="427870" y="5331"/>
                </a:cubicBezTo>
                <a:cubicBezTo>
                  <a:pt x="429721" y="5262"/>
                  <a:pt x="425814" y="3549"/>
                  <a:pt x="429104" y="3686"/>
                </a:cubicBezTo>
                <a:lnTo>
                  <a:pt x="429104" y="4166"/>
                </a:lnTo>
                <a:cubicBezTo>
                  <a:pt x="429926" y="3480"/>
                  <a:pt x="435066" y="4166"/>
                  <a:pt x="435340" y="1013"/>
                </a:cubicBezTo>
                <a:lnTo>
                  <a:pt x="434861" y="3412"/>
                </a:lnTo>
                <a:cubicBezTo>
                  <a:pt x="435478" y="3412"/>
                  <a:pt x="435957" y="2795"/>
                  <a:pt x="436369" y="2453"/>
                </a:cubicBezTo>
                <a:cubicBezTo>
                  <a:pt x="436780" y="2110"/>
                  <a:pt x="437328" y="3618"/>
                  <a:pt x="436369" y="4303"/>
                </a:cubicBezTo>
                <a:cubicBezTo>
                  <a:pt x="438630" y="5331"/>
                  <a:pt x="440343" y="3138"/>
                  <a:pt x="442399" y="2658"/>
                </a:cubicBezTo>
                <a:lnTo>
                  <a:pt x="440754" y="1698"/>
                </a:lnTo>
                <a:cubicBezTo>
                  <a:pt x="444113" y="-83"/>
                  <a:pt x="446785" y="739"/>
                  <a:pt x="450143" y="-426"/>
                </a:cubicBezTo>
                <a:lnTo>
                  <a:pt x="450143" y="808"/>
                </a:lnTo>
                <a:lnTo>
                  <a:pt x="452062" y="-357"/>
                </a:lnTo>
                <a:cubicBezTo>
                  <a:pt x="452062" y="945"/>
                  <a:pt x="453844" y="1356"/>
                  <a:pt x="454735" y="122"/>
                </a:cubicBezTo>
                <a:lnTo>
                  <a:pt x="450760" y="4440"/>
                </a:lnTo>
                <a:cubicBezTo>
                  <a:pt x="449184" y="4029"/>
                  <a:pt x="452062" y="2589"/>
                  <a:pt x="450760" y="1562"/>
                </a:cubicBezTo>
                <a:cubicBezTo>
                  <a:pt x="449164" y="828"/>
                  <a:pt x="447265" y="1418"/>
                  <a:pt x="446374" y="2932"/>
                </a:cubicBezTo>
                <a:cubicBezTo>
                  <a:pt x="447608" y="2932"/>
                  <a:pt x="447608" y="2521"/>
                  <a:pt x="448499" y="1904"/>
                </a:cubicBezTo>
                <a:cubicBezTo>
                  <a:pt x="449253" y="3549"/>
                  <a:pt x="447402" y="3892"/>
                  <a:pt x="446717" y="5194"/>
                </a:cubicBezTo>
                <a:cubicBezTo>
                  <a:pt x="447334" y="5194"/>
                  <a:pt x="448362" y="5194"/>
                  <a:pt x="448362" y="4783"/>
                </a:cubicBezTo>
                <a:cubicBezTo>
                  <a:pt x="447169" y="5886"/>
                  <a:pt x="445655" y="6578"/>
                  <a:pt x="444044" y="6770"/>
                </a:cubicBezTo>
                <a:cubicBezTo>
                  <a:pt x="445278" y="5811"/>
                  <a:pt x="443016" y="5811"/>
                  <a:pt x="443427" y="5262"/>
                </a:cubicBezTo>
                <a:cubicBezTo>
                  <a:pt x="443427" y="6838"/>
                  <a:pt x="441714" y="7661"/>
                  <a:pt x="439110" y="7798"/>
                </a:cubicBezTo>
                <a:cubicBezTo>
                  <a:pt x="436848" y="6496"/>
                  <a:pt x="434587" y="10197"/>
                  <a:pt x="431503" y="10402"/>
                </a:cubicBezTo>
                <a:cubicBezTo>
                  <a:pt x="432277" y="8573"/>
                  <a:pt x="433566" y="7003"/>
                  <a:pt x="435203" y="5879"/>
                </a:cubicBezTo>
                <a:cubicBezTo>
                  <a:pt x="433147" y="5879"/>
                  <a:pt x="433147" y="6427"/>
                  <a:pt x="431091" y="5879"/>
                </a:cubicBezTo>
                <a:cubicBezTo>
                  <a:pt x="430714" y="7757"/>
                  <a:pt x="429639" y="9429"/>
                  <a:pt x="428076" y="10539"/>
                </a:cubicBezTo>
                <a:lnTo>
                  <a:pt x="427665" y="9443"/>
                </a:lnTo>
                <a:cubicBezTo>
                  <a:pt x="425609" y="10539"/>
                  <a:pt x="426020" y="12253"/>
                  <a:pt x="423210" y="12664"/>
                </a:cubicBezTo>
                <a:cubicBezTo>
                  <a:pt x="418570" y="13294"/>
                  <a:pt x="413992" y="14281"/>
                  <a:pt x="409503" y="15611"/>
                </a:cubicBezTo>
                <a:lnTo>
                  <a:pt x="409024" y="14514"/>
                </a:lnTo>
                <a:cubicBezTo>
                  <a:pt x="407790" y="17530"/>
                  <a:pt x="402650" y="17393"/>
                  <a:pt x="400320" y="19243"/>
                </a:cubicBezTo>
                <a:cubicBezTo>
                  <a:pt x="395386" y="19243"/>
                  <a:pt x="390725" y="23355"/>
                  <a:pt x="387847" y="22327"/>
                </a:cubicBezTo>
                <a:cubicBezTo>
                  <a:pt x="380494" y="25918"/>
                  <a:pt x="372941" y="29098"/>
                  <a:pt x="365231" y="31853"/>
                </a:cubicBezTo>
                <a:lnTo>
                  <a:pt x="365985" y="29729"/>
                </a:lnTo>
                <a:cubicBezTo>
                  <a:pt x="364957" y="31511"/>
                  <a:pt x="364683" y="29180"/>
                  <a:pt x="363381" y="29729"/>
                </a:cubicBezTo>
                <a:cubicBezTo>
                  <a:pt x="365505" y="30346"/>
                  <a:pt x="362010" y="32196"/>
                  <a:pt x="361394" y="33498"/>
                </a:cubicBezTo>
                <a:cubicBezTo>
                  <a:pt x="357261" y="34259"/>
                  <a:pt x="353457" y="36266"/>
                  <a:pt x="350497" y="39255"/>
                </a:cubicBezTo>
                <a:lnTo>
                  <a:pt x="349880" y="38227"/>
                </a:lnTo>
                <a:cubicBezTo>
                  <a:pt x="347550" y="41585"/>
                  <a:pt x="343027" y="41585"/>
                  <a:pt x="338915" y="42955"/>
                </a:cubicBezTo>
                <a:cubicBezTo>
                  <a:pt x="337983" y="42524"/>
                  <a:pt x="336900" y="42524"/>
                  <a:pt x="335968" y="42955"/>
                </a:cubicBezTo>
                <a:cubicBezTo>
                  <a:pt x="334597" y="45628"/>
                  <a:pt x="333432" y="46039"/>
                  <a:pt x="330828" y="48507"/>
                </a:cubicBezTo>
                <a:cubicBezTo>
                  <a:pt x="327990" y="49699"/>
                  <a:pt x="325057" y="50638"/>
                  <a:pt x="322055" y="51317"/>
                </a:cubicBezTo>
                <a:cubicBezTo>
                  <a:pt x="314791" y="58170"/>
                  <a:pt x="305334" y="60568"/>
                  <a:pt x="297589" y="66873"/>
                </a:cubicBezTo>
                <a:lnTo>
                  <a:pt x="296287" y="65982"/>
                </a:lnTo>
                <a:cubicBezTo>
                  <a:pt x="289434" y="72836"/>
                  <a:pt x="278057" y="76673"/>
                  <a:pt x="271958" y="82225"/>
                </a:cubicBezTo>
                <a:lnTo>
                  <a:pt x="271341" y="79826"/>
                </a:lnTo>
                <a:cubicBezTo>
                  <a:pt x="268806" y="80511"/>
                  <a:pt x="266750" y="83390"/>
                  <a:pt x="268189" y="84418"/>
                </a:cubicBezTo>
                <a:cubicBezTo>
                  <a:pt x="265584" y="85103"/>
                  <a:pt x="263460" y="88804"/>
                  <a:pt x="261335" y="88050"/>
                </a:cubicBezTo>
                <a:cubicBezTo>
                  <a:pt x="258937" y="89146"/>
                  <a:pt x="259279" y="90791"/>
                  <a:pt x="257635" y="92231"/>
                </a:cubicBezTo>
                <a:cubicBezTo>
                  <a:pt x="253920" y="93807"/>
                  <a:pt x="250494" y="95979"/>
                  <a:pt x="247492" y="98673"/>
                </a:cubicBezTo>
                <a:lnTo>
                  <a:pt x="248588" y="98124"/>
                </a:lnTo>
                <a:cubicBezTo>
                  <a:pt x="248588" y="97439"/>
                  <a:pt x="248246" y="96548"/>
                  <a:pt x="247081" y="97097"/>
                </a:cubicBezTo>
                <a:cubicBezTo>
                  <a:pt x="245915" y="97644"/>
                  <a:pt x="241255" y="100455"/>
                  <a:pt x="244339" y="101688"/>
                </a:cubicBezTo>
                <a:cubicBezTo>
                  <a:pt x="239131" y="103470"/>
                  <a:pt x="235293" y="109981"/>
                  <a:pt x="229879" y="111214"/>
                </a:cubicBezTo>
                <a:cubicBezTo>
                  <a:pt x="230701" y="111214"/>
                  <a:pt x="229879" y="112448"/>
                  <a:pt x="229879" y="113133"/>
                </a:cubicBezTo>
                <a:cubicBezTo>
                  <a:pt x="226178" y="115806"/>
                  <a:pt x="221518" y="117725"/>
                  <a:pt x="219462" y="121014"/>
                </a:cubicBezTo>
                <a:cubicBezTo>
                  <a:pt x="218639" y="121014"/>
                  <a:pt x="219462" y="119301"/>
                  <a:pt x="218022" y="120397"/>
                </a:cubicBezTo>
                <a:cubicBezTo>
                  <a:pt x="216584" y="121494"/>
                  <a:pt x="218639" y="121152"/>
                  <a:pt x="218022" y="122385"/>
                </a:cubicBezTo>
                <a:cubicBezTo>
                  <a:pt x="215494" y="125140"/>
                  <a:pt x="212533" y="127457"/>
                  <a:pt x="209250" y="129238"/>
                </a:cubicBezTo>
                <a:cubicBezTo>
                  <a:pt x="206160" y="131034"/>
                  <a:pt x="203240" y="133124"/>
                  <a:pt x="200547" y="135475"/>
                </a:cubicBezTo>
                <a:cubicBezTo>
                  <a:pt x="192323" y="144315"/>
                  <a:pt x="182865" y="152471"/>
                  <a:pt x="174710" y="160558"/>
                </a:cubicBezTo>
                <a:lnTo>
                  <a:pt x="174710" y="160078"/>
                </a:lnTo>
                <a:cubicBezTo>
                  <a:pt x="173476" y="164259"/>
                  <a:pt x="166829" y="165012"/>
                  <a:pt x="166966" y="169467"/>
                </a:cubicBezTo>
                <a:cubicBezTo>
                  <a:pt x="166006" y="169467"/>
                  <a:pt x="164361" y="171797"/>
                  <a:pt x="164087" y="170564"/>
                </a:cubicBezTo>
                <a:cubicBezTo>
                  <a:pt x="163059" y="173853"/>
                  <a:pt x="157234" y="175704"/>
                  <a:pt x="155452" y="180364"/>
                </a:cubicBezTo>
                <a:cubicBezTo>
                  <a:pt x="155767" y="180083"/>
                  <a:pt x="155966" y="179692"/>
                  <a:pt x="156000" y="179267"/>
                </a:cubicBezTo>
                <a:cubicBezTo>
                  <a:pt x="152094" y="181803"/>
                  <a:pt x="150723" y="186121"/>
                  <a:pt x="146748" y="188725"/>
                </a:cubicBezTo>
                <a:cubicBezTo>
                  <a:pt x="146748" y="188177"/>
                  <a:pt x="147365" y="187423"/>
                  <a:pt x="146748" y="186943"/>
                </a:cubicBezTo>
                <a:cubicBezTo>
                  <a:pt x="144693" y="187560"/>
                  <a:pt x="145652" y="191740"/>
                  <a:pt x="142911" y="190712"/>
                </a:cubicBezTo>
                <a:cubicBezTo>
                  <a:pt x="142225" y="191535"/>
                  <a:pt x="143459" y="192152"/>
                  <a:pt x="143802" y="191603"/>
                </a:cubicBezTo>
                <a:cubicBezTo>
                  <a:pt x="136523" y="199512"/>
                  <a:pt x="130067" y="208147"/>
                  <a:pt x="124544" y="217372"/>
                </a:cubicBezTo>
                <a:cubicBezTo>
                  <a:pt x="118650" y="222649"/>
                  <a:pt x="120569" y="214973"/>
                  <a:pt x="118582" y="221141"/>
                </a:cubicBezTo>
                <a:cubicBezTo>
                  <a:pt x="117827" y="221141"/>
                  <a:pt x="119198" y="222032"/>
                  <a:pt x="118582" y="221758"/>
                </a:cubicBezTo>
                <a:cubicBezTo>
                  <a:pt x="117759" y="224156"/>
                  <a:pt x="113921" y="222923"/>
                  <a:pt x="114058" y="225116"/>
                </a:cubicBezTo>
                <a:cubicBezTo>
                  <a:pt x="115840" y="225527"/>
                  <a:pt x="114058" y="226555"/>
                  <a:pt x="114949" y="227172"/>
                </a:cubicBezTo>
                <a:cubicBezTo>
                  <a:pt x="111317" y="230393"/>
                  <a:pt x="109398" y="230187"/>
                  <a:pt x="108096" y="234025"/>
                </a:cubicBezTo>
                <a:lnTo>
                  <a:pt x="107547" y="233271"/>
                </a:lnTo>
                <a:cubicBezTo>
                  <a:pt x="107136" y="238343"/>
                  <a:pt x="103162" y="241838"/>
                  <a:pt x="103504" y="246498"/>
                </a:cubicBezTo>
                <a:cubicBezTo>
                  <a:pt x="91148" y="266489"/>
                  <a:pt x="80093" y="287248"/>
                  <a:pt x="70403" y="308657"/>
                </a:cubicBezTo>
                <a:cubicBezTo>
                  <a:pt x="64714" y="318732"/>
                  <a:pt x="60534" y="329217"/>
                  <a:pt x="55874" y="339908"/>
                </a:cubicBezTo>
                <a:cubicBezTo>
                  <a:pt x="51214" y="350600"/>
                  <a:pt x="47101" y="361153"/>
                  <a:pt x="42716" y="372050"/>
                </a:cubicBezTo>
                <a:cubicBezTo>
                  <a:pt x="39549" y="374805"/>
                  <a:pt x="37665" y="378753"/>
                  <a:pt x="37507" y="382947"/>
                </a:cubicBezTo>
                <a:cubicBezTo>
                  <a:pt x="37507" y="382536"/>
                  <a:pt x="37507" y="382193"/>
                  <a:pt x="36821" y="382467"/>
                </a:cubicBezTo>
                <a:cubicBezTo>
                  <a:pt x="38467" y="383290"/>
                  <a:pt x="35725" y="386579"/>
                  <a:pt x="37233" y="387676"/>
                </a:cubicBezTo>
                <a:cubicBezTo>
                  <a:pt x="34492" y="395968"/>
                  <a:pt x="32298" y="403644"/>
                  <a:pt x="30379" y="412348"/>
                </a:cubicBezTo>
                <a:cubicBezTo>
                  <a:pt x="30379" y="410908"/>
                  <a:pt x="29214" y="409812"/>
                  <a:pt x="28940" y="411457"/>
                </a:cubicBezTo>
                <a:lnTo>
                  <a:pt x="29694" y="413513"/>
                </a:lnTo>
                <a:lnTo>
                  <a:pt x="29077" y="413513"/>
                </a:lnTo>
                <a:cubicBezTo>
                  <a:pt x="29077" y="414678"/>
                  <a:pt x="29694" y="416117"/>
                  <a:pt x="30517" y="415157"/>
                </a:cubicBezTo>
                <a:cubicBezTo>
                  <a:pt x="26199" y="437088"/>
                  <a:pt x="18455" y="458059"/>
                  <a:pt x="15645" y="479921"/>
                </a:cubicBezTo>
                <a:cubicBezTo>
                  <a:pt x="14412" y="485924"/>
                  <a:pt x="13740" y="492024"/>
                  <a:pt x="13657" y="498151"/>
                </a:cubicBezTo>
                <a:cubicBezTo>
                  <a:pt x="11601" y="506375"/>
                  <a:pt x="9888" y="514325"/>
                  <a:pt x="8586" y="522343"/>
                </a:cubicBezTo>
                <a:cubicBezTo>
                  <a:pt x="7572" y="530546"/>
                  <a:pt x="7318" y="538832"/>
                  <a:pt x="7832" y="547083"/>
                </a:cubicBezTo>
                <a:cubicBezTo>
                  <a:pt x="4330" y="545157"/>
                  <a:pt x="2014" y="541607"/>
                  <a:pt x="1664" y="5376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5" name="Google Shape;2385;p47"/>
          <p:cNvSpPr/>
          <p:nvPr/>
        </p:nvSpPr>
        <p:spPr>
          <a:xfrm>
            <a:off x="2054403" y="3476206"/>
            <a:ext cx="1662" cy="2122"/>
          </a:xfrm>
          <a:custGeom>
            <a:rect b="b" l="l" r="r" t="t"/>
            <a:pathLst>
              <a:path extrusionOk="0" h="2467" w="1932">
                <a:moveTo>
                  <a:pt x="1839" y="2041"/>
                </a:moveTo>
                <a:cubicBezTo>
                  <a:pt x="1085" y="1219"/>
                  <a:pt x="-971" y="1150"/>
                  <a:pt x="332" y="-426"/>
                </a:cubicBezTo>
                <a:cubicBezTo>
                  <a:pt x="674" y="396"/>
                  <a:pt x="1908" y="1150"/>
                  <a:pt x="1839" y="20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6" name="Google Shape;2386;p47"/>
          <p:cNvSpPr/>
          <p:nvPr/>
        </p:nvSpPr>
        <p:spPr>
          <a:xfrm>
            <a:off x="2008577" y="3480334"/>
            <a:ext cx="1434" cy="761"/>
          </a:xfrm>
          <a:custGeom>
            <a:rect b="b" l="l" r="r" t="t"/>
            <a:pathLst>
              <a:path extrusionOk="0" h="885" w="1667">
                <a:moveTo>
                  <a:pt x="1029" y="460"/>
                </a:moveTo>
                <a:cubicBezTo>
                  <a:pt x="1029" y="460"/>
                  <a:pt x="138" y="460"/>
                  <a:pt x="-68" y="460"/>
                </a:cubicBezTo>
                <a:cubicBezTo>
                  <a:pt x="-273" y="460"/>
                  <a:pt x="960" y="-706"/>
                  <a:pt x="1577" y="-363"/>
                </a:cubicBezTo>
                <a:cubicBezTo>
                  <a:pt x="960" y="-431"/>
                  <a:pt x="1166" y="-20"/>
                  <a:pt x="1029" y="46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7" name="Google Shape;2387;p47"/>
          <p:cNvSpPr/>
          <p:nvPr/>
        </p:nvSpPr>
        <p:spPr>
          <a:xfrm>
            <a:off x="1997997" y="3481506"/>
            <a:ext cx="3654" cy="2534"/>
          </a:xfrm>
          <a:custGeom>
            <a:rect b="b" l="l" r="r" t="t"/>
            <a:pathLst>
              <a:path extrusionOk="0" h="2947" w="4249">
                <a:moveTo>
                  <a:pt x="-91" y="2521"/>
                </a:moveTo>
                <a:cubicBezTo>
                  <a:pt x="-91" y="1630"/>
                  <a:pt x="2514" y="191"/>
                  <a:pt x="4158"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8" name="Google Shape;2388;p47"/>
          <p:cNvSpPr/>
          <p:nvPr/>
        </p:nvSpPr>
        <p:spPr>
          <a:xfrm>
            <a:off x="1985836" y="3483921"/>
            <a:ext cx="1035" cy="1060"/>
          </a:xfrm>
          <a:custGeom>
            <a:rect b="b" l="l" r="r" t="t"/>
            <a:pathLst>
              <a:path extrusionOk="0" h="1233" w="1203">
                <a:moveTo>
                  <a:pt x="835" y="808"/>
                </a:moveTo>
                <a:cubicBezTo>
                  <a:pt x="-467" y="808"/>
                  <a:pt x="-330" y="54"/>
                  <a:pt x="835" y="-426"/>
                </a:cubicBezTo>
                <a:cubicBezTo>
                  <a:pt x="1384" y="-289"/>
                  <a:pt x="972" y="122"/>
                  <a:pt x="835" y="8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9" name="Google Shape;2389;p47"/>
          <p:cNvSpPr/>
          <p:nvPr/>
        </p:nvSpPr>
        <p:spPr>
          <a:xfrm>
            <a:off x="1984394" y="3486161"/>
            <a:ext cx="2004" cy="677"/>
          </a:xfrm>
          <a:custGeom>
            <a:rect b="b" l="l" r="r" t="t"/>
            <a:pathLst>
              <a:path extrusionOk="0" h="787" w="2330">
                <a:moveTo>
                  <a:pt x="2240" y="120"/>
                </a:moveTo>
                <a:cubicBezTo>
                  <a:pt x="1493" y="442"/>
                  <a:pt x="656" y="442"/>
                  <a:pt x="-91" y="120"/>
                </a:cubicBezTo>
                <a:cubicBezTo>
                  <a:pt x="389" y="599"/>
                  <a:pt x="2102" y="-1320"/>
                  <a:pt x="2240" y="1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0" name="Google Shape;2390;p47"/>
          <p:cNvSpPr/>
          <p:nvPr/>
        </p:nvSpPr>
        <p:spPr>
          <a:xfrm>
            <a:off x="1960839" y="3492785"/>
            <a:ext cx="2298" cy="1215"/>
          </a:xfrm>
          <a:custGeom>
            <a:rect b="b" l="l" r="r" t="t"/>
            <a:pathLst>
              <a:path extrusionOk="0" h="1413" w="2672">
                <a:moveTo>
                  <a:pt x="2582" y="-51"/>
                </a:moveTo>
                <a:cubicBezTo>
                  <a:pt x="1965" y="-51"/>
                  <a:pt x="869" y="1456"/>
                  <a:pt x="-91" y="840"/>
                </a:cubicBezTo>
                <a:cubicBezTo>
                  <a:pt x="869" y="1182"/>
                  <a:pt x="2582" y="-1353"/>
                  <a:pt x="2582"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1" name="Google Shape;2391;p47"/>
          <p:cNvSpPr/>
          <p:nvPr/>
        </p:nvSpPr>
        <p:spPr>
          <a:xfrm>
            <a:off x="1952228" y="3497701"/>
            <a:ext cx="955" cy="1203"/>
          </a:xfrm>
          <a:custGeom>
            <a:rect b="b" l="l" r="r" t="t"/>
            <a:pathLst>
              <a:path extrusionOk="0" h="1399" w="1111">
                <a:moveTo>
                  <a:pt x="1021" y="397"/>
                </a:moveTo>
                <a:cubicBezTo>
                  <a:pt x="610" y="397"/>
                  <a:pt x="404" y="397"/>
                  <a:pt x="62" y="876"/>
                </a:cubicBezTo>
                <a:cubicBezTo>
                  <a:pt x="-281" y="1356"/>
                  <a:pt x="62" y="-83"/>
                  <a:pt x="62"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2" name="Google Shape;2392;p47"/>
          <p:cNvSpPr/>
          <p:nvPr/>
        </p:nvSpPr>
        <p:spPr>
          <a:xfrm>
            <a:off x="1789415" y="3615124"/>
            <a:ext cx="1002" cy="1120"/>
          </a:xfrm>
          <a:custGeom>
            <a:rect b="b" l="l" r="r" t="t"/>
            <a:pathLst>
              <a:path extrusionOk="0" h="1302" w="1165">
                <a:moveTo>
                  <a:pt x="0" y="1302"/>
                </a:moveTo>
                <a:lnTo>
                  <a:pt x="686" y="0"/>
                </a:lnTo>
                <a:lnTo>
                  <a:pt x="1165" y="754"/>
                </a:lnTo>
                <a:lnTo>
                  <a:pt x="0" y="130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3" name="Google Shape;2393;p47"/>
          <p:cNvSpPr/>
          <p:nvPr/>
        </p:nvSpPr>
        <p:spPr>
          <a:xfrm>
            <a:off x="1733647" y="3686085"/>
            <a:ext cx="1238" cy="692"/>
          </a:xfrm>
          <a:custGeom>
            <a:rect b="b" l="l" r="r" t="t"/>
            <a:pathLst>
              <a:path extrusionOk="0" h="805" w="1439">
                <a:moveTo>
                  <a:pt x="1349" y="-426"/>
                </a:moveTo>
                <a:cubicBezTo>
                  <a:pt x="1349" y="1081"/>
                  <a:pt x="184" y="-15"/>
                  <a:pt x="-91" y="122"/>
                </a:cubicBezTo>
                <a:cubicBezTo>
                  <a:pt x="526" y="-1043"/>
                  <a:pt x="595" y="1081"/>
                  <a:pt x="1349"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4" name="Google Shape;2394;p47"/>
          <p:cNvSpPr/>
          <p:nvPr/>
        </p:nvSpPr>
        <p:spPr>
          <a:xfrm>
            <a:off x="1714273" y="3728897"/>
            <a:ext cx="1415" cy="825"/>
          </a:xfrm>
          <a:custGeom>
            <a:rect b="b" l="l" r="r" t="t"/>
            <a:pathLst>
              <a:path extrusionOk="0" h="959" w="1645">
                <a:moveTo>
                  <a:pt x="0" y="411"/>
                </a:moveTo>
                <a:lnTo>
                  <a:pt x="206" y="0"/>
                </a:lnTo>
                <a:lnTo>
                  <a:pt x="1645" y="959"/>
                </a:lnTo>
                <a:lnTo>
                  <a:pt x="0" y="41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5" name="Google Shape;2395;p47"/>
          <p:cNvSpPr/>
          <p:nvPr/>
        </p:nvSpPr>
        <p:spPr>
          <a:xfrm>
            <a:off x="2171365" y="3679138"/>
            <a:ext cx="1650" cy="1048"/>
          </a:xfrm>
          <a:custGeom>
            <a:rect b="b" l="l" r="r" t="t"/>
            <a:pathLst>
              <a:path extrusionOk="0" h="1219" w="1919">
                <a:moveTo>
                  <a:pt x="-91" y="120"/>
                </a:moveTo>
                <a:cubicBezTo>
                  <a:pt x="2445" y="1285"/>
                  <a:pt x="-502" y="-1936"/>
                  <a:pt x="1828" y="531"/>
                </a:cubicBezTo>
                <a:cubicBezTo>
                  <a:pt x="1143" y="874"/>
                  <a:pt x="389" y="1011"/>
                  <a:pt x="-91" y="1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6" name="Google Shape;2396;p47"/>
          <p:cNvSpPr/>
          <p:nvPr/>
        </p:nvSpPr>
        <p:spPr>
          <a:xfrm>
            <a:off x="1853486" y="3598076"/>
            <a:ext cx="315614" cy="377159"/>
          </a:xfrm>
          <a:custGeom>
            <a:rect b="b" l="l" r="r" t="t"/>
            <a:pathLst>
              <a:path extrusionOk="0" h="438557" w="366993">
                <a:moveTo>
                  <a:pt x="41509" y="435204"/>
                </a:moveTo>
                <a:cubicBezTo>
                  <a:pt x="39357" y="433902"/>
                  <a:pt x="37459" y="432236"/>
                  <a:pt x="35889" y="430269"/>
                </a:cubicBezTo>
                <a:cubicBezTo>
                  <a:pt x="34518" y="428213"/>
                  <a:pt x="33285" y="425883"/>
                  <a:pt x="32051" y="423416"/>
                </a:cubicBezTo>
                <a:cubicBezTo>
                  <a:pt x="30818" y="420949"/>
                  <a:pt x="29721" y="418619"/>
                  <a:pt x="28419" y="416563"/>
                </a:cubicBezTo>
                <a:cubicBezTo>
                  <a:pt x="27343" y="414219"/>
                  <a:pt x="25958" y="412033"/>
                  <a:pt x="24307" y="410052"/>
                </a:cubicBezTo>
                <a:cubicBezTo>
                  <a:pt x="23690" y="409093"/>
                  <a:pt x="26637" y="409298"/>
                  <a:pt x="25061" y="407174"/>
                </a:cubicBezTo>
                <a:cubicBezTo>
                  <a:pt x="17796" y="400320"/>
                  <a:pt x="14918" y="384695"/>
                  <a:pt x="14575" y="372907"/>
                </a:cubicBezTo>
                <a:lnTo>
                  <a:pt x="15398" y="373456"/>
                </a:lnTo>
                <a:cubicBezTo>
                  <a:pt x="15398" y="371262"/>
                  <a:pt x="12451" y="369207"/>
                  <a:pt x="12314" y="366602"/>
                </a:cubicBezTo>
                <a:cubicBezTo>
                  <a:pt x="12794" y="366602"/>
                  <a:pt x="13136" y="367219"/>
                  <a:pt x="13616" y="366602"/>
                </a:cubicBezTo>
                <a:cubicBezTo>
                  <a:pt x="12177" y="366602"/>
                  <a:pt x="12108" y="362627"/>
                  <a:pt x="10943" y="361874"/>
                </a:cubicBezTo>
                <a:cubicBezTo>
                  <a:pt x="10943" y="360845"/>
                  <a:pt x="12314" y="360709"/>
                  <a:pt x="12656" y="359475"/>
                </a:cubicBezTo>
                <a:lnTo>
                  <a:pt x="10874" y="358447"/>
                </a:lnTo>
                <a:cubicBezTo>
                  <a:pt x="6351" y="355569"/>
                  <a:pt x="9572" y="349606"/>
                  <a:pt x="6899" y="344740"/>
                </a:cubicBezTo>
                <a:cubicBezTo>
                  <a:pt x="7311" y="344740"/>
                  <a:pt x="7654" y="345425"/>
                  <a:pt x="7928" y="344740"/>
                </a:cubicBezTo>
                <a:cubicBezTo>
                  <a:pt x="6153" y="340587"/>
                  <a:pt x="4981" y="336201"/>
                  <a:pt x="4432" y="331719"/>
                </a:cubicBezTo>
                <a:cubicBezTo>
                  <a:pt x="3679" y="327059"/>
                  <a:pt x="2993" y="322261"/>
                  <a:pt x="2445" y="318012"/>
                </a:cubicBezTo>
                <a:cubicBezTo>
                  <a:pt x="3110" y="318451"/>
                  <a:pt x="3973" y="318451"/>
                  <a:pt x="4638" y="318012"/>
                </a:cubicBezTo>
                <a:cubicBezTo>
                  <a:pt x="2925" y="317670"/>
                  <a:pt x="2376" y="314860"/>
                  <a:pt x="1965" y="312461"/>
                </a:cubicBezTo>
                <a:cubicBezTo>
                  <a:pt x="3541" y="311296"/>
                  <a:pt x="115" y="308349"/>
                  <a:pt x="937" y="305608"/>
                </a:cubicBezTo>
                <a:lnTo>
                  <a:pt x="1348" y="305608"/>
                </a:lnTo>
                <a:cubicBezTo>
                  <a:pt x="-433" y="303552"/>
                  <a:pt x="2308" y="302456"/>
                  <a:pt x="183" y="300811"/>
                </a:cubicBezTo>
                <a:lnTo>
                  <a:pt x="1485" y="299372"/>
                </a:lnTo>
                <a:cubicBezTo>
                  <a:pt x="-913" y="298481"/>
                  <a:pt x="2650" y="296288"/>
                  <a:pt x="1485" y="294574"/>
                </a:cubicBezTo>
                <a:lnTo>
                  <a:pt x="1006" y="294574"/>
                </a:lnTo>
                <a:cubicBezTo>
                  <a:pt x="389" y="292929"/>
                  <a:pt x="1554" y="292039"/>
                  <a:pt x="1006" y="290531"/>
                </a:cubicBezTo>
                <a:lnTo>
                  <a:pt x="1006" y="290531"/>
                </a:lnTo>
                <a:cubicBezTo>
                  <a:pt x="389" y="286899"/>
                  <a:pt x="1759" y="284843"/>
                  <a:pt x="-91" y="284911"/>
                </a:cubicBezTo>
                <a:cubicBezTo>
                  <a:pt x="1417" y="283677"/>
                  <a:pt x="526" y="288406"/>
                  <a:pt x="2719" y="286419"/>
                </a:cubicBezTo>
                <a:cubicBezTo>
                  <a:pt x="1451" y="274508"/>
                  <a:pt x="1451" y="262487"/>
                  <a:pt x="2719" y="250576"/>
                </a:cubicBezTo>
                <a:cubicBezTo>
                  <a:pt x="3610" y="249274"/>
                  <a:pt x="3884" y="248383"/>
                  <a:pt x="4570" y="248177"/>
                </a:cubicBezTo>
                <a:cubicBezTo>
                  <a:pt x="5255" y="247972"/>
                  <a:pt x="4570" y="243654"/>
                  <a:pt x="3679" y="242489"/>
                </a:cubicBezTo>
                <a:cubicBezTo>
                  <a:pt x="3679" y="242901"/>
                  <a:pt x="4707" y="241804"/>
                  <a:pt x="4844" y="241187"/>
                </a:cubicBezTo>
                <a:cubicBezTo>
                  <a:pt x="5666" y="239131"/>
                  <a:pt x="2925" y="238720"/>
                  <a:pt x="4021" y="236390"/>
                </a:cubicBezTo>
                <a:cubicBezTo>
                  <a:pt x="4432" y="237349"/>
                  <a:pt x="4981" y="237761"/>
                  <a:pt x="5666" y="237486"/>
                </a:cubicBezTo>
                <a:cubicBezTo>
                  <a:pt x="4830" y="235163"/>
                  <a:pt x="4480" y="232689"/>
                  <a:pt x="4638" y="230222"/>
                </a:cubicBezTo>
                <a:cubicBezTo>
                  <a:pt x="4638" y="230633"/>
                  <a:pt x="5049" y="231250"/>
                  <a:pt x="5666" y="231181"/>
                </a:cubicBezTo>
                <a:cubicBezTo>
                  <a:pt x="4227" y="228440"/>
                  <a:pt x="6420" y="226453"/>
                  <a:pt x="5666" y="224328"/>
                </a:cubicBezTo>
                <a:lnTo>
                  <a:pt x="6625" y="225288"/>
                </a:lnTo>
                <a:cubicBezTo>
                  <a:pt x="8270" y="221724"/>
                  <a:pt x="4501" y="223985"/>
                  <a:pt x="5598" y="220833"/>
                </a:cubicBezTo>
                <a:cubicBezTo>
                  <a:pt x="5598" y="221655"/>
                  <a:pt x="6283" y="221450"/>
                  <a:pt x="6694" y="221587"/>
                </a:cubicBezTo>
                <a:cubicBezTo>
                  <a:pt x="5049" y="218434"/>
                  <a:pt x="6214" y="213705"/>
                  <a:pt x="5872" y="210690"/>
                </a:cubicBezTo>
                <a:cubicBezTo>
                  <a:pt x="5872" y="210690"/>
                  <a:pt x="6283" y="210690"/>
                  <a:pt x="6283" y="210690"/>
                </a:cubicBezTo>
                <a:cubicBezTo>
                  <a:pt x="6735" y="207304"/>
                  <a:pt x="6941" y="203892"/>
                  <a:pt x="6899" y="200479"/>
                </a:cubicBezTo>
                <a:cubicBezTo>
                  <a:pt x="7516" y="199245"/>
                  <a:pt x="9436" y="201232"/>
                  <a:pt x="9436" y="197737"/>
                </a:cubicBezTo>
                <a:cubicBezTo>
                  <a:pt x="7242" y="197737"/>
                  <a:pt x="9436" y="191912"/>
                  <a:pt x="6557" y="193625"/>
                </a:cubicBezTo>
                <a:cubicBezTo>
                  <a:pt x="7557" y="190596"/>
                  <a:pt x="8065" y="187423"/>
                  <a:pt x="8065" y="184236"/>
                </a:cubicBezTo>
                <a:cubicBezTo>
                  <a:pt x="8681" y="185607"/>
                  <a:pt x="10806" y="183140"/>
                  <a:pt x="10738" y="185539"/>
                </a:cubicBezTo>
                <a:lnTo>
                  <a:pt x="12245" y="183893"/>
                </a:lnTo>
                <a:cubicBezTo>
                  <a:pt x="13068" y="183893"/>
                  <a:pt x="11697" y="185744"/>
                  <a:pt x="12862" y="185264"/>
                </a:cubicBezTo>
                <a:cubicBezTo>
                  <a:pt x="12656" y="183304"/>
                  <a:pt x="12656" y="181331"/>
                  <a:pt x="12862" y="179370"/>
                </a:cubicBezTo>
                <a:cubicBezTo>
                  <a:pt x="11121" y="176883"/>
                  <a:pt x="10080" y="173970"/>
                  <a:pt x="9847" y="170941"/>
                </a:cubicBezTo>
                <a:cubicBezTo>
                  <a:pt x="10395" y="172791"/>
                  <a:pt x="12314" y="170324"/>
                  <a:pt x="12519" y="171489"/>
                </a:cubicBezTo>
                <a:lnTo>
                  <a:pt x="9093" y="165869"/>
                </a:lnTo>
                <a:cubicBezTo>
                  <a:pt x="9093" y="164704"/>
                  <a:pt x="10806" y="165869"/>
                  <a:pt x="10463" y="164019"/>
                </a:cubicBezTo>
                <a:cubicBezTo>
                  <a:pt x="9915" y="164019"/>
                  <a:pt x="9641" y="163265"/>
                  <a:pt x="9298" y="162648"/>
                </a:cubicBezTo>
                <a:cubicBezTo>
                  <a:pt x="8956" y="162031"/>
                  <a:pt x="9298" y="157508"/>
                  <a:pt x="11697" y="157303"/>
                </a:cubicBezTo>
                <a:cubicBezTo>
                  <a:pt x="12588" y="156891"/>
                  <a:pt x="11697" y="159359"/>
                  <a:pt x="12794" y="158125"/>
                </a:cubicBezTo>
                <a:cubicBezTo>
                  <a:pt x="12794" y="155864"/>
                  <a:pt x="12382" y="155658"/>
                  <a:pt x="12794" y="153465"/>
                </a:cubicBezTo>
                <a:lnTo>
                  <a:pt x="12794" y="153465"/>
                </a:lnTo>
                <a:cubicBezTo>
                  <a:pt x="13410" y="152026"/>
                  <a:pt x="12794" y="149010"/>
                  <a:pt x="11217" y="150381"/>
                </a:cubicBezTo>
                <a:cubicBezTo>
                  <a:pt x="11217" y="151409"/>
                  <a:pt x="12519" y="150381"/>
                  <a:pt x="11697" y="151615"/>
                </a:cubicBezTo>
                <a:cubicBezTo>
                  <a:pt x="10765" y="149723"/>
                  <a:pt x="10546" y="147557"/>
                  <a:pt x="11080" y="145515"/>
                </a:cubicBezTo>
                <a:cubicBezTo>
                  <a:pt x="11080" y="146338"/>
                  <a:pt x="11903" y="146338"/>
                  <a:pt x="12382" y="146749"/>
                </a:cubicBezTo>
                <a:cubicBezTo>
                  <a:pt x="11526" y="143466"/>
                  <a:pt x="11176" y="140067"/>
                  <a:pt x="11354" y="136675"/>
                </a:cubicBezTo>
                <a:cubicBezTo>
                  <a:pt x="10326" y="136675"/>
                  <a:pt x="12930" y="138251"/>
                  <a:pt x="12314" y="138662"/>
                </a:cubicBezTo>
                <a:cubicBezTo>
                  <a:pt x="14438" y="134687"/>
                  <a:pt x="12314" y="129342"/>
                  <a:pt x="14987" y="126257"/>
                </a:cubicBezTo>
                <a:cubicBezTo>
                  <a:pt x="14987" y="126874"/>
                  <a:pt x="13547" y="126257"/>
                  <a:pt x="13821" y="126257"/>
                </a:cubicBezTo>
                <a:cubicBezTo>
                  <a:pt x="14438" y="124202"/>
                  <a:pt x="15809" y="124681"/>
                  <a:pt x="15672" y="123173"/>
                </a:cubicBezTo>
                <a:cubicBezTo>
                  <a:pt x="16494" y="123173"/>
                  <a:pt x="15672" y="121460"/>
                  <a:pt x="15672" y="120021"/>
                </a:cubicBezTo>
                <a:cubicBezTo>
                  <a:pt x="15672" y="118582"/>
                  <a:pt x="16152" y="120021"/>
                  <a:pt x="15672" y="120980"/>
                </a:cubicBezTo>
                <a:cubicBezTo>
                  <a:pt x="15576" y="116053"/>
                  <a:pt x="16707" y="111180"/>
                  <a:pt x="18961" y="106794"/>
                </a:cubicBezTo>
                <a:cubicBezTo>
                  <a:pt x="18413" y="106794"/>
                  <a:pt x="17865" y="103436"/>
                  <a:pt x="18276" y="102408"/>
                </a:cubicBezTo>
                <a:lnTo>
                  <a:pt x="19372" y="103231"/>
                </a:lnTo>
                <a:cubicBezTo>
                  <a:pt x="20401" y="102614"/>
                  <a:pt x="20469" y="99873"/>
                  <a:pt x="21634" y="100078"/>
                </a:cubicBezTo>
                <a:cubicBezTo>
                  <a:pt x="20812" y="97405"/>
                  <a:pt x="20058" y="108782"/>
                  <a:pt x="19921" y="105492"/>
                </a:cubicBezTo>
                <a:cubicBezTo>
                  <a:pt x="21154" y="105081"/>
                  <a:pt x="19236" y="100695"/>
                  <a:pt x="20743" y="101928"/>
                </a:cubicBezTo>
                <a:cubicBezTo>
                  <a:pt x="21429" y="99941"/>
                  <a:pt x="20743" y="97474"/>
                  <a:pt x="22662" y="95966"/>
                </a:cubicBezTo>
                <a:cubicBezTo>
                  <a:pt x="22251" y="96446"/>
                  <a:pt x="23759" y="98296"/>
                  <a:pt x="24307" y="96651"/>
                </a:cubicBezTo>
                <a:cubicBezTo>
                  <a:pt x="25129" y="93704"/>
                  <a:pt x="24307" y="95555"/>
                  <a:pt x="24307" y="93156"/>
                </a:cubicBezTo>
                <a:lnTo>
                  <a:pt x="24307" y="91511"/>
                </a:lnTo>
                <a:cubicBezTo>
                  <a:pt x="23210" y="90895"/>
                  <a:pt x="25541" y="89113"/>
                  <a:pt x="23827" y="89524"/>
                </a:cubicBezTo>
                <a:cubicBezTo>
                  <a:pt x="24924" y="89524"/>
                  <a:pt x="24992" y="85206"/>
                  <a:pt x="26774" y="86371"/>
                </a:cubicBezTo>
                <a:lnTo>
                  <a:pt x="28145" y="87468"/>
                </a:lnTo>
                <a:cubicBezTo>
                  <a:pt x="28556" y="86234"/>
                  <a:pt x="27459" y="84795"/>
                  <a:pt x="27254" y="83493"/>
                </a:cubicBezTo>
                <a:cubicBezTo>
                  <a:pt x="27254" y="83493"/>
                  <a:pt x="27939" y="83493"/>
                  <a:pt x="28145" y="83493"/>
                </a:cubicBezTo>
                <a:cubicBezTo>
                  <a:pt x="25952" y="82191"/>
                  <a:pt x="29721" y="80752"/>
                  <a:pt x="28693" y="78422"/>
                </a:cubicBezTo>
                <a:cubicBezTo>
                  <a:pt x="30749" y="76365"/>
                  <a:pt x="32257" y="72254"/>
                  <a:pt x="34244" y="71568"/>
                </a:cubicBezTo>
                <a:cubicBezTo>
                  <a:pt x="34361" y="69307"/>
                  <a:pt x="35258" y="67148"/>
                  <a:pt x="36780" y="65469"/>
                </a:cubicBezTo>
                <a:cubicBezTo>
                  <a:pt x="36780" y="66017"/>
                  <a:pt x="36780" y="66565"/>
                  <a:pt x="36780" y="66976"/>
                </a:cubicBezTo>
                <a:cubicBezTo>
                  <a:pt x="38219" y="66154"/>
                  <a:pt x="37876" y="65469"/>
                  <a:pt x="38288" y="64030"/>
                </a:cubicBezTo>
                <a:cubicBezTo>
                  <a:pt x="38288" y="64509"/>
                  <a:pt x="41234" y="62316"/>
                  <a:pt x="43016" y="61562"/>
                </a:cubicBezTo>
                <a:cubicBezTo>
                  <a:pt x="43702" y="59438"/>
                  <a:pt x="42125" y="59164"/>
                  <a:pt x="41577" y="58478"/>
                </a:cubicBezTo>
                <a:cubicBezTo>
                  <a:pt x="44730" y="58478"/>
                  <a:pt x="44045" y="52653"/>
                  <a:pt x="47540" y="52311"/>
                </a:cubicBezTo>
                <a:cubicBezTo>
                  <a:pt x="47540" y="53133"/>
                  <a:pt x="46374" y="55463"/>
                  <a:pt x="48088" y="54572"/>
                </a:cubicBezTo>
                <a:cubicBezTo>
                  <a:pt x="51240" y="54572"/>
                  <a:pt x="49253" y="50392"/>
                  <a:pt x="52269" y="48884"/>
                </a:cubicBezTo>
                <a:lnTo>
                  <a:pt x="50212" y="47993"/>
                </a:lnTo>
                <a:cubicBezTo>
                  <a:pt x="52063" y="47993"/>
                  <a:pt x="52543" y="43744"/>
                  <a:pt x="53913" y="45526"/>
                </a:cubicBezTo>
                <a:cubicBezTo>
                  <a:pt x="53913" y="44223"/>
                  <a:pt x="57066" y="43470"/>
                  <a:pt x="55421" y="42236"/>
                </a:cubicBezTo>
                <a:cubicBezTo>
                  <a:pt x="60218" y="39769"/>
                  <a:pt x="64467" y="33053"/>
                  <a:pt x="69127" y="34081"/>
                </a:cubicBezTo>
                <a:cubicBezTo>
                  <a:pt x="69127" y="33327"/>
                  <a:pt x="71183" y="32505"/>
                  <a:pt x="70224" y="31888"/>
                </a:cubicBezTo>
                <a:cubicBezTo>
                  <a:pt x="69265" y="31271"/>
                  <a:pt x="69402" y="33601"/>
                  <a:pt x="68579" y="33258"/>
                </a:cubicBezTo>
                <a:cubicBezTo>
                  <a:pt x="68888" y="32881"/>
                  <a:pt x="68888" y="32333"/>
                  <a:pt x="68579" y="31956"/>
                </a:cubicBezTo>
                <a:cubicBezTo>
                  <a:pt x="70087" y="31340"/>
                  <a:pt x="71321" y="30860"/>
                  <a:pt x="70978" y="33053"/>
                </a:cubicBezTo>
                <a:cubicBezTo>
                  <a:pt x="74679" y="32162"/>
                  <a:pt x="72074" y="28118"/>
                  <a:pt x="76392" y="26200"/>
                </a:cubicBezTo>
                <a:cubicBezTo>
                  <a:pt x="76392" y="27022"/>
                  <a:pt x="77146" y="27090"/>
                  <a:pt x="78174" y="26200"/>
                </a:cubicBezTo>
                <a:cubicBezTo>
                  <a:pt x="79202" y="25309"/>
                  <a:pt x="79065" y="24418"/>
                  <a:pt x="79613" y="23595"/>
                </a:cubicBezTo>
                <a:cubicBezTo>
                  <a:pt x="82354" y="22499"/>
                  <a:pt x="82012" y="24486"/>
                  <a:pt x="82834" y="25720"/>
                </a:cubicBezTo>
                <a:cubicBezTo>
                  <a:pt x="84068" y="24760"/>
                  <a:pt x="85781" y="23938"/>
                  <a:pt x="85849" y="22636"/>
                </a:cubicBezTo>
                <a:lnTo>
                  <a:pt x="88385" y="23321"/>
                </a:lnTo>
                <a:cubicBezTo>
                  <a:pt x="86535" y="22841"/>
                  <a:pt x="89071" y="21950"/>
                  <a:pt x="89550" y="21265"/>
                </a:cubicBezTo>
                <a:lnTo>
                  <a:pt x="89071" y="21950"/>
                </a:lnTo>
                <a:cubicBezTo>
                  <a:pt x="89619" y="22293"/>
                  <a:pt x="91058" y="21196"/>
                  <a:pt x="91812" y="20717"/>
                </a:cubicBezTo>
                <a:cubicBezTo>
                  <a:pt x="91195" y="19963"/>
                  <a:pt x="89345" y="20717"/>
                  <a:pt x="88385" y="20717"/>
                </a:cubicBezTo>
                <a:cubicBezTo>
                  <a:pt x="88796" y="19758"/>
                  <a:pt x="89962" y="19346"/>
                  <a:pt x="90647" y="18250"/>
                </a:cubicBezTo>
                <a:cubicBezTo>
                  <a:pt x="90647" y="19689"/>
                  <a:pt x="93388" y="18250"/>
                  <a:pt x="94622" y="17770"/>
                </a:cubicBezTo>
                <a:cubicBezTo>
                  <a:pt x="95855" y="17290"/>
                  <a:pt x="95581" y="15920"/>
                  <a:pt x="95924" y="15783"/>
                </a:cubicBezTo>
                <a:cubicBezTo>
                  <a:pt x="96267" y="15645"/>
                  <a:pt x="98117" y="14960"/>
                  <a:pt x="97500" y="16331"/>
                </a:cubicBezTo>
                <a:cubicBezTo>
                  <a:pt x="96883" y="17701"/>
                  <a:pt x="96198" y="16331"/>
                  <a:pt x="95718" y="17085"/>
                </a:cubicBezTo>
                <a:cubicBezTo>
                  <a:pt x="96815" y="17085"/>
                  <a:pt x="97226" y="18387"/>
                  <a:pt x="98665" y="16742"/>
                </a:cubicBezTo>
                <a:cubicBezTo>
                  <a:pt x="100104" y="15097"/>
                  <a:pt x="97226" y="14275"/>
                  <a:pt x="100104" y="14069"/>
                </a:cubicBezTo>
                <a:cubicBezTo>
                  <a:pt x="99556" y="14618"/>
                  <a:pt x="99693" y="15234"/>
                  <a:pt x="99351" y="15920"/>
                </a:cubicBezTo>
                <a:lnTo>
                  <a:pt x="102023" y="15920"/>
                </a:lnTo>
                <a:lnTo>
                  <a:pt x="102023" y="14686"/>
                </a:lnTo>
                <a:cubicBezTo>
                  <a:pt x="102434" y="14686"/>
                  <a:pt x="102023" y="15097"/>
                  <a:pt x="102503" y="15166"/>
                </a:cubicBezTo>
                <a:cubicBezTo>
                  <a:pt x="102503" y="13658"/>
                  <a:pt x="106067" y="13452"/>
                  <a:pt x="106135" y="11808"/>
                </a:cubicBezTo>
                <a:cubicBezTo>
                  <a:pt x="107300" y="11191"/>
                  <a:pt x="109014" y="11808"/>
                  <a:pt x="110247" y="11396"/>
                </a:cubicBezTo>
                <a:lnTo>
                  <a:pt x="110247" y="11396"/>
                </a:lnTo>
                <a:cubicBezTo>
                  <a:pt x="111974" y="11437"/>
                  <a:pt x="113633" y="10711"/>
                  <a:pt x="114771" y="9409"/>
                </a:cubicBezTo>
                <a:lnTo>
                  <a:pt x="114771" y="9409"/>
                </a:lnTo>
                <a:cubicBezTo>
                  <a:pt x="116100" y="9128"/>
                  <a:pt x="117320" y="8463"/>
                  <a:pt x="118265" y="7490"/>
                </a:cubicBezTo>
                <a:cubicBezTo>
                  <a:pt x="120596" y="7490"/>
                  <a:pt x="120253" y="12013"/>
                  <a:pt x="122035" y="9820"/>
                </a:cubicBezTo>
                <a:cubicBezTo>
                  <a:pt x="124091" y="9203"/>
                  <a:pt x="124707" y="6736"/>
                  <a:pt x="123680" y="6119"/>
                </a:cubicBezTo>
                <a:cubicBezTo>
                  <a:pt x="127655" y="6119"/>
                  <a:pt x="131561" y="3036"/>
                  <a:pt x="135467" y="4474"/>
                </a:cubicBezTo>
                <a:cubicBezTo>
                  <a:pt x="135878" y="3858"/>
                  <a:pt x="135467" y="3583"/>
                  <a:pt x="136564" y="3104"/>
                </a:cubicBezTo>
                <a:cubicBezTo>
                  <a:pt x="139477" y="2775"/>
                  <a:pt x="142362" y="2254"/>
                  <a:pt x="145199" y="1528"/>
                </a:cubicBezTo>
                <a:cubicBezTo>
                  <a:pt x="147831" y="1007"/>
                  <a:pt x="150552" y="1199"/>
                  <a:pt x="153080" y="2076"/>
                </a:cubicBezTo>
                <a:cubicBezTo>
                  <a:pt x="151504" y="2761"/>
                  <a:pt x="153080" y="3378"/>
                  <a:pt x="153080" y="4132"/>
                </a:cubicBezTo>
                <a:cubicBezTo>
                  <a:pt x="154382" y="2830"/>
                  <a:pt x="154794" y="5160"/>
                  <a:pt x="155136" y="3172"/>
                </a:cubicBezTo>
                <a:cubicBezTo>
                  <a:pt x="155479" y="1185"/>
                  <a:pt x="155136" y="1390"/>
                  <a:pt x="153355" y="1116"/>
                </a:cubicBezTo>
                <a:cubicBezTo>
                  <a:pt x="156754" y="89"/>
                  <a:pt x="160379" y="89"/>
                  <a:pt x="163771" y="1116"/>
                </a:cubicBezTo>
                <a:cubicBezTo>
                  <a:pt x="162880" y="637"/>
                  <a:pt x="163771" y="225"/>
                  <a:pt x="164320" y="-117"/>
                </a:cubicBezTo>
                <a:cubicBezTo>
                  <a:pt x="164320" y="1733"/>
                  <a:pt x="166581" y="1939"/>
                  <a:pt x="168431" y="1254"/>
                </a:cubicBezTo>
                <a:lnTo>
                  <a:pt x="168431" y="89"/>
                </a:lnTo>
                <a:lnTo>
                  <a:pt x="169665" y="1322"/>
                </a:lnTo>
                <a:cubicBezTo>
                  <a:pt x="170419" y="1322"/>
                  <a:pt x="170488" y="-1077"/>
                  <a:pt x="172338" y="89"/>
                </a:cubicBezTo>
                <a:cubicBezTo>
                  <a:pt x="172407" y="520"/>
                  <a:pt x="172599" y="924"/>
                  <a:pt x="172886" y="1254"/>
                </a:cubicBezTo>
                <a:cubicBezTo>
                  <a:pt x="174874" y="431"/>
                  <a:pt x="177684" y="-1077"/>
                  <a:pt x="179740" y="-117"/>
                </a:cubicBezTo>
                <a:lnTo>
                  <a:pt x="181384" y="1665"/>
                </a:lnTo>
                <a:cubicBezTo>
                  <a:pt x="182344" y="1665"/>
                  <a:pt x="183920" y="705"/>
                  <a:pt x="182344" y="89"/>
                </a:cubicBezTo>
                <a:cubicBezTo>
                  <a:pt x="185908" y="1390"/>
                  <a:pt x="188238" y="1665"/>
                  <a:pt x="189197" y="3172"/>
                </a:cubicBezTo>
                <a:cubicBezTo>
                  <a:pt x="196606" y="877"/>
                  <a:pt x="204542" y="877"/>
                  <a:pt x="211950" y="3172"/>
                </a:cubicBezTo>
                <a:lnTo>
                  <a:pt x="211950" y="3995"/>
                </a:lnTo>
                <a:cubicBezTo>
                  <a:pt x="213663" y="5091"/>
                  <a:pt x="213252" y="2693"/>
                  <a:pt x="214417" y="3515"/>
                </a:cubicBezTo>
                <a:cubicBezTo>
                  <a:pt x="213663" y="4200"/>
                  <a:pt x="215514" y="5571"/>
                  <a:pt x="213800" y="6256"/>
                </a:cubicBezTo>
                <a:cubicBezTo>
                  <a:pt x="216336" y="7696"/>
                  <a:pt x="217638" y="5571"/>
                  <a:pt x="219489" y="5640"/>
                </a:cubicBezTo>
                <a:cubicBezTo>
                  <a:pt x="219968" y="4612"/>
                  <a:pt x="217912" y="5982"/>
                  <a:pt x="218529" y="4680"/>
                </a:cubicBezTo>
                <a:cubicBezTo>
                  <a:pt x="218940" y="4680"/>
                  <a:pt x="222093" y="6462"/>
                  <a:pt x="222915" y="4680"/>
                </a:cubicBezTo>
                <a:cubicBezTo>
                  <a:pt x="223395" y="5503"/>
                  <a:pt x="222573" y="6599"/>
                  <a:pt x="222093" y="7147"/>
                </a:cubicBezTo>
                <a:lnTo>
                  <a:pt x="223875" y="7147"/>
                </a:lnTo>
                <a:cubicBezTo>
                  <a:pt x="225382" y="9478"/>
                  <a:pt x="218529" y="9409"/>
                  <a:pt x="220037" y="12287"/>
                </a:cubicBezTo>
                <a:lnTo>
                  <a:pt x="221544" y="12287"/>
                </a:lnTo>
                <a:cubicBezTo>
                  <a:pt x="222504" y="14343"/>
                  <a:pt x="217159" y="13315"/>
                  <a:pt x="220722" y="14754"/>
                </a:cubicBezTo>
                <a:cubicBezTo>
                  <a:pt x="222504" y="14343"/>
                  <a:pt x="224560" y="12356"/>
                  <a:pt x="223258" y="11259"/>
                </a:cubicBezTo>
                <a:cubicBezTo>
                  <a:pt x="226753" y="11670"/>
                  <a:pt x="225862" y="7764"/>
                  <a:pt x="229495" y="8929"/>
                </a:cubicBezTo>
                <a:cubicBezTo>
                  <a:pt x="230180" y="10163"/>
                  <a:pt x="226479" y="8312"/>
                  <a:pt x="226822" y="9889"/>
                </a:cubicBezTo>
                <a:cubicBezTo>
                  <a:pt x="228192" y="11670"/>
                  <a:pt x="230454" y="9889"/>
                  <a:pt x="231893" y="11054"/>
                </a:cubicBezTo>
                <a:cubicBezTo>
                  <a:pt x="230317" y="9957"/>
                  <a:pt x="232236" y="8723"/>
                  <a:pt x="233470" y="8723"/>
                </a:cubicBezTo>
                <a:cubicBezTo>
                  <a:pt x="235046" y="10026"/>
                  <a:pt x="231756" y="9889"/>
                  <a:pt x="234360" y="10848"/>
                </a:cubicBezTo>
                <a:cubicBezTo>
                  <a:pt x="235046" y="10026"/>
                  <a:pt x="237719" y="10026"/>
                  <a:pt x="235799" y="8792"/>
                </a:cubicBezTo>
                <a:cubicBezTo>
                  <a:pt x="237444" y="6942"/>
                  <a:pt x="238404" y="10163"/>
                  <a:pt x="240323" y="8792"/>
                </a:cubicBezTo>
                <a:cubicBezTo>
                  <a:pt x="240665" y="10574"/>
                  <a:pt x="236553" y="11328"/>
                  <a:pt x="239157" y="13041"/>
                </a:cubicBezTo>
                <a:cubicBezTo>
                  <a:pt x="239157" y="11465"/>
                  <a:pt x="243270" y="12287"/>
                  <a:pt x="242447" y="9683"/>
                </a:cubicBezTo>
                <a:cubicBezTo>
                  <a:pt x="243475" y="10437"/>
                  <a:pt x="243201" y="11602"/>
                  <a:pt x="242104" y="12219"/>
                </a:cubicBezTo>
                <a:cubicBezTo>
                  <a:pt x="243406" y="13589"/>
                  <a:pt x="246833" y="10917"/>
                  <a:pt x="246422" y="13863"/>
                </a:cubicBezTo>
                <a:lnTo>
                  <a:pt x="247450" y="12630"/>
                </a:lnTo>
                <a:cubicBezTo>
                  <a:pt x="247985" y="13370"/>
                  <a:pt x="248471" y="14151"/>
                  <a:pt x="248889" y="14960"/>
                </a:cubicBezTo>
                <a:cubicBezTo>
                  <a:pt x="250260" y="15509"/>
                  <a:pt x="254098" y="14960"/>
                  <a:pt x="253138" y="16810"/>
                </a:cubicBezTo>
                <a:cubicBezTo>
                  <a:pt x="253686" y="16810"/>
                  <a:pt x="256770" y="18044"/>
                  <a:pt x="256154" y="16057"/>
                </a:cubicBezTo>
                <a:cubicBezTo>
                  <a:pt x="254509" y="14412"/>
                  <a:pt x="253481" y="16057"/>
                  <a:pt x="253138" y="13863"/>
                </a:cubicBezTo>
                <a:cubicBezTo>
                  <a:pt x="253892" y="16057"/>
                  <a:pt x="256085" y="14754"/>
                  <a:pt x="257387" y="14618"/>
                </a:cubicBezTo>
                <a:lnTo>
                  <a:pt x="257387" y="15509"/>
                </a:lnTo>
                <a:cubicBezTo>
                  <a:pt x="258210" y="15509"/>
                  <a:pt x="259717" y="16194"/>
                  <a:pt x="260471" y="15509"/>
                </a:cubicBezTo>
                <a:cubicBezTo>
                  <a:pt x="259786" y="15509"/>
                  <a:pt x="259855" y="16399"/>
                  <a:pt x="260471" y="16879"/>
                </a:cubicBezTo>
                <a:lnTo>
                  <a:pt x="261705" y="15851"/>
                </a:lnTo>
                <a:cubicBezTo>
                  <a:pt x="264652" y="16399"/>
                  <a:pt x="261705" y="18387"/>
                  <a:pt x="264241" y="19072"/>
                </a:cubicBezTo>
                <a:lnTo>
                  <a:pt x="261842" y="19072"/>
                </a:lnTo>
                <a:cubicBezTo>
                  <a:pt x="262390" y="19072"/>
                  <a:pt x="262801" y="20580"/>
                  <a:pt x="264172" y="20717"/>
                </a:cubicBezTo>
                <a:cubicBezTo>
                  <a:pt x="265543" y="20854"/>
                  <a:pt x="266639" y="18798"/>
                  <a:pt x="267462" y="18112"/>
                </a:cubicBezTo>
                <a:cubicBezTo>
                  <a:pt x="268284" y="17427"/>
                  <a:pt x="267462" y="19689"/>
                  <a:pt x="269517" y="19072"/>
                </a:cubicBezTo>
                <a:lnTo>
                  <a:pt x="267050" y="19689"/>
                </a:lnTo>
                <a:cubicBezTo>
                  <a:pt x="266571" y="19689"/>
                  <a:pt x="267530" y="22087"/>
                  <a:pt x="269517" y="22910"/>
                </a:cubicBezTo>
                <a:cubicBezTo>
                  <a:pt x="271505" y="23732"/>
                  <a:pt x="273561" y="22293"/>
                  <a:pt x="271848" y="20785"/>
                </a:cubicBezTo>
                <a:cubicBezTo>
                  <a:pt x="272876" y="21196"/>
                  <a:pt x="273972" y="22499"/>
                  <a:pt x="272807" y="22978"/>
                </a:cubicBezTo>
                <a:cubicBezTo>
                  <a:pt x="275206" y="23595"/>
                  <a:pt x="272807" y="21676"/>
                  <a:pt x="275274" y="21813"/>
                </a:cubicBezTo>
                <a:cubicBezTo>
                  <a:pt x="275754" y="22910"/>
                  <a:pt x="277673" y="25103"/>
                  <a:pt x="278632" y="26885"/>
                </a:cubicBezTo>
                <a:lnTo>
                  <a:pt x="275754" y="27844"/>
                </a:lnTo>
                <a:lnTo>
                  <a:pt x="277125" y="28461"/>
                </a:lnTo>
                <a:cubicBezTo>
                  <a:pt x="274657" y="29215"/>
                  <a:pt x="277125" y="29969"/>
                  <a:pt x="275754" y="31134"/>
                </a:cubicBezTo>
                <a:cubicBezTo>
                  <a:pt x="276700" y="31696"/>
                  <a:pt x="277817" y="31915"/>
                  <a:pt x="278906" y="31751"/>
                </a:cubicBezTo>
                <a:cubicBezTo>
                  <a:pt x="277468" y="27981"/>
                  <a:pt x="283430" y="29694"/>
                  <a:pt x="283772" y="27022"/>
                </a:cubicBezTo>
                <a:cubicBezTo>
                  <a:pt x="287679" y="28187"/>
                  <a:pt x="283293" y="33875"/>
                  <a:pt x="288775" y="31956"/>
                </a:cubicBezTo>
                <a:cubicBezTo>
                  <a:pt x="288775" y="31065"/>
                  <a:pt x="291106" y="30174"/>
                  <a:pt x="288775" y="29694"/>
                </a:cubicBezTo>
                <a:cubicBezTo>
                  <a:pt x="290900" y="31065"/>
                  <a:pt x="291448" y="28118"/>
                  <a:pt x="293573" y="30449"/>
                </a:cubicBezTo>
                <a:cubicBezTo>
                  <a:pt x="291174" y="30449"/>
                  <a:pt x="294464" y="33807"/>
                  <a:pt x="290968" y="33738"/>
                </a:cubicBezTo>
                <a:cubicBezTo>
                  <a:pt x="291585" y="33053"/>
                  <a:pt x="289735" y="32367"/>
                  <a:pt x="289186" y="32367"/>
                </a:cubicBezTo>
                <a:cubicBezTo>
                  <a:pt x="289666" y="33738"/>
                  <a:pt x="287884" y="34560"/>
                  <a:pt x="290077" y="35725"/>
                </a:cubicBezTo>
                <a:cubicBezTo>
                  <a:pt x="292270" y="36891"/>
                  <a:pt x="293436" y="37165"/>
                  <a:pt x="293778" y="35725"/>
                </a:cubicBezTo>
                <a:cubicBezTo>
                  <a:pt x="294121" y="34287"/>
                  <a:pt x="291654" y="34834"/>
                  <a:pt x="293230" y="33944"/>
                </a:cubicBezTo>
                <a:cubicBezTo>
                  <a:pt x="296177" y="34903"/>
                  <a:pt x="295560" y="37096"/>
                  <a:pt x="297890" y="35383"/>
                </a:cubicBezTo>
                <a:cubicBezTo>
                  <a:pt x="296814" y="35026"/>
                  <a:pt x="296225" y="33868"/>
                  <a:pt x="296581" y="32786"/>
                </a:cubicBezTo>
                <a:cubicBezTo>
                  <a:pt x="296643" y="32587"/>
                  <a:pt x="296739" y="32402"/>
                  <a:pt x="296862" y="32230"/>
                </a:cubicBezTo>
                <a:lnTo>
                  <a:pt x="299124" y="32779"/>
                </a:lnTo>
                <a:lnTo>
                  <a:pt x="298301" y="33396"/>
                </a:lnTo>
                <a:cubicBezTo>
                  <a:pt x="301180" y="35725"/>
                  <a:pt x="300083" y="32299"/>
                  <a:pt x="303099" y="34218"/>
                </a:cubicBezTo>
                <a:lnTo>
                  <a:pt x="303579" y="36685"/>
                </a:lnTo>
                <a:cubicBezTo>
                  <a:pt x="302139" y="37713"/>
                  <a:pt x="299466" y="33670"/>
                  <a:pt x="298713" y="36685"/>
                </a:cubicBezTo>
                <a:cubicBezTo>
                  <a:pt x="300700" y="37782"/>
                  <a:pt x="302002" y="36685"/>
                  <a:pt x="303579" y="38604"/>
                </a:cubicBezTo>
                <a:cubicBezTo>
                  <a:pt x="303030" y="38604"/>
                  <a:pt x="302414" y="38604"/>
                  <a:pt x="301934" y="38604"/>
                </a:cubicBezTo>
                <a:cubicBezTo>
                  <a:pt x="302550" y="39083"/>
                  <a:pt x="301934" y="42579"/>
                  <a:pt x="305429" y="42305"/>
                </a:cubicBezTo>
                <a:cubicBezTo>
                  <a:pt x="307279" y="42305"/>
                  <a:pt x="306251" y="41688"/>
                  <a:pt x="306799" y="40797"/>
                </a:cubicBezTo>
                <a:cubicBezTo>
                  <a:pt x="310157" y="42305"/>
                  <a:pt x="311597" y="41962"/>
                  <a:pt x="313653" y="42990"/>
                </a:cubicBezTo>
                <a:cubicBezTo>
                  <a:pt x="312214" y="44429"/>
                  <a:pt x="317148" y="45183"/>
                  <a:pt x="313653" y="45663"/>
                </a:cubicBezTo>
                <a:cubicBezTo>
                  <a:pt x="312186" y="43360"/>
                  <a:pt x="309493" y="42154"/>
                  <a:pt x="306799" y="42579"/>
                </a:cubicBezTo>
                <a:cubicBezTo>
                  <a:pt x="306799" y="45252"/>
                  <a:pt x="304470" y="40934"/>
                  <a:pt x="302619" y="42579"/>
                </a:cubicBezTo>
                <a:cubicBezTo>
                  <a:pt x="305155" y="44018"/>
                  <a:pt x="303921" y="45937"/>
                  <a:pt x="303579" y="47513"/>
                </a:cubicBezTo>
                <a:cubicBezTo>
                  <a:pt x="304291" y="47739"/>
                  <a:pt x="305059" y="47739"/>
                  <a:pt x="305772" y="47513"/>
                </a:cubicBezTo>
                <a:cubicBezTo>
                  <a:pt x="306799" y="46485"/>
                  <a:pt x="305772" y="46005"/>
                  <a:pt x="306525" y="44703"/>
                </a:cubicBezTo>
                <a:cubicBezTo>
                  <a:pt x="308808" y="46430"/>
                  <a:pt x="311617" y="47301"/>
                  <a:pt x="314475" y="47171"/>
                </a:cubicBezTo>
                <a:cubicBezTo>
                  <a:pt x="314839" y="47705"/>
                  <a:pt x="314695" y="48425"/>
                  <a:pt x="314167" y="48788"/>
                </a:cubicBezTo>
                <a:cubicBezTo>
                  <a:pt x="313783" y="49048"/>
                  <a:pt x="313290" y="49055"/>
                  <a:pt x="312899" y="48815"/>
                </a:cubicBezTo>
                <a:cubicBezTo>
                  <a:pt x="316421" y="50419"/>
                  <a:pt x="319738" y="52441"/>
                  <a:pt x="322768" y="54846"/>
                </a:cubicBezTo>
                <a:cubicBezTo>
                  <a:pt x="321945" y="51694"/>
                  <a:pt x="326537" y="56491"/>
                  <a:pt x="326194" y="54024"/>
                </a:cubicBezTo>
                <a:cubicBezTo>
                  <a:pt x="324755" y="52585"/>
                  <a:pt x="324138" y="50254"/>
                  <a:pt x="325646" y="49980"/>
                </a:cubicBezTo>
                <a:cubicBezTo>
                  <a:pt x="326606" y="50734"/>
                  <a:pt x="325029" y="50803"/>
                  <a:pt x="325235" y="51488"/>
                </a:cubicBezTo>
                <a:cubicBezTo>
                  <a:pt x="327222" y="51488"/>
                  <a:pt x="326263" y="54503"/>
                  <a:pt x="328661" y="53544"/>
                </a:cubicBezTo>
                <a:cubicBezTo>
                  <a:pt x="325235" y="52379"/>
                  <a:pt x="326606" y="55600"/>
                  <a:pt x="325098" y="56834"/>
                </a:cubicBezTo>
                <a:cubicBezTo>
                  <a:pt x="327770" y="57245"/>
                  <a:pt x="324344" y="57862"/>
                  <a:pt x="326468" y="59164"/>
                </a:cubicBezTo>
                <a:cubicBezTo>
                  <a:pt x="329319" y="59705"/>
                  <a:pt x="332095" y="60555"/>
                  <a:pt x="334761" y="61700"/>
                </a:cubicBezTo>
                <a:cubicBezTo>
                  <a:pt x="336885" y="64989"/>
                  <a:pt x="342299" y="66497"/>
                  <a:pt x="345041" y="68073"/>
                </a:cubicBezTo>
                <a:cubicBezTo>
                  <a:pt x="345932" y="69786"/>
                  <a:pt x="343876" y="70883"/>
                  <a:pt x="345041" y="72116"/>
                </a:cubicBezTo>
                <a:cubicBezTo>
                  <a:pt x="346206" y="73350"/>
                  <a:pt x="345041" y="69444"/>
                  <a:pt x="347028" y="72116"/>
                </a:cubicBezTo>
                <a:lnTo>
                  <a:pt x="346549" y="72116"/>
                </a:lnTo>
                <a:cubicBezTo>
                  <a:pt x="347577" y="72116"/>
                  <a:pt x="350523" y="76365"/>
                  <a:pt x="352922" y="74447"/>
                </a:cubicBezTo>
                <a:lnTo>
                  <a:pt x="350935" y="75749"/>
                </a:lnTo>
                <a:cubicBezTo>
                  <a:pt x="350935" y="76229"/>
                  <a:pt x="352031" y="76091"/>
                  <a:pt x="352511" y="76160"/>
                </a:cubicBezTo>
                <a:cubicBezTo>
                  <a:pt x="352990" y="76229"/>
                  <a:pt x="352511" y="77736"/>
                  <a:pt x="351346" y="77599"/>
                </a:cubicBezTo>
                <a:cubicBezTo>
                  <a:pt x="352100" y="79929"/>
                  <a:pt x="354841" y="79587"/>
                  <a:pt x="356554" y="80615"/>
                </a:cubicBezTo>
                <a:lnTo>
                  <a:pt x="356143" y="78833"/>
                </a:lnTo>
                <a:cubicBezTo>
                  <a:pt x="359707" y="79929"/>
                  <a:pt x="361009" y="82260"/>
                  <a:pt x="364093" y="83767"/>
                </a:cubicBezTo>
                <a:lnTo>
                  <a:pt x="363339" y="84795"/>
                </a:lnTo>
                <a:lnTo>
                  <a:pt x="365464" y="85275"/>
                </a:lnTo>
                <a:cubicBezTo>
                  <a:pt x="364299" y="86029"/>
                  <a:pt x="365464" y="87742"/>
                  <a:pt x="366903" y="87468"/>
                </a:cubicBezTo>
                <a:lnTo>
                  <a:pt x="360735" y="87468"/>
                </a:lnTo>
                <a:cubicBezTo>
                  <a:pt x="359981" y="86029"/>
                  <a:pt x="362996" y="87056"/>
                  <a:pt x="362859" y="85480"/>
                </a:cubicBezTo>
                <a:cubicBezTo>
                  <a:pt x="362722" y="83904"/>
                  <a:pt x="359981" y="82671"/>
                  <a:pt x="358885" y="83424"/>
                </a:cubicBezTo>
                <a:cubicBezTo>
                  <a:pt x="359844" y="84178"/>
                  <a:pt x="360050" y="83973"/>
                  <a:pt x="361078" y="84110"/>
                </a:cubicBezTo>
                <a:cubicBezTo>
                  <a:pt x="360392" y="85823"/>
                  <a:pt x="358953" y="84795"/>
                  <a:pt x="357514" y="85275"/>
                </a:cubicBezTo>
                <a:cubicBezTo>
                  <a:pt x="358062" y="85275"/>
                  <a:pt x="358542" y="86509"/>
                  <a:pt x="358953" y="86097"/>
                </a:cubicBezTo>
                <a:cubicBezTo>
                  <a:pt x="357350" y="86097"/>
                  <a:pt x="355801" y="85542"/>
                  <a:pt x="354567" y="84521"/>
                </a:cubicBezTo>
                <a:cubicBezTo>
                  <a:pt x="356075" y="84521"/>
                  <a:pt x="354567" y="83150"/>
                  <a:pt x="355252" y="83013"/>
                </a:cubicBezTo>
                <a:cubicBezTo>
                  <a:pt x="354224" y="84247"/>
                  <a:pt x="352305" y="83562"/>
                  <a:pt x="350387" y="81780"/>
                </a:cubicBezTo>
                <a:cubicBezTo>
                  <a:pt x="349838" y="79244"/>
                  <a:pt x="345726" y="80135"/>
                  <a:pt x="343533" y="78147"/>
                </a:cubicBezTo>
                <a:cubicBezTo>
                  <a:pt x="345336" y="77414"/>
                  <a:pt x="347323" y="77250"/>
                  <a:pt x="349221" y="77668"/>
                </a:cubicBezTo>
                <a:cubicBezTo>
                  <a:pt x="348125" y="75954"/>
                  <a:pt x="347439" y="76571"/>
                  <a:pt x="346343" y="74858"/>
                </a:cubicBezTo>
                <a:cubicBezTo>
                  <a:pt x="344719" y="75831"/>
                  <a:pt x="342793" y="76174"/>
                  <a:pt x="340929" y="75817"/>
                </a:cubicBezTo>
                <a:lnTo>
                  <a:pt x="341477" y="74789"/>
                </a:lnTo>
                <a:cubicBezTo>
                  <a:pt x="339284" y="74104"/>
                  <a:pt x="338325" y="75543"/>
                  <a:pt x="336132" y="73830"/>
                </a:cubicBezTo>
                <a:cubicBezTo>
                  <a:pt x="332431" y="70746"/>
                  <a:pt x="328182" y="68142"/>
                  <a:pt x="325166" y="66085"/>
                </a:cubicBezTo>
                <a:lnTo>
                  <a:pt x="325646" y="64989"/>
                </a:lnTo>
                <a:cubicBezTo>
                  <a:pt x="322630" y="66085"/>
                  <a:pt x="319341" y="62316"/>
                  <a:pt x="316463" y="61836"/>
                </a:cubicBezTo>
                <a:cubicBezTo>
                  <a:pt x="313036" y="58478"/>
                  <a:pt x="307142" y="57725"/>
                  <a:pt x="306046" y="54983"/>
                </a:cubicBezTo>
                <a:cubicBezTo>
                  <a:pt x="298610" y="52078"/>
                  <a:pt x="291380" y="48692"/>
                  <a:pt x="284389" y="44840"/>
                </a:cubicBezTo>
                <a:lnTo>
                  <a:pt x="286445" y="44018"/>
                </a:lnTo>
                <a:cubicBezTo>
                  <a:pt x="284526" y="44429"/>
                  <a:pt x="286034" y="42647"/>
                  <a:pt x="284526" y="42236"/>
                </a:cubicBezTo>
                <a:cubicBezTo>
                  <a:pt x="285486" y="44223"/>
                  <a:pt x="281922" y="42922"/>
                  <a:pt x="280483" y="43401"/>
                </a:cubicBezTo>
                <a:cubicBezTo>
                  <a:pt x="277276" y="40838"/>
                  <a:pt x="273280" y="39461"/>
                  <a:pt x="269175" y="39495"/>
                </a:cubicBezTo>
                <a:lnTo>
                  <a:pt x="269517" y="38330"/>
                </a:lnTo>
                <a:cubicBezTo>
                  <a:pt x="265543" y="38947"/>
                  <a:pt x="262664" y="35589"/>
                  <a:pt x="258964" y="33670"/>
                </a:cubicBezTo>
                <a:cubicBezTo>
                  <a:pt x="258964" y="33053"/>
                  <a:pt x="258415" y="31682"/>
                  <a:pt x="257182" y="31340"/>
                </a:cubicBezTo>
                <a:cubicBezTo>
                  <a:pt x="254742" y="31833"/>
                  <a:pt x="252220" y="31833"/>
                  <a:pt x="249780" y="31340"/>
                </a:cubicBezTo>
                <a:cubicBezTo>
                  <a:pt x="247018" y="30222"/>
                  <a:pt x="244373" y="28817"/>
                  <a:pt x="241899" y="27159"/>
                </a:cubicBezTo>
                <a:cubicBezTo>
                  <a:pt x="232441" y="26748"/>
                  <a:pt x="224080" y="22499"/>
                  <a:pt x="214486" y="21950"/>
                </a:cubicBezTo>
                <a:lnTo>
                  <a:pt x="214143" y="20443"/>
                </a:lnTo>
                <a:cubicBezTo>
                  <a:pt x="204686" y="21334"/>
                  <a:pt x="194269" y="16947"/>
                  <a:pt x="186319" y="17976"/>
                </a:cubicBezTo>
                <a:lnTo>
                  <a:pt x="187278" y="15645"/>
                </a:lnTo>
                <a:cubicBezTo>
                  <a:pt x="184948" y="14754"/>
                  <a:pt x="181727" y="15645"/>
                  <a:pt x="182207" y="17564"/>
                </a:cubicBezTo>
                <a:cubicBezTo>
                  <a:pt x="179877" y="16536"/>
                  <a:pt x="176176" y="18455"/>
                  <a:pt x="174737" y="16468"/>
                </a:cubicBezTo>
                <a:cubicBezTo>
                  <a:pt x="172201" y="15988"/>
                  <a:pt x="171653" y="17496"/>
                  <a:pt x="169597" y="17770"/>
                </a:cubicBezTo>
                <a:cubicBezTo>
                  <a:pt x="165834" y="17085"/>
                  <a:pt x="161983" y="17085"/>
                  <a:pt x="158220" y="17770"/>
                </a:cubicBezTo>
                <a:lnTo>
                  <a:pt x="159385" y="17770"/>
                </a:lnTo>
                <a:cubicBezTo>
                  <a:pt x="159865" y="17222"/>
                  <a:pt x="159865" y="16194"/>
                  <a:pt x="158700" y="16125"/>
                </a:cubicBezTo>
                <a:cubicBezTo>
                  <a:pt x="157535" y="16057"/>
                  <a:pt x="152258" y="16125"/>
                  <a:pt x="154245" y="18661"/>
                </a:cubicBezTo>
                <a:cubicBezTo>
                  <a:pt x="149105" y="17359"/>
                  <a:pt x="143006" y="21265"/>
                  <a:pt x="137935" y="19894"/>
                </a:cubicBezTo>
                <a:cubicBezTo>
                  <a:pt x="138483" y="20580"/>
                  <a:pt x="137318" y="20923"/>
                  <a:pt x="136907" y="21539"/>
                </a:cubicBezTo>
                <a:cubicBezTo>
                  <a:pt x="132795" y="22499"/>
                  <a:pt x="127929" y="21539"/>
                  <a:pt x="124913" y="24007"/>
                </a:cubicBezTo>
                <a:cubicBezTo>
                  <a:pt x="124160" y="24007"/>
                  <a:pt x="125667" y="22430"/>
                  <a:pt x="123954" y="22841"/>
                </a:cubicBezTo>
                <a:cubicBezTo>
                  <a:pt x="122240" y="23252"/>
                  <a:pt x="123954" y="23801"/>
                  <a:pt x="123063" y="24623"/>
                </a:cubicBezTo>
                <a:cubicBezTo>
                  <a:pt x="116826" y="27776"/>
                  <a:pt x="109356" y="27365"/>
                  <a:pt x="103531" y="30311"/>
                </a:cubicBezTo>
                <a:cubicBezTo>
                  <a:pt x="93669" y="35403"/>
                  <a:pt x="84266" y="41345"/>
                  <a:pt x="75432" y="48062"/>
                </a:cubicBezTo>
                <a:lnTo>
                  <a:pt x="75432" y="47513"/>
                </a:lnTo>
                <a:cubicBezTo>
                  <a:pt x="73925" y="51214"/>
                  <a:pt x="67620" y="51283"/>
                  <a:pt x="67757" y="55600"/>
                </a:cubicBezTo>
                <a:cubicBezTo>
                  <a:pt x="66729" y="55600"/>
                  <a:pt x="65221" y="57587"/>
                  <a:pt x="64947" y="56354"/>
                </a:cubicBezTo>
                <a:cubicBezTo>
                  <a:pt x="64056" y="59438"/>
                  <a:pt x="58505" y="61220"/>
                  <a:pt x="57340" y="65606"/>
                </a:cubicBezTo>
                <a:cubicBezTo>
                  <a:pt x="57340" y="65606"/>
                  <a:pt x="57340" y="65058"/>
                  <a:pt x="57751" y="64578"/>
                </a:cubicBezTo>
                <a:cubicBezTo>
                  <a:pt x="54256" y="67114"/>
                  <a:pt x="53296" y="70951"/>
                  <a:pt x="50075" y="74035"/>
                </a:cubicBezTo>
                <a:cubicBezTo>
                  <a:pt x="50075" y="73556"/>
                  <a:pt x="50418" y="72733"/>
                  <a:pt x="50075" y="72322"/>
                </a:cubicBezTo>
                <a:cubicBezTo>
                  <a:pt x="48225" y="73213"/>
                  <a:pt x="50075" y="76982"/>
                  <a:pt x="47060" y="76297"/>
                </a:cubicBezTo>
                <a:cubicBezTo>
                  <a:pt x="46512" y="77188"/>
                  <a:pt x="47814" y="77599"/>
                  <a:pt x="48088" y="77051"/>
                </a:cubicBezTo>
                <a:cubicBezTo>
                  <a:pt x="42530" y="85391"/>
                  <a:pt x="38555" y="94684"/>
                  <a:pt x="36369" y="104464"/>
                </a:cubicBezTo>
                <a:cubicBezTo>
                  <a:pt x="32394" y="110769"/>
                  <a:pt x="31845" y="103367"/>
                  <a:pt x="31914" y="109535"/>
                </a:cubicBezTo>
                <a:cubicBezTo>
                  <a:pt x="31298" y="109535"/>
                  <a:pt x="32805" y="110152"/>
                  <a:pt x="32257" y="110084"/>
                </a:cubicBezTo>
                <a:cubicBezTo>
                  <a:pt x="32257" y="112414"/>
                  <a:pt x="28213" y="112482"/>
                  <a:pt x="29173" y="114470"/>
                </a:cubicBezTo>
                <a:cubicBezTo>
                  <a:pt x="30955" y="114470"/>
                  <a:pt x="29790" y="115704"/>
                  <a:pt x="30749" y="116046"/>
                </a:cubicBezTo>
                <a:cubicBezTo>
                  <a:pt x="28487" y="120089"/>
                  <a:pt x="26706" y="120569"/>
                  <a:pt x="27117" y="124407"/>
                </a:cubicBezTo>
                <a:lnTo>
                  <a:pt x="26294" y="123927"/>
                </a:lnTo>
                <a:cubicBezTo>
                  <a:pt x="27665" y="128656"/>
                  <a:pt x="25335" y="133111"/>
                  <a:pt x="27459" y="137154"/>
                </a:cubicBezTo>
                <a:cubicBezTo>
                  <a:pt x="23347" y="159976"/>
                  <a:pt x="22662" y="182866"/>
                  <a:pt x="20606" y="205687"/>
                </a:cubicBezTo>
                <a:cubicBezTo>
                  <a:pt x="18550" y="228508"/>
                  <a:pt x="16905" y="250645"/>
                  <a:pt x="14712" y="273466"/>
                </a:cubicBezTo>
                <a:cubicBezTo>
                  <a:pt x="12608" y="276968"/>
                  <a:pt x="12060" y="281190"/>
                  <a:pt x="13205" y="285117"/>
                </a:cubicBezTo>
                <a:cubicBezTo>
                  <a:pt x="12794" y="285117"/>
                  <a:pt x="12725" y="284500"/>
                  <a:pt x="12382" y="285117"/>
                </a:cubicBezTo>
                <a:cubicBezTo>
                  <a:pt x="14301" y="285117"/>
                  <a:pt x="12382" y="289297"/>
                  <a:pt x="14370" y="289845"/>
                </a:cubicBezTo>
                <a:cubicBezTo>
                  <a:pt x="14226" y="298124"/>
                  <a:pt x="14520" y="306410"/>
                  <a:pt x="15261" y="314654"/>
                </a:cubicBezTo>
                <a:cubicBezTo>
                  <a:pt x="15261" y="313284"/>
                  <a:pt x="13410" y="312667"/>
                  <a:pt x="13616" y="314312"/>
                </a:cubicBezTo>
                <a:lnTo>
                  <a:pt x="14918" y="315956"/>
                </a:lnTo>
                <a:lnTo>
                  <a:pt x="14438" y="315956"/>
                </a:lnTo>
                <a:cubicBezTo>
                  <a:pt x="14781" y="317053"/>
                  <a:pt x="15740" y="318218"/>
                  <a:pt x="16289" y="317053"/>
                </a:cubicBezTo>
                <a:cubicBezTo>
                  <a:pt x="19372" y="338367"/>
                  <a:pt x="18893" y="359818"/>
                  <a:pt x="25541" y="379829"/>
                </a:cubicBezTo>
                <a:cubicBezTo>
                  <a:pt x="26836" y="385483"/>
                  <a:pt x="28864" y="390945"/>
                  <a:pt x="31572" y="396071"/>
                </a:cubicBezTo>
                <a:cubicBezTo>
                  <a:pt x="34559" y="411477"/>
                  <a:pt x="41481" y="425856"/>
                  <a:pt x="51652" y="437808"/>
                </a:cubicBezTo>
                <a:cubicBezTo>
                  <a:pt x="48047" y="438699"/>
                  <a:pt x="44237" y="437726"/>
                  <a:pt x="41509" y="4352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7" name="Google Shape;2397;p47"/>
          <p:cNvSpPr/>
          <p:nvPr/>
        </p:nvSpPr>
        <p:spPr>
          <a:xfrm>
            <a:off x="2168532" y="3675721"/>
            <a:ext cx="949" cy="2416"/>
          </a:xfrm>
          <a:custGeom>
            <a:rect b="b" l="l" r="r" t="t"/>
            <a:pathLst>
              <a:path extrusionOk="0" h="2809" w="1104">
                <a:moveTo>
                  <a:pt x="328" y="2384"/>
                </a:moveTo>
                <a:cubicBezTo>
                  <a:pt x="328" y="1287"/>
                  <a:pt x="-974" y="-221"/>
                  <a:pt x="1013" y="-426"/>
                </a:cubicBezTo>
                <a:cubicBezTo>
                  <a:pt x="671" y="396"/>
                  <a:pt x="945" y="1767"/>
                  <a:pt x="328" y="23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8" name="Google Shape;2398;p47"/>
          <p:cNvSpPr/>
          <p:nvPr/>
        </p:nvSpPr>
        <p:spPr>
          <a:xfrm>
            <a:off x="2135325" y="3646091"/>
            <a:ext cx="1427" cy="833"/>
          </a:xfrm>
          <a:custGeom>
            <a:rect b="b" l="l" r="r" t="t"/>
            <a:pathLst>
              <a:path extrusionOk="0" h="969" w="1659">
                <a:moveTo>
                  <a:pt x="389" y="543"/>
                </a:moveTo>
                <a:cubicBezTo>
                  <a:pt x="389" y="543"/>
                  <a:pt x="-91" y="-142"/>
                  <a:pt x="-91" y="-348"/>
                </a:cubicBezTo>
                <a:cubicBezTo>
                  <a:pt x="-91" y="-553"/>
                  <a:pt x="1417" y="-348"/>
                  <a:pt x="1554" y="200"/>
                </a:cubicBezTo>
                <a:cubicBezTo>
                  <a:pt x="1691" y="749"/>
                  <a:pt x="869" y="337"/>
                  <a:pt x="389" y="5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9" name="Google Shape;2399;p47"/>
          <p:cNvSpPr/>
          <p:nvPr/>
        </p:nvSpPr>
        <p:spPr>
          <a:xfrm>
            <a:off x="2126139" y="3640412"/>
            <a:ext cx="4243" cy="1096"/>
          </a:xfrm>
          <a:custGeom>
            <a:rect b="b" l="l" r="r" t="t"/>
            <a:pathLst>
              <a:path extrusionOk="0" h="1274" w="4934">
                <a:moveTo>
                  <a:pt x="-91" y="-180"/>
                </a:moveTo>
                <a:cubicBezTo>
                  <a:pt x="458" y="-797"/>
                  <a:pt x="3336" y="-180"/>
                  <a:pt x="4844" y="8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0" name="Google Shape;2400;p47"/>
          <p:cNvSpPr/>
          <p:nvPr/>
        </p:nvSpPr>
        <p:spPr>
          <a:xfrm>
            <a:off x="2117920" y="3631803"/>
            <a:ext cx="1153" cy="870"/>
          </a:xfrm>
          <a:custGeom>
            <a:rect b="b" l="l" r="r" t="t"/>
            <a:pathLst>
              <a:path extrusionOk="0" h="1012" w="1341">
                <a:moveTo>
                  <a:pt x="154" y="586"/>
                </a:moveTo>
                <a:cubicBezTo>
                  <a:pt x="-463" y="-510"/>
                  <a:pt x="154" y="-716"/>
                  <a:pt x="1250" y="-31"/>
                </a:cubicBezTo>
                <a:cubicBezTo>
                  <a:pt x="1182" y="449"/>
                  <a:pt x="634" y="380"/>
                  <a:pt x="154" y="5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1" name="Google Shape;2401;p47"/>
          <p:cNvSpPr/>
          <p:nvPr/>
        </p:nvSpPr>
        <p:spPr>
          <a:xfrm>
            <a:off x="2115462" y="3632202"/>
            <a:ext cx="1379" cy="1591"/>
          </a:xfrm>
          <a:custGeom>
            <a:rect b="b" l="l" r="r" t="t"/>
            <a:pathLst>
              <a:path extrusionOk="0" h="1850" w="1604">
                <a:moveTo>
                  <a:pt x="1300" y="1424"/>
                </a:moveTo>
                <a:cubicBezTo>
                  <a:pt x="594" y="1040"/>
                  <a:pt x="94" y="362"/>
                  <a:pt x="-70" y="-426"/>
                </a:cubicBezTo>
                <a:cubicBezTo>
                  <a:pt x="-344" y="191"/>
                  <a:pt x="2260" y="328"/>
                  <a:pt x="1300" y="14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2" name="Google Shape;2402;p47"/>
          <p:cNvSpPr/>
          <p:nvPr/>
        </p:nvSpPr>
        <p:spPr>
          <a:xfrm>
            <a:off x="2094634" y="3619953"/>
            <a:ext cx="2224" cy="1120"/>
          </a:xfrm>
          <a:custGeom>
            <a:rect b="b" l="l" r="r" t="t"/>
            <a:pathLst>
              <a:path extrusionOk="0" h="1302" w="2586">
                <a:moveTo>
                  <a:pt x="2308" y="876"/>
                </a:moveTo>
                <a:cubicBezTo>
                  <a:pt x="1691" y="876"/>
                  <a:pt x="115" y="876"/>
                  <a:pt x="-91" y="-426"/>
                </a:cubicBezTo>
                <a:cubicBezTo>
                  <a:pt x="252" y="465"/>
                  <a:pt x="3267" y="122"/>
                  <a:pt x="2308" y="8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3" name="Google Shape;2403;p47"/>
          <p:cNvSpPr/>
          <p:nvPr/>
        </p:nvSpPr>
        <p:spPr>
          <a:xfrm>
            <a:off x="2085136" y="3616824"/>
            <a:ext cx="1077" cy="726"/>
          </a:xfrm>
          <a:custGeom>
            <a:rect b="b" l="l" r="r" t="t"/>
            <a:pathLst>
              <a:path extrusionOk="0" h="844" w="1252">
                <a:moveTo>
                  <a:pt x="1093" y="338"/>
                </a:moveTo>
                <a:cubicBezTo>
                  <a:pt x="750" y="338"/>
                  <a:pt x="613" y="-73"/>
                  <a:pt x="65" y="338"/>
                </a:cubicBezTo>
                <a:cubicBezTo>
                  <a:pt x="-483" y="749"/>
                  <a:pt x="545" y="-553"/>
                  <a:pt x="1161" y="-4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4" name="Google Shape;2404;p47"/>
          <p:cNvSpPr/>
          <p:nvPr/>
        </p:nvSpPr>
        <p:spPr>
          <a:xfrm>
            <a:off x="1896710" y="3640741"/>
            <a:ext cx="1001" cy="1120"/>
          </a:xfrm>
          <a:custGeom>
            <a:rect b="b" l="l" r="r" t="t"/>
            <a:pathLst>
              <a:path extrusionOk="0" h="1302" w="1164">
                <a:moveTo>
                  <a:pt x="0" y="1302"/>
                </a:moveTo>
                <a:lnTo>
                  <a:pt x="685" y="0"/>
                </a:lnTo>
                <a:lnTo>
                  <a:pt x="1165" y="685"/>
                </a:lnTo>
                <a:lnTo>
                  <a:pt x="0" y="130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5" name="Google Shape;2405;p47"/>
          <p:cNvSpPr/>
          <p:nvPr/>
        </p:nvSpPr>
        <p:spPr>
          <a:xfrm>
            <a:off x="1861197" y="3722242"/>
            <a:ext cx="945" cy="840"/>
          </a:xfrm>
          <a:custGeom>
            <a:rect b="b" l="l" r="r" t="t"/>
            <a:pathLst>
              <a:path extrusionOk="0" h="977" w="1099">
                <a:moveTo>
                  <a:pt x="1009" y="-426"/>
                </a:moveTo>
                <a:cubicBezTo>
                  <a:pt x="1009" y="1013"/>
                  <a:pt x="118" y="396"/>
                  <a:pt x="-87" y="534"/>
                </a:cubicBezTo>
                <a:cubicBezTo>
                  <a:pt x="-156" y="-700"/>
                  <a:pt x="872" y="1219"/>
                  <a:pt x="1009"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6" name="Google Shape;2406;p47"/>
          <p:cNvSpPr/>
          <p:nvPr/>
        </p:nvSpPr>
        <p:spPr>
          <a:xfrm>
            <a:off x="1859550" y="3768411"/>
            <a:ext cx="1532" cy="353"/>
          </a:xfrm>
          <a:custGeom>
            <a:rect b="b" l="l" r="r" t="t"/>
            <a:pathLst>
              <a:path extrusionOk="0" h="411" w="1781">
                <a:moveTo>
                  <a:pt x="0" y="411"/>
                </a:moveTo>
                <a:lnTo>
                  <a:pt x="69" y="0"/>
                </a:lnTo>
                <a:lnTo>
                  <a:pt x="1782" y="343"/>
                </a:lnTo>
                <a:lnTo>
                  <a:pt x="0" y="41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7" name="Google Shape;2407;p47"/>
          <p:cNvSpPr/>
          <p:nvPr/>
        </p:nvSpPr>
        <p:spPr>
          <a:xfrm>
            <a:off x="1836773" y="3408249"/>
            <a:ext cx="930" cy="765"/>
          </a:xfrm>
          <a:custGeom>
            <a:rect b="b" l="l" r="r" t="t"/>
            <a:pathLst>
              <a:path extrusionOk="0" h="890" w="1081">
                <a:moveTo>
                  <a:pt x="855" y="465"/>
                </a:moveTo>
                <a:cubicBezTo>
                  <a:pt x="512" y="-905"/>
                  <a:pt x="-653" y="1151"/>
                  <a:pt x="238" y="-426"/>
                </a:cubicBezTo>
                <a:cubicBezTo>
                  <a:pt x="855" y="-220"/>
                  <a:pt x="1197" y="-220"/>
                  <a:pt x="855" y="4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8" name="Google Shape;2408;p47"/>
          <p:cNvSpPr/>
          <p:nvPr/>
        </p:nvSpPr>
        <p:spPr>
          <a:xfrm>
            <a:off x="1603032" y="3410841"/>
            <a:ext cx="234444" cy="159015"/>
          </a:xfrm>
          <a:custGeom>
            <a:rect b="b" l="l" r="r" t="t"/>
            <a:pathLst>
              <a:path extrusionOk="0" h="184901" w="272609">
                <a:moveTo>
                  <a:pt x="4090" y="176389"/>
                </a:moveTo>
                <a:cubicBezTo>
                  <a:pt x="7996" y="171729"/>
                  <a:pt x="13890" y="175704"/>
                  <a:pt x="18208" y="172551"/>
                </a:cubicBezTo>
                <a:cubicBezTo>
                  <a:pt x="18756" y="172551"/>
                  <a:pt x="18208" y="174950"/>
                  <a:pt x="19441" y="174265"/>
                </a:cubicBezTo>
                <a:cubicBezTo>
                  <a:pt x="24753" y="171324"/>
                  <a:pt x="31195" y="171324"/>
                  <a:pt x="36506" y="174265"/>
                </a:cubicBezTo>
                <a:lnTo>
                  <a:pt x="36506" y="175018"/>
                </a:lnTo>
                <a:cubicBezTo>
                  <a:pt x="37602" y="175018"/>
                  <a:pt x="38631" y="173031"/>
                  <a:pt x="39796" y="173168"/>
                </a:cubicBezTo>
                <a:cubicBezTo>
                  <a:pt x="39796" y="173648"/>
                  <a:pt x="39453" y="173853"/>
                  <a:pt x="39796" y="174470"/>
                </a:cubicBezTo>
                <a:cubicBezTo>
                  <a:pt x="39796" y="173099"/>
                  <a:pt x="41715" y="173648"/>
                  <a:pt x="42057" y="172551"/>
                </a:cubicBezTo>
                <a:cubicBezTo>
                  <a:pt x="42537" y="173031"/>
                  <a:pt x="42606" y="174127"/>
                  <a:pt x="43291" y="174676"/>
                </a:cubicBezTo>
                <a:lnTo>
                  <a:pt x="43702" y="173031"/>
                </a:lnTo>
                <a:cubicBezTo>
                  <a:pt x="45073" y="169193"/>
                  <a:pt x="47951" y="173031"/>
                  <a:pt x="50144" y="170632"/>
                </a:cubicBezTo>
                <a:cubicBezTo>
                  <a:pt x="50144" y="170632"/>
                  <a:pt x="50144" y="171317"/>
                  <a:pt x="50144" y="171660"/>
                </a:cubicBezTo>
                <a:cubicBezTo>
                  <a:pt x="54057" y="169597"/>
                  <a:pt x="58265" y="168137"/>
                  <a:pt x="62617" y="167343"/>
                </a:cubicBezTo>
                <a:cubicBezTo>
                  <a:pt x="62411" y="168035"/>
                  <a:pt x="62411" y="168775"/>
                  <a:pt x="62617" y="169467"/>
                </a:cubicBezTo>
                <a:cubicBezTo>
                  <a:pt x="62617" y="167822"/>
                  <a:pt x="63851" y="167274"/>
                  <a:pt x="64947" y="166794"/>
                </a:cubicBezTo>
                <a:cubicBezTo>
                  <a:pt x="65701" y="168370"/>
                  <a:pt x="66660" y="164944"/>
                  <a:pt x="68100" y="165698"/>
                </a:cubicBezTo>
                <a:lnTo>
                  <a:pt x="68100" y="165698"/>
                </a:lnTo>
                <a:cubicBezTo>
                  <a:pt x="68785" y="163847"/>
                  <a:pt x="69676" y="166520"/>
                  <a:pt x="70156" y="164259"/>
                </a:cubicBezTo>
                <a:lnTo>
                  <a:pt x="70978" y="165492"/>
                </a:lnTo>
                <a:cubicBezTo>
                  <a:pt x="70978" y="163094"/>
                  <a:pt x="72623" y="166452"/>
                  <a:pt x="73240" y="165492"/>
                </a:cubicBezTo>
                <a:lnTo>
                  <a:pt x="73240" y="165012"/>
                </a:lnTo>
                <a:cubicBezTo>
                  <a:pt x="73925" y="164327"/>
                  <a:pt x="74473" y="165424"/>
                  <a:pt x="75159" y="165012"/>
                </a:cubicBezTo>
                <a:lnTo>
                  <a:pt x="75159" y="165012"/>
                </a:lnTo>
                <a:cubicBezTo>
                  <a:pt x="76735" y="164121"/>
                  <a:pt x="77900" y="165012"/>
                  <a:pt x="77557" y="163436"/>
                </a:cubicBezTo>
                <a:cubicBezTo>
                  <a:pt x="78380" y="164807"/>
                  <a:pt x="76118" y="164396"/>
                  <a:pt x="77557" y="166315"/>
                </a:cubicBezTo>
                <a:cubicBezTo>
                  <a:pt x="82711" y="163971"/>
                  <a:pt x="88187" y="162401"/>
                  <a:pt x="93799" y="161654"/>
                </a:cubicBezTo>
                <a:cubicBezTo>
                  <a:pt x="94553" y="162271"/>
                  <a:pt x="95033" y="162408"/>
                  <a:pt x="95307" y="163025"/>
                </a:cubicBezTo>
                <a:cubicBezTo>
                  <a:pt x="95719" y="162545"/>
                  <a:pt x="97295" y="162271"/>
                  <a:pt x="97569" y="161243"/>
                </a:cubicBezTo>
                <a:cubicBezTo>
                  <a:pt x="97569" y="161243"/>
                  <a:pt x="98117" y="162134"/>
                  <a:pt x="98460" y="162134"/>
                </a:cubicBezTo>
                <a:cubicBezTo>
                  <a:pt x="98802" y="162134"/>
                  <a:pt x="99077" y="159941"/>
                  <a:pt x="100310" y="160489"/>
                </a:cubicBezTo>
                <a:cubicBezTo>
                  <a:pt x="100009" y="161072"/>
                  <a:pt x="100009" y="161764"/>
                  <a:pt x="100310" y="162340"/>
                </a:cubicBezTo>
                <a:cubicBezTo>
                  <a:pt x="100927" y="160695"/>
                  <a:pt x="102161" y="160626"/>
                  <a:pt x="103188" y="159941"/>
                </a:cubicBezTo>
                <a:cubicBezTo>
                  <a:pt x="103004" y="160284"/>
                  <a:pt x="103004" y="160695"/>
                  <a:pt x="103188" y="161037"/>
                </a:cubicBezTo>
                <a:cubicBezTo>
                  <a:pt x="103942" y="159187"/>
                  <a:pt x="105450" y="161037"/>
                  <a:pt x="106204" y="159598"/>
                </a:cubicBezTo>
                <a:lnTo>
                  <a:pt x="106204" y="160763"/>
                </a:lnTo>
                <a:cubicBezTo>
                  <a:pt x="108191" y="161586"/>
                  <a:pt x="106204" y="158434"/>
                  <a:pt x="107849" y="158845"/>
                </a:cubicBezTo>
                <a:cubicBezTo>
                  <a:pt x="107849" y="159256"/>
                  <a:pt x="107849" y="159667"/>
                  <a:pt x="107849" y="160078"/>
                </a:cubicBezTo>
                <a:cubicBezTo>
                  <a:pt x="108740" y="157885"/>
                  <a:pt x="111070" y="157954"/>
                  <a:pt x="112235" y="156994"/>
                </a:cubicBezTo>
                <a:cubicBezTo>
                  <a:pt x="112235" y="156994"/>
                  <a:pt x="112235" y="157405"/>
                  <a:pt x="112235" y="157405"/>
                </a:cubicBezTo>
                <a:cubicBezTo>
                  <a:pt x="113606" y="156788"/>
                  <a:pt x="115319" y="156926"/>
                  <a:pt x="116690" y="155692"/>
                </a:cubicBezTo>
                <a:cubicBezTo>
                  <a:pt x="117375" y="155692"/>
                  <a:pt x="117169" y="158228"/>
                  <a:pt x="118608" y="157474"/>
                </a:cubicBezTo>
                <a:cubicBezTo>
                  <a:pt x="117992" y="155418"/>
                  <a:pt x="121007" y="155897"/>
                  <a:pt x="119431" y="153773"/>
                </a:cubicBezTo>
                <a:cubicBezTo>
                  <a:pt x="120870" y="153773"/>
                  <a:pt x="123132" y="153773"/>
                  <a:pt x="123817" y="152951"/>
                </a:cubicBezTo>
                <a:cubicBezTo>
                  <a:pt x="123817" y="153910"/>
                  <a:pt x="125188" y="155281"/>
                  <a:pt x="124160" y="155761"/>
                </a:cubicBezTo>
                <a:lnTo>
                  <a:pt x="125393" y="156788"/>
                </a:lnTo>
                <a:cubicBezTo>
                  <a:pt x="125393" y="157679"/>
                  <a:pt x="124434" y="156788"/>
                  <a:pt x="124982" y="157748"/>
                </a:cubicBezTo>
                <a:cubicBezTo>
                  <a:pt x="125530" y="157748"/>
                  <a:pt x="126901" y="156172"/>
                  <a:pt x="127518" y="156377"/>
                </a:cubicBezTo>
                <a:cubicBezTo>
                  <a:pt x="128135" y="154801"/>
                  <a:pt x="128340" y="152128"/>
                  <a:pt x="129848" y="151374"/>
                </a:cubicBezTo>
                <a:cubicBezTo>
                  <a:pt x="129368" y="152403"/>
                  <a:pt x="131013" y="153499"/>
                  <a:pt x="130602" y="154047"/>
                </a:cubicBezTo>
                <a:lnTo>
                  <a:pt x="131630" y="149387"/>
                </a:lnTo>
                <a:cubicBezTo>
                  <a:pt x="132110" y="149387"/>
                  <a:pt x="132246" y="150963"/>
                  <a:pt x="132863" y="150141"/>
                </a:cubicBezTo>
                <a:cubicBezTo>
                  <a:pt x="132726" y="149647"/>
                  <a:pt x="132726" y="149127"/>
                  <a:pt x="132863" y="148633"/>
                </a:cubicBezTo>
                <a:cubicBezTo>
                  <a:pt x="132863" y="148633"/>
                  <a:pt x="134919" y="147399"/>
                  <a:pt x="135810" y="149319"/>
                </a:cubicBezTo>
                <a:cubicBezTo>
                  <a:pt x="136359" y="150004"/>
                  <a:pt x="135125" y="150004"/>
                  <a:pt x="135810" y="150552"/>
                </a:cubicBezTo>
                <a:cubicBezTo>
                  <a:pt x="136495" y="151100"/>
                  <a:pt x="136633" y="149456"/>
                  <a:pt x="137592" y="149113"/>
                </a:cubicBezTo>
                <a:lnTo>
                  <a:pt x="137592" y="149113"/>
                </a:lnTo>
                <a:cubicBezTo>
                  <a:pt x="138414" y="149113"/>
                  <a:pt x="139237" y="147537"/>
                  <a:pt x="138140" y="146714"/>
                </a:cubicBezTo>
                <a:cubicBezTo>
                  <a:pt x="137044" y="145892"/>
                  <a:pt x="138757" y="147879"/>
                  <a:pt x="138140" y="147537"/>
                </a:cubicBezTo>
                <a:cubicBezTo>
                  <a:pt x="138250" y="146385"/>
                  <a:pt x="139072" y="145426"/>
                  <a:pt x="140196" y="145138"/>
                </a:cubicBezTo>
                <a:cubicBezTo>
                  <a:pt x="140196" y="145549"/>
                  <a:pt x="140196" y="146029"/>
                  <a:pt x="140196" y="146646"/>
                </a:cubicBezTo>
                <a:cubicBezTo>
                  <a:pt x="140895" y="145001"/>
                  <a:pt x="141978" y="143541"/>
                  <a:pt x="143349" y="142397"/>
                </a:cubicBezTo>
                <a:cubicBezTo>
                  <a:pt x="143349" y="141437"/>
                  <a:pt x="143349" y="144316"/>
                  <a:pt x="143349" y="143904"/>
                </a:cubicBezTo>
                <a:cubicBezTo>
                  <a:pt x="145679" y="144453"/>
                  <a:pt x="146433" y="140546"/>
                  <a:pt x="148763" y="141848"/>
                </a:cubicBezTo>
                <a:cubicBezTo>
                  <a:pt x="148763" y="141848"/>
                  <a:pt x="148077" y="140615"/>
                  <a:pt x="148215" y="140821"/>
                </a:cubicBezTo>
                <a:cubicBezTo>
                  <a:pt x="148352" y="141026"/>
                  <a:pt x="149654" y="141985"/>
                  <a:pt x="149997" y="141232"/>
                </a:cubicBezTo>
                <a:cubicBezTo>
                  <a:pt x="150408" y="142054"/>
                  <a:pt x="150613" y="140683"/>
                  <a:pt x="151161" y="140204"/>
                </a:cubicBezTo>
                <a:cubicBezTo>
                  <a:pt x="151710" y="139724"/>
                  <a:pt x="151161" y="140204"/>
                  <a:pt x="151161" y="140821"/>
                </a:cubicBezTo>
                <a:cubicBezTo>
                  <a:pt x="152429" y="138888"/>
                  <a:pt x="154540" y="137668"/>
                  <a:pt x="156850" y="137531"/>
                </a:cubicBezTo>
                <a:cubicBezTo>
                  <a:pt x="156713" y="136592"/>
                  <a:pt x="156987" y="135646"/>
                  <a:pt x="157604" y="134926"/>
                </a:cubicBezTo>
                <a:lnTo>
                  <a:pt x="158015" y="136229"/>
                </a:lnTo>
                <a:cubicBezTo>
                  <a:pt x="158700" y="136777"/>
                  <a:pt x="159386" y="135475"/>
                  <a:pt x="159934" y="136229"/>
                </a:cubicBezTo>
                <a:cubicBezTo>
                  <a:pt x="159934" y="134378"/>
                  <a:pt x="156918" y="139039"/>
                  <a:pt x="157672" y="137325"/>
                </a:cubicBezTo>
                <a:cubicBezTo>
                  <a:pt x="158495" y="138216"/>
                  <a:pt x="158563" y="134652"/>
                  <a:pt x="159043" y="136434"/>
                </a:cubicBezTo>
                <a:cubicBezTo>
                  <a:pt x="159865" y="136023"/>
                  <a:pt x="160139" y="134310"/>
                  <a:pt x="161441" y="134995"/>
                </a:cubicBezTo>
                <a:cubicBezTo>
                  <a:pt x="161441" y="134995"/>
                  <a:pt x="161441" y="137051"/>
                  <a:pt x="162195" y="136572"/>
                </a:cubicBezTo>
                <a:cubicBezTo>
                  <a:pt x="162949" y="136092"/>
                  <a:pt x="162195" y="135886"/>
                  <a:pt x="163086" y="134995"/>
                </a:cubicBezTo>
                <a:lnTo>
                  <a:pt x="163086" y="134173"/>
                </a:lnTo>
                <a:cubicBezTo>
                  <a:pt x="162606" y="133008"/>
                  <a:pt x="164251" y="133761"/>
                  <a:pt x="163086" y="132734"/>
                </a:cubicBezTo>
                <a:cubicBezTo>
                  <a:pt x="163703" y="133624"/>
                  <a:pt x="164525" y="131294"/>
                  <a:pt x="165348" y="133213"/>
                </a:cubicBezTo>
                <a:lnTo>
                  <a:pt x="165896" y="134858"/>
                </a:lnTo>
                <a:cubicBezTo>
                  <a:pt x="166376" y="134447"/>
                  <a:pt x="165896" y="132802"/>
                  <a:pt x="165896" y="131980"/>
                </a:cubicBezTo>
                <a:cubicBezTo>
                  <a:pt x="166102" y="132110"/>
                  <a:pt x="166273" y="132302"/>
                  <a:pt x="166376" y="132528"/>
                </a:cubicBezTo>
                <a:cubicBezTo>
                  <a:pt x="165348" y="130198"/>
                  <a:pt x="167746" y="132117"/>
                  <a:pt x="167472" y="130061"/>
                </a:cubicBezTo>
                <a:cubicBezTo>
                  <a:pt x="168980" y="130061"/>
                  <a:pt x="170282" y="128690"/>
                  <a:pt x="171516" y="130061"/>
                </a:cubicBezTo>
                <a:cubicBezTo>
                  <a:pt x="171996" y="128896"/>
                  <a:pt x="172270" y="127662"/>
                  <a:pt x="173503" y="127662"/>
                </a:cubicBezTo>
                <a:cubicBezTo>
                  <a:pt x="173318" y="127977"/>
                  <a:pt x="173318" y="128375"/>
                  <a:pt x="173503" y="128690"/>
                </a:cubicBezTo>
                <a:cubicBezTo>
                  <a:pt x="174463" y="129033"/>
                  <a:pt x="174326" y="128690"/>
                  <a:pt x="174668" y="127662"/>
                </a:cubicBezTo>
                <a:cubicBezTo>
                  <a:pt x="174668" y="128073"/>
                  <a:pt x="176519" y="128347"/>
                  <a:pt x="177684" y="128759"/>
                </a:cubicBezTo>
                <a:cubicBezTo>
                  <a:pt x="178095" y="127662"/>
                  <a:pt x="177136" y="126566"/>
                  <a:pt x="176793" y="125812"/>
                </a:cubicBezTo>
                <a:cubicBezTo>
                  <a:pt x="178780" y="127594"/>
                  <a:pt x="178232" y="123139"/>
                  <a:pt x="180288" y="124510"/>
                </a:cubicBezTo>
                <a:cubicBezTo>
                  <a:pt x="180288" y="124989"/>
                  <a:pt x="179808" y="126360"/>
                  <a:pt x="180768" y="126497"/>
                </a:cubicBezTo>
                <a:cubicBezTo>
                  <a:pt x="182824" y="128210"/>
                  <a:pt x="181316" y="123961"/>
                  <a:pt x="183098" y="124235"/>
                </a:cubicBezTo>
                <a:lnTo>
                  <a:pt x="181659" y="122659"/>
                </a:lnTo>
                <a:cubicBezTo>
                  <a:pt x="182892" y="123413"/>
                  <a:pt x="182755" y="120535"/>
                  <a:pt x="183783" y="122659"/>
                </a:cubicBezTo>
                <a:cubicBezTo>
                  <a:pt x="183783" y="121768"/>
                  <a:pt x="185497" y="122659"/>
                  <a:pt x="184263" y="120672"/>
                </a:cubicBezTo>
                <a:cubicBezTo>
                  <a:pt x="187141" y="120672"/>
                  <a:pt x="188306" y="116903"/>
                  <a:pt x="191116" y="119095"/>
                </a:cubicBezTo>
                <a:cubicBezTo>
                  <a:pt x="191116" y="118616"/>
                  <a:pt x="192076" y="118479"/>
                  <a:pt x="191116" y="117725"/>
                </a:cubicBezTo>
                <a:cubicBezTo>
                  <a:pt x="190157" y="116971"/>
                  <a:pt x="191116" y="118821"/>
                  <a:pt x="190363" y="118273"/>
                </a:cubicBezTo>
                <a:cubicBezTo>
                  <a:pt x="189608" y="117725"/>
                  <a:pt x="190363" y="117588"/>
                  <a:pt x="190363" y="117314"/>
                </a:cubicBezTo>
                <a:cubicBezTo>
                  <a:pt x="190363" y="117039"/>
                  <a:pt x="191733" y="117314"/>
                  <a:pt x="192144" y="118890"/>
                </a:cubicBezTo>
                <a:cubicBezTo>
                  <a:pt x="194200" y="118890"/>
                  <a:pt x="191459" y="115052"/>
                  <a:pt x="193583" y="114572"/>
                </a:cubicBezTo>
                <a:cubicBezTo>
                  <a:pt x="193995" y="115326"/>
                  <a:pt x="194269" y="115532"/>
                  <a:pt x="194680" y="115052"/>
                </a:cubicBezTo>
                <a:lnTo>
                  <a:pt x="194680" y="113270"/>
                </a:lnTo>
                <a:cubicBezTo>
                  <a:pt x="195914" y="112790"/>
                  <a:pt x="196393" y="114367"/>
                  <a:pt x="197284" y="115532"/>
                </a:cubicBezTo>
                <a:cubicBezTo>
                  <a:pt x="197696" y="114915"/>
                  <a:pt x="198449" y="114504"/>
                  <a:pt x="198038" y="113407"/>
                </a:cubicBezTo>
                <a:lnTo>
                  <a:pt x="199751" y="114367"/>
                </a:lnTo>
                <a:cubicBezTo>
                  <a:pt x="198518" y="113681"/>
                  <a:pt x="199751" y="113339"/>
                  <a:pt x="199751" y="112859"/>
                </a:cubicBezTo>
                <a:lnTo>
                  <a:pt x="199751" y="113270"/>
                </a:lnTo>
                <a:cubicBezTo>
                  <a:pt x="200231" y="113681"/>
                  <a:pt x="200642" y="112859"/>
                  <a:pt x="200848" y="112448"/>
                </a:cubicBezTo>
                <a:cubicBezTo>
                  <a:pt x="200224" y="112132"/>
                  <a:pt x="199484" y="112132"/>
                  <a:pt x="198861" y="112448"/>
                </a:cubicBezTo>
                <a:cubicBezTo>
                  <a:pt x="198861" y="111694"/>
                  <a:pt x="199272" y="111488"/>
                  <a:pt x="198861" y="110597"/>
                </a:cubicBezTo>
                <a:cubicBezTo>
                  <a:pt x="199614" y="111831"/>
                  <a:pt x="200368" y="110597"/>
                  <a:pt x="200916" y="110597"/>
                </a:cubicBezTo>
                <a:cubicBezTo>
                  <a:pt x="201465" y="110597"/>
                  <a:pt x="200916" y="109158"/>
                  <a:pt x="200916" y="109090"/>
                </a:cubicBezTo>
                <a:cubicBezTo>
                  <a:pt x="200916" y="109021"/>
                  <a:pt x="201807" y="108541"/>
                  <a:pt x="202013" y="109638"/>
                </a:cubicBezTo>
                <a:cubicBezTo>
                  <a:pt x="202219" y="110734"/>
                  <a:pt x="201190" y="109638"/>
                  <a:pt x="201328" y="110118"/>
                </a:cubicBezTo>
                <a:cubicBezTo>
                  <a:pt x="201465" y="110597"/>
                  <a:pt x="202767" y="111283"/>
                  <a:pt x="202836" y="110118"/>
                </a:cubicBezTo>
                <a:cubicBezTo>
                  <a:pt x="202904" y="108953"/>
                  <a:pt x="200985" y="107993"/>
                  <a:pt x="202836" y="107993"/>
                </a:cubicBezTo>
                <a:cubicBezTo>
                  <a:pt x="202836" y="108404"/>
                  <a:pt x="202836" y="108884"/>
                  <a:pt x="203247" y="109432"/>
                </a:cubicBezTo>
                <a:lnTo>
                  <a:pt x="204617" y="109432"/>
                </a:lnTo>
                <a:lnTo>
                  <a:pt x="203795" y="108404"/>
                </a:lnTo>
                <a:cubicBezTo>
                  <a:pt x="203795" y="108404"/>
                  <a:pt x="203795" y="108404"/>
                  <a:pt x="204274" y="108815"/>
                </a:cubicBezTo>
                <a:cubicBezTo>
                  <a:pt x="203726" y="107582"/>
                  <a:pt x="205371" y="107445"/>
                  <a:pt x="204274" y="106074"/>
                </a:cubicBezTo>
                <a:cubicBezTo>
                  <a:pt x="204686" y="105663"/>
                  <a:pt x="205782" y="106074"/>
                  <a:pt x="206262" y="106074"/>
                </a:cubicBezTo>
                <a:lnTo>
                  <a:pt x="206262" y="106074"/>
                </a:lnTo>
                <a:cubicBezTo>
                  <a:pt x="207290" y="106074"/>
                  <a:pt x="207633" y="105252"/>
                  <a:pt x="207496" y="104224"/>
                </a:cubicBezTo>
                <a:lnTo>
                  <a:pt x="207496" y="104224"/>
                </a:lnTo>
                <a:cubicBezTo>
                  <a:pt x="208051" y="103813"/>
                  <a:pt x="208318" y="103120"/>
                  <a:pt x="208181" y="102442"/>
                </a:cubicBezTo>
                <a:cubicBezTo>
                  <a:pt x="209552" y="102442"/>
                  <a:pt x="211676" y="105869"/>
                  <a:pt x="211334" y="104018"/>
                </a:cubicBezTo>
                <a:cubicBezTo>
                  <a:pt x="212019" y="103333"/>
                  <a:pt x="210854" y="101277"/>
                  <a:pt x="210031" y="100866"/>
                </a:cubicBezTo>
                <a:cubicBezTo>
                  <a:pt x="211882" y="100386"/>
                  <a:pt x="211882" y="97644"/>
                  <a:pt x="214349" y="97987"/>
                </a:cubicBezTo>
                <a:cubicBezTo>
                  <a:pt x="214349" y="97439"/>
                  <a:pt x="213801" y="97302"/>
                  <a:pt x="213938" y="96685"/>
                </a:cubicBezTo>
                <a:cubicBezTo>
                  <a:pt x="216062" y="95315"/>
                  <a:pt x="216542" y="91957"/>
                  <a:pt x="219763" y="92368"/>
                </a:cubicBezTo>
                <a:cubicBezTo>
                  <a:pt x="219763" y="93259"/>
                  <a:pt x="220654" y="93259"/>
                  <a:pt x="221202" y="93738"/>
                </a:cubicBezTo>
                <a:cubicBezTo>
                  <a:pt x="220791" y="92573"/>
                  <a:pt x="222573" y="93738"/>
                  <a:pt x="221202" y="92573"/>
                </a:cubicBezTo>
                <a:cubicBezTo>
                  <a:pt x="219832" y="91408"/>
                  <a:pt x="219969" y="91408"/>
                  <a:pt x="219146" y="91545"/>
                </a:cubicBezTo>
                <a:cubicBezTo>
                  <a:pt x="219763" y="90106"/>
                  <a:pt x="221134" y="88393"/>
                  <a:pt x="222504" y="88530"/>
                </a:cubicBezTo>
                <a:cubicBezTo>
                  <a:pt x="221887" y="88530"/>
                  <a:pt x="221819" y="87982"/>
                  <a:pt x="221750" y="87502"/>
                </a:cubicBezTo>
                <a:cubicBezTo>
                  <a:pt x="223052" y="88872"/>
                  <a:pt x="224012" y="88256"/>
                  <a:pt x="224081" y="87502"/>
                </a:cubicBezTo>
                <a:lnTo>
                  <a:pt x="223258" y="86679"/>
                </a:lnTo>
                <a:lnTo>
                  <a:pt x="224492" y="86679"/>
                </a:lnTo>
                <a:cubicBezTo>
                  <a:pt x="224492" y="86200"/>
                  <a:pt x="222984" y="84897"/>
                  <a:pt x="224492" y="84966"/>
                </a:cubicBezTo>
                <a:cubicBezTo>
                  <a:pt x="224821" y="85233"/>
                  <a:pt x="225191" y="85446"/>
                  <a:pt x="225588" y="85583"/>
                </a:cubicBezTo>
                <a:cubicBezTo>
                  <a:pt x="225588" y="84350"/>
                  <a:pt x="225040" y="82430"/>
                  <a:pt x="226410" y="82430"/>
                </a:cubicBezTo>
                <a:lnTo>
                  <a:pt x="228124" y="82910"/>
                </a:lnTo>
                <a:cubicBezTo>
                  <a:pt x="228124" y="82499"/>
                  <a:pt x="228124" y="81334"/>
                  <a:pt x="227096" y="81539"/>
                </a:cubicBezTo>
                <a:cubicBezTo>
                  <a:pt x="228809" y="80991"/>
                  <a:pt x="229563" y="80237"/>
                  <a:pt x="230934" y="80717"/>
                </a:cubicBezTo>
                <a:cubicBezTo>
                  <a:pt x="230344" y="77119"/>
                  <a:pt x="231544" y="73459"/>
                  <a:pt x="234155" y="70917"/>
                </a:cubicBezTo>
                <a:lnTo>
                  <a:pt x="234772" y="71533"/>
                </a:lnTo>
                <a:cubicBezTo>
                  <a:pt x="235868" y="71533"/>
                  <a:pt x="233812" y="70300"/>
                  <a:pt x="234772" y="70163"/>
                </a:cubicBezTo>
                <a:cubicBezTo>
                  <a:pt x="235731" y="70026"/>
                  <a:pt x="236554" y="70643"/>
                  <a:pt x="236965" y="71739"/>
                </a:cubicBezTo>
                <a:cubicBezTo>
                  <a:pt x="238404" y="71259"/>
                  <a:pt x="236965" y="69615"/>
                  <a:pt x="236965" y="68792"/>
                </a:cubicBezTo>
                <a:cubicBezTo>
                  <a:pt x="236965" y="67970"/>
                  <a:pt x="236965" y="69683"/>
                  <a:pt x="236142" y="68792"/>
                </a:cubicBezTo>
                <a:cubicBezTo>
                  <a:pt x="235320" y="67901"/>
                  <a:pt x="237787" y="67901"/>
                  <a:pt x="236142" y="66805"/>
                </a:cubicBezTo>
                <a:cubicBezTo>
                  <a:pt x="236965" y="67120"/>
                  <a:pt x="237698" y="67641"/>
                  <a:pt x="238267" y="68313"/>
                </a:cubicBezTo>
                <a:lnTo>
                  <a:pt x="238267" y="67284"/>
                </a:lnTo>
                <a:cubicBezTo>
                  <a:pt x="240391" y="67284"/>
                  <a:pt x="240049" y="70917"/>
                  <a:pt x="242585" y="71465"/>
                </a:cubicBezTo>
                <a:lnTo>
                  <a:pt x="242585" y="70780"/>
                </a:lnTo>
                <a:cubicBezTo>
                  <a:pt x="244435" y="71191"/>
                  <a:pt x="243201" y="73384"/>
                  <a:pt x="244709" y="72288"/>
                </a:cubicBezTo>
                <a:cubicBezTo>
                  <a:pt x="244709" y="71191"/>
                  <a:pt x="242790" y="69272"/>
                  <a:pt x="241762" y="69478"/>
                </a:cubicBezTo>
                <a:cubicBezTo>
                  <a:pt x="242310" y="67901"/>
                  <a:pt x="238815" y="66668"/>
                  <a:pt x="239912" y="65366"/>
                </a:cubicBezTo>
                <a:cubicBezTo>
                  <a:pt x="240940" y="65366"/>
                  <a:pt x="239363" y="66599"/>
                  <a:pt x="240665" y="67079"/>
                </a:cubicBezTo>
                <a:cubicBezTo>
                  <a:pt x="241968" y="67559"/>
                  <a:pt x="240665" y="65366"/>
                  <a:pt x="241694" y="65023"/>
                </a:cubicBezTo>
                <a:cubicBezTo>
                  <a:pt x="240734" y="65023"/>
                  <a:pt x="239638" y="63858"/>
                  <a:pt x="239638" y="63310"/>
                </a:cubicBezTo>
                <a:cubicBezTo>
                  <a:pt x="240734" y="63310"/>
                  <a:pt x="240665" y="64612"/>
                  <a:pt x="241419" y="63310"/>
                </a:cubicBezTo>
                <a:cubicBezTo>
                  <a:pt x="240734" y="62624"/>
                  <a:pt x="240665" y="61322"/>
                  <a:pt x="239569" y="61802"/>
                </a:cubicBezTo>
                <a:cubicBezTo>
                  <a:pt x="237924" y="60294"/>
                  <a:pt x="240734" y="61048"/>
                  <a:pt x="239569" y="59609"/>
                </a:cubicBezTo>
                <a:cubicBezTo>
                  <a:pt x="241077" y="60089"/>
                  <a:pt x="242036" y="62556"/>
                  <a:pt x="243338" y="61802"/>
                </a:cubicBezTo>
                <a:cubicBezTo>
                  <a:pt x="241968" y="61185"/>
                  <a:pt x="242447" y="59403"/>
                  <a:pt x="240186" y="58855"/>
                </a:cubicBezTo>
                <a:cubicBezTo>
                  <a:pt x="240803" y="58855"/>
                  <a:pt x="241830" y="59198"/>
                  <a:pt x="242447" y="59951"/>
                </a:cubicBezTo>
                <a:cubicBezTo>
                  <a:pt x="243064" y="60706"/>
                  <a:pt x="241008" y="57073"/>
                  <a:pt x="243681" y="58375"/>
                </a:cubicBezTo>
                <a:lnTo>
                  <a:pt x="242447" y="57416"/>
                </a:lnTo>
                <a:cubicBezTo>
                  <a:pt x="243112" y="57381"/>
                  <a:pt x="243770" y="57381"/>
                  <a:pt x="244435" y="57416"/>
                </a:cubicBezTo>
                <a:cubicBezTo>
                  <a:pt x="244435" y="56868"/>
                  <a:pt x="243681" y="54675"/>
                  <a:pt x="245669" y="55840"/>
                </a:cubicBezTo>
                <a:cubicBezTo>
                  <a:pt x="245669" y="55497"/>
                  <a:pt x="246285" y="54263"/>
                  <a:pt x="244640" y="53989"/>
                </a:cubicBezTo>
                <a:cubicBezTo>
                  <a:pt x="242996" y="53715"/>
                  <a:pt x="245189" y="55497"/>
                  <a:pt x="243064" y="54880"/>
                </a:cubicBezTo>
                <a:cubicBezTo>
                  <a:pt x="244914" y="54880"/>
                  <a:pt x="243407" y="53647"/>
                  <a:pt x="243064" y="52893"/>
                </a:cubicBezTo>
                <a:lnTo>
                  <a:pt x="243887" y="53235"/>
                </a:lnTo>
                <a:cubicBezTo>
                  <a:pt x="243887" y="52824"/>
                  <a:pt x="244229" y="52276"/>
                  <a:pt x="243407" y="51659"/>
                </a:cubicBezTo>
                <a:cubicBezTo>
                  <a:pt x="243722" y="52043"/>
                  <a:pt x="244222" y="52228"/>
                  <a:pt x="244709" y="52139"/>
                </a:cubicBezTo>
                <a:lnTo>
                  <a:pt x="243612" y="51248"/>
                </a:lnTo>
                <a:cubicBezTo>
                  <a:pt x="243612" y="49809"/>
                  <a:pt x="245874" y="52070"/>
                  <a:pt x="246080" y="50768"/>
                </a:cubicBezTo>
                <a:lnTo>
                  <a:pt x="246559" y="52070"/>
                </a:lnTo>
                <a:cubicBezTo>
                  <a:pt x="246559" y="52070"/>
                  <a:pt x="247793" y="52070"/>
                  <a:pt x="247656" y="51317"/>
                </a:cubicBezTo>
                <a:lnTo>
                  <a:pt x="244778" y="48918"/>
                </a:lnTo>
                <a:cubicBezTo>
                  <a:pt x="244778" y="48027"/>
                  <a:pt x="246148" y="48918"/>
                  <a:pt x="245326" y="48095"/>
                </a:cubicBezTo>
                <a:lnTo>
                  <a:pt x="246285" y="49535"/>
                </a:lnTo>
                <a:cubicBezTo>
                  <a:pt x="246285" y="49535"/>
                  <a:pt x="248341" y="49877"/>
                  <a:pt x="248752" y="49055"/>
                </a:cubicBezTo>
                <a:cubicBezTo>
                  <a:pt x="249163" y="48233"/>
                  <a:pt x="247450" y="46725"/>
                  <a:pt x="246422" y="47273"/>
                </a:cubicBezTo>
                <a:cubicBezTo>
                  <a:pt x="246422" y="46862"/>
                  <a:pt x="247587" y="46588"/>
                  <a:pt x="248204" y="47273"/>
                </a:cubicBezTo>
                <a:cubicBezTo>
                  <a:pt x="248204" y="46108"/>
                  <a:pt x="246970" y="46793"/>
                  <a:pt x="246628" y="45697"/>
                </a:cubicBezTo>
                <a:cubicBezTo>
                  <a:pt x="247587" y="45697"/>
                  <a:pt x="249095" y="45148"/>
                  <a:pt x="250466" y="45011"/>
                </a:cubicBezTo>
                <a:lnTo>
                  <a:pt x="251974" y="46725"/>
                </a:lnTo>
                <a:lnTo>
                  <a:pt x="251974" y="46108"/>
                </a:lnTo>
                <a:cubicBezTo>
                  <a:pt x="253138" y="47547"/>
                  <a:pt x="253276" y="46108"/>
                  <a:pt x="254715" y="47410"/>
                </a:cubicBezTo>
                <a:cubicBezTo>
                  <a:pt x="255126" y="47410"/>
                  <a:pt x="254715" y="46382"/>
                  <a:pt x="254715" y="45765"/>
                </a:cubicBezTo>
                <a:cubicBezTo>
                  <a:pt x="251699" y="45765"/>
                  <a:pt x="251768" y="42955"/>
                  <a:pt x="249232" y="42270"/>
                </a:cubicBezTo>
                <a:cubicBezTo>
                  <a:pt x="249232" y="40420"/>
                  <a:pt x="255400" y="43641"/>
                  <a:pt x="252385" y="40488"/>
                </a:cubicBezTo>
                <a:cubicBezTo>
                  <a:pt x="251631" y="40488"/>
                  <a:pt x="250192" y="38980"/>
                  <a:pt x="250466" y="40488"/>
                </a:cubicBezTo>
                <a:cubicBezTo>
                  <a:pt x="251151" y="39597"/>
                  <a:pt x="248341" y="38844"/>
                  <a:pt x="249780" y="38090"/>
                </a:cubicBezTo>
                <a:cubicBezTo>
                  <a:pt x="250397" y="39323"/>
                  <a:pt x="252590" y="38090"/>
                  <a:pt x="253481" y="39940"/>
                </a:cubicBezTo>
                <a:cubicBezTo>
                  <a:pt x="252727" y="39529"/>
                  <a:pt x="252590" y="40351"/>
                  <a:pt x="252796" y="40694"/>
                </a:cubicBezTo>
                <a:cubicBezTo>
                  <a:pt x="253001" y="41037"/>
                  <a:pt x="255126" y="41722"/>
                  <a:pt x="255537" y="40694"/>
                </a:cubicBezTo>
                <a:cubicBezTo>
                  <a:pt x="255949" y="39666"/>
                  <a:pt x="255537" y="39049"/>
                  <a:pt x="254578" y="38706"/>
                </a:cubicBezTo>
                <a:cubicBezTo>
                  <a:pt x="253618" y="38364"/>
                  <a:pt x="254578" y="39735"/>
                  <a:pt x="253138" y="38706"/>
                </a:cubicBezTo>
                <a:cubicBezTo>
                  <a:pt x="253138" y="37336"/>
                  <a:pt x="255332" y="37884"/>
                  <a:pt x="253138" y="36445"/>
                </a:cubicBezTo>
                <a:cubicBezTo>
                  <a:pt x="253138" y="37336"/>
                  <a:pt x="251562" y="36993"/>
                  <a:pt x="250603" y="36445"/>
                </a:cubicBezTo>
                <a:lnTo>
                  <a:pt x="250603" y="35348"/>
                </a:lnTo>
                <a:lnTo>
                  <a:pt x="251425" y="35828"/>
                </a:lnTo>
                <a:cubicBezTo>
                  <a:pt x="252590" y="34595"/>
                  <a:pt x="249918" y="34800"/>
                  <a:pt x="250603" y="33498"/>
                </a:cubicBezTo>
                <a:lnTo>
                  <a:pt x="252659" y="33498"/>
                </a:lnTo>
                <a:cubicBezTo>
                  <a:pt x="254098" y="34389"/>
                  <a:pt x="251288" y="35348"/>
                  <a:pt x="253892" y="35965"/>
                </a:cubicBezTo>
                <a:cubicBezTo>
                  <a:pt x="254303" y="35074"/>
                  <a:pt x="253138" y="34320"/>
                  <a:pt x="253892" y="33704"/>
                </a:cubicBezTo>
                <a:cubicBezTo>
                  <a:pt x="254646" y="33087"/>
                  <a:pt x="253892" y="34252"/>
                  <a:pt x="253892" y="34526"/>
                </a:cubicBezTo>
                <a:cubicBezTo>
                  <a:pt x="253892" y="34800"/>
                  <a:pt x="257593" y="35006"/>
                  <a:pt x="256017" y="33018"/>
                </a:cubicBezTo>
                <a:cubicBezTo>
                  <a:pt x="254441" y="31031"/>
                  <a:pt x="255194" y="32538"/>
                  <a:pt x="254235" y="32196"/>
                </a:cubicBezTo>
                <a:cubicBezTo>
                  <a:pt x="254235" y="30620"/>
                  <a:pt x="253550" y="29866"/>
                  <a:pt x="253755" y="28838"/>
                </a:cubicBezTo>
                <a:cubicBezTo>
                  <a:pt x="255537" y="29591"/>
                  <a:pt x="254441" y="27193"/>
                  <a:pt x="256085" y="28838"/>
                </a:cubicBezTo>
                <a:cubicBezTo>
                  <a:pt x="254783" y="28838"/>
                  <a:pt x="254167" y="31168"/>
                  <a:pt x="256085" y="32264"/>
                </a:cubicBezTo>
                <a:cubicBezTo>
                  <a:pt x="258004" y="33361"/>
                  <a:pt x="255400" y="33361"/>
                  <a:pt x="257525" y="34457"/>
                </a:cubicBezTo>
                <a:cubicBezTo>
                  <a:pt x="258004" y="33224"/>
                  <a:pt x="260129" y="34046"/>
                  <a:pt x="261636" y="34457"/>
                </a:cubicBezTo>
                <a:cubicBezTo>
                  <a:pt x="261636" y="34457"/>
                  <a:pt x="261636" y="33635"/>
                  <a:pt x="261225" y="33361"/>
                </a:cubicBezTo>
                <a:cubicBezTo>
                  <a:pt x="259923" y="32744"/>
                  <a:pt x="259786" y="33361"/>
                  <a:pt x="258347" y="32813"/>
                </a:cubicBezTo>
                <a:cubicBezTo>
                  <a:pt x="259142" y="31524"/>
                  <a:pt x="258909" y="29859"/>
                  <a:pt x="257799" y="28838"/>
                </a:cubicBezTo>
                <a:cubicBezTo>
                  <a:pt x="258621" y="28838"/>
                  <a:pt x="259923" y="28838"/>
                  <a:pt x="259855" y="29729"/>
                </a:cubicBezTo>
                <a:cubicBezTo>
                  <a:pt x="260019" y="27981"/>
                  <a:pt x="260533" y="26275"/>
                  <a:pt x="261362" y="24726"/>
                </a:cubicBezTo>
                <a:cubicBezTo>
                  <a:pt x="258895" y="25137"/>
                  <a:pt x="261362" y="22807"/>
                  <a:pt x="259238" y="23013"/>
                </a:cubicBezTo>
                <a:cubicBezTo>
                  <a:pt x="258313" y="23842"/>
                  <a:pt x="256956" y="23979"/>
                  <a:pt x="255880" y="23355"/>
                </a:cubicBezTo>
                <a:cubicBezTo>
                  <a:pt x="255880" y="22875"/>
                  <a:pt x="256839" y="23355"/>
                  <a:pt x="257387" y="23355"/>
                </a:cubicBezTo>
                <a:cubicBezTo>
                  <a:pt x="256291" y="22396"/>
                  <a:pt x="259581" y="22738"/>
                  <a:pt x="257799" y="21642"/>
                </a:cubicBezTo>
                <a:cubicBezTo>
                  <a:pt x="258210" y="23355"/>
                  <a:pt x="260472" y="22601"/>
                  <a:pt x="262185" y="23286"/>
                </a:cubicBezTo>
                <a:cubicBezTo>
                  <a:pt x="261431" y="21916"/>
                  <a:pt x="263418" y="23286"/>
                  <a:pt x="263692" y="22533"/>
                </a:cubicBezTo>
                <a:cubicBezTo>
                  <a:pt x="262987" y="21237"/>
                  <a:pt x="262548" y="19819"/>
                  <a:pt x="262390" y="18352"/>
                </a:cubicBezTo>
                <a:cubicBezTo>
                  <a:pt x="264447" y="17118"/>
                  <a:pt x="263076" y="14377"/>
                  <a:pt x="263213" y="13007"/>
                </a:cubicBezTo>
                <a:cubicBezTo>
                  <a:pt x="263350" y="11636"/>
                  <a:pt x="266160" y="13007"/>
                  <a:pt x="266640" y="12390"/>
                </a:cubicBezTo>
                <a:cubicBezTo>
                  <a:pt x="267119" y="11773"/>
                  <a:pt x="264378" y="12801"/>
                  <a:pt x="265474" y="11567"/>
                </a:cubicBezTo>
                <a:lnTo>
                  <a:pt x="265885" y="11567"/>
                </a:lnTo>
                <a:cubicBezTo>
                  <a:pt x="265474" y="11088"/>
                  <a:pt x="267667" y="9169"/>
                  <a:pt x="264789" y="8415"/>
                </a:cubicBezTo>
                <a:lnTo>
                  <a:pt x="266914" y="9100"/>
                </a:lnTo>
                <a:cubicBezTo>
                  <a:pt x="266914" y="9100"/>
                  <a:pt x="266914" y="8552"/>
                  <a:pt x="266502" y="8346"/>
                </a:cubicBezTo>
                <a:cubicBezTo>
                  <a:pt x="266091" y="8141"/>
                  <a:pt x="267942" y="8346"/>
                  <a:pt x="268353" y="8346"/>
                </a:cubicBezTo>
                <a:cubicBezTo>
                  <a:pt x="269998" y="7661"/>
                  <a:pt x="268353" y="6496"/>
                  <a:pt x="268353" y="5537"/>
                </a:cubicBezTo>
                <a:lnTo>
                  <a:pt x="266982" y="6016"/>
                </a:lnTo>
                <a:cubicBezTo>
                  <a:pt x="266091" y="4303"/>
                  <a:pt x="267462" y="3275"/>
                  <a:pt x="266982" y="1698"/>
                </a:cubicBezTo>
                <a:lnTo>
                  <a:pt x="268284" y="1698"/>
                </a:lnTo>
                <a:lnTo>
                  <a:pt x="267599" y="671"/>
                </a:lnTo>
                <a:cubicBezTo>
                  <a:pt x="268832" y="671"/>
                  <a:pt x="269655" y="122"/>
                  <a:pt x="268627" y="-426"/>
                </a:cubicBezTo>
                <a:lnTo>
                  <a:pt x="271642" y="2247"/>
                </a:lnTo>
                <a:cubicBezTo>
                  <a:pt x="270820" y="2932"/>
                  <a:pt x="270134" y="1424"/>
                  <a:pt x="268832" y="1767"/>
                </a:cubicBezTo>
                <a:cubicBezTo>
                  <a:pt x="267530" y="2110"/>
                  <a:pt x="268010" y="3549"/>
                  <a:pt x="269175" y="3892"/>
                </a:cubicBezTo>
                <a:cubicBezTo>
                  <a:pt x="270340" y="4235"/>
                  <a:pt x="269175" y="3275"/>
                  <a:pt x="268696" y="2795"/>
                </a:cubicBezTo>
                <a:cubicBezTo>
                  <a:pt x="270477" y="2795"/>
                  <a:pt x="270340" y="3618"/>
                  <a:pt x="271505" y="4166"/>
                </a:cubicBezTo>
                <a:cubicBezTo>
                  <a:pt x="271505" y="4166"/>
                  <a:pt x="271985" y="3412"/>
                  <a:pt x="271505" y="3344"/>
                </a:cubicBezTo>
                <a:cubicBezTo>
                  <a:pt x="272218" y="3864"/>
                  <a:pt x="272581" y="4735"/>
                  <a:pt x="272465" y="5605"/>
                </a:cubicBezTo>
                <a:cubicBezTo>
                  <a:pt x="271780" y="4851"/>
                  <a:pt x="271300" y="5605"/>
                  <a:pt x="270820" y="5605"/>
                </a:cubicBezTo>
                <a:cubicBezTo>
                  <a:pt x="272396" y="5605"/>
                  <a:pt x="272876" y="6838"/>
                  <a:pt x="272259" y="8004"/>
                </a:cubicBezTo>
                <a:cubicBezTo>
                  <a:pt x="270340" y="8689"/>
                  <a:pt x="273082" y="10471"/>
                  <a:pt x="272259" y="11842"/>
                </a:cubicBezTo>
                <a:cubicBezTo>
                  <a:pt x="270991" y="11245"/>
                  <a:pt x="269888" y="10354"/>
                  <a:pt x="269038" y="9237"/>
                </a:cubicBezTo>
                <a:cubicBezTo>
                  <a:pt x="268147" y="9991"/>
                  <a:pt x="269038" y="10197"/>
                  <a:pt x="268010" y="10951"/>
                </a:cubicBezTo>
                <a:cubicBezTo>
                  <a:pt x="269175" y="11567"/>
                  <a:pt x="270889" y="12116"/>
                  <a:pt x="271437" y="13349"/>
                </a:cubicBezTo>
                <a:lnTo>
                  <a:pt x="270272" y="13349"/>
                </a:lnTo>
                <a:cubicBezTo>
                  <a:pt x="270751" y="14446"/>
                  <a:pt x="272465" y="14720"/>
                  <a:pt x="271916" y="16022"/>
                </a:cubicBezTo>
                <a:cubicBezTo>
                  <a:pt x="271368" y="17324"/>
                  <a:pt x="270546" y="20614"/>
                  <a:pt x="269929" y="22258"/>
                </a:cubicBezTo>
                <a:lnTo>
                  <a:pt x="268764" y="22258"/>
                </a:lnTo>
                <a:cubicBezTo>
                  <a:pt x="271025" y="23766"/>
                  <a:pt x="268764" y="25617"/>
                  <a:pt x="269723" y="27193"/>
                </a:cubicBezTo>
                <a:cubicBezTo>
                  <a:pt x="268216" y="29112"/>
                  <a:pt x="269723" y="32333"/>
                  <a:pt x="267188" y="32813"/>
                </a:cubicBezTo>
                <a:cubicBezTo>
                  <a:pt x="267215" y="36767"/>
                  <a:pt x="266345" y="40680"/>
                  <a:pt x="264652" y="44258"/>
                </a:cubicBezTo>
                <a:lnTo>
                  <a:pt x="263350" y="43024"/>
                </a:lnTo>
                <a:cubicBezTo>
                  <a:pt x="264241" y="44120"/>
                  <a:pt x="262253" y="43024"/>
                  <a:pt x="262185" y="43846"/>
                </a:cubicBezTo>
                <a:cubicBezTo>
                  <a:pt x="263761" y="43846"/>
                  <a:pt x="263487" y="45422"/>
                  <a:pt x="264241" y="46313"/>
                </a:cubicBezTo>
                <a:cubicBezTo>
                  <a:pt x="262322" y="47547"/>
                  <a:pt x="262733" y="50288"/>
                  <a:pt x="263144" y="52344"/>
                </a:cubicBezTo>
                <a:lnTo>
                  <a:pt x="262048" y="51865"/>
                </a:lnTo>
                <a:cubicBezTo>
                  <a:pt x="263350" y="54332"/>
                  <a:pt x="260677" y="55291"/>
                  <a:pt x="259443" y="56936"/>
                </a:cubicBezTo>
                <a:cubicBezTo>
                  <a:pt x="258895" y="56936"/>
                  <a:pt x="257730" y="56936"/>
                  <a:pt x="257593" y="57416"/>
                </a:cubicBezTo>
                <a:cubicBezTo>
                  <a:pt x="258758" y="59266"/>
                  <a:pt x="258416" y="59746"/>
                  <a:pt x="258690" y="61802"/>
                </a:cubicBezTo>
                <a:cubicBezTo>
                  <a:pt x="257929" y="63145"/>
                  <a:pt x="256812" y="64262"/>
                  <a:pt x="255469" y="65023"/>
                </a:cubicBezTo>
                <a:cubicBezTo>
                  <a:pt x="255469" y="70300"/>
                  <a:pt x="251631" y="73453"/>
                  <a:pt x="250192" y="78181"/>
                </a:cubicBezTo>
                <a:lnTo>
                  <a:pt x="248889" y="77702"/>
                </a:lnTo>
                <a:cubicBezTo>
                  <a:pt x="248889" y="83253"/>
                  <a:pt x="243064" y="86131"/>
                  <a:pt x="242036" y="90106"/>
                </a:cubicBezTo>
                <a:lnTo>
                  <a:pt x="240391" y="88324"/>
                </a:lnTo>
                <a:cubicBezTo>
                  <a:pt x="239446" y="88804"/>
                  <a:pt x="239062" y="89955"/>
                  <a:pt x="239541" y="90901"/>
                </a:cubicBezTo>
                <a:cubicBezTo>
                  <a:pt x="239727" y="91271"/>
                  <a:pt x="240028" y="91566"/>
                  <a:pt x="240391" y="91751"/>
                </a:cubicBezTo>
                <a:cubicBezTo>
                  <a:pt x="239089" y="92231"/>
                  <a:pt x="239226" y="94835"/>
                  <a:pt x="237239" y="94150"/>
                </a:cubicBezTo>
                <a:cubicBezTo>
                  <a:pt x="236074" y="94835"/>
                  <a:pt x="237239" y="96000"/>
                  <a:pt x="236554" y="97028"/>
                </a:cubicBezTo>
                <a:cubicBezTo>
                  <a:pt x="234758" y="97933"/>
                  <a:pt x="233326" y="99434"/>
                  <a:pt x="232510" y="101277"/>
                </a:cubicBezTo>
                <a:lnTo>
                  <a:pt x="232990" y="101277"/>
                </a:lnTo>
                <a:cubicBezTo>
                  <a:pt x="232990" y="100729"/>
                  <a:pt x="232030" y="99975"/>
                  <a:pt x="231550" y="100317"/>
                </a:cubicBezTo>
                <a:cubicBezTo>
                  <a:pt x="231071" y="100660"/>
                  <a:pt x="228809" y="102236"/>
                  <a:pt x="231550" y="103539"/>
                </a:cubicBezTo>
                <a:cubicBezTo>
                  <a:pt x="228604" y="104224"/>
                  <a:pt x="228261" y="108679"/>
                  <a:pt x="224697" y="108884"/>
                </a:cubicBezTo>
                <a:cubicBezTo>
                  <a:pt x="225383" y="109295"/>
                  <a:pt x="225040" y="109844"/>
                  <a:pt x="225177" y="110392"/>
                </a:cubicBezTo>
                <a:cubicBezTo>
                  <a:pt x="223601" y="111968"/>
                  <a:pt x="220723" y="112379"/>
                  <a:pt x="220311" y="114572"/>
                </a:cubicBezTo>
                <a:cubicBezTo>
                  <a:pt x="219763" y="114572"/>
                  <a:pt x="219832" y="113202"/>
                  <a:pt x="219146" y="113750"/>
                </a:cubicBezTo>
                <a:cubicBezTo>
                  <a:pt x="218461" y="114298"/>
                  <a:pt x="219763" y="114504"/>
                  <a:pt x="219557" y="115257"/>
                </a:cubicBezTo>
                <a:cubicBezTo>
                  <a:pt x="217844" y="118821"/>
                  <a:pt x="213047" y="118959"/>
                  <a:pt x="210717" y="121220"/>
                </a:cubicBezTo>
                <a:cubicBezTo>
                  <a:pt x="206714" y="125627"/>
                  <a:pt x="202095" y="129430"/>
                  <a:pt x="197010" y="132528"/>
                </a:cubicBezTo>
                <a:lnTo>
                  <a:pt x="197010" y="131980"/>
                </a:lnTo>
                <a:cubicBezTo>
                  <a:pt x="196667" y="134858"/>
                  <a:pt x="192144" y="132528"/>
                  <a:pt x="192624" y="136023"/>
                </a:cubicBezTo>
                <a:cubicBezTo>
                  <a:pt x="191939" y="136023"/>
                  <a:pt x="191048" y="136708"/>
                  <a:pt x="190774" y="135612"/>
                </a:cubicBezTo>
                <a:cubicBezTo>
                  <a:pt x="190294" y="137736"/>
                  <a:pt x="186525" y="136708"/>
                  <a:pt x="185565" y="139381"/>
                </a:cubicBezTo>
                <a:cubicBezTo>
                  <a:pt x="185565" y="139381"/>
                  <a:pt x="185565" y="139381"/>
                  <a:pt x="185908" y="138833"/>
                </a:cubicBezTo>
                <a:cubicBezTo>
                  <a:pt x="183372" y="138833"/>
                  <a:pt x="182550" y="141232"/>
                  <a:pt x="180014" y="141368"/>
                </a:cubicBezTo>
                <a:cubicBezTo>
                  <a:pt x="180165" y="140992"/>
                  <a:pt x="180165" y="140580"/>
                  <a:pt x="180014" y="140204"/>
                </a:cubicBezTo>
                <a:cubicBezTo>
                  <a:pt x="178712" y="139655"/>
                  <a:pt x="179328" y="143288"/>
                  <a:pt x="177615" y="141163"/>
                </a:cubicBezTo>
                <a:cubicBezTo>
                  <a:pt x="177136" y="141163"/>
                  <a:pt x="177958" y="142534"/>
                  <a:pt x="178163" y="142328"/>
                </a:cubicBezTo>
                <a:cubicBezTo>
                  <a:pt x="173250" y="144391"/>
                  <a:pt x="168637" y="147112"/>
                  <a:pt x="164457" y="150415"/>
                </a:cubicBezTo>
                <a:cubicBezTo>
                  <a:pt x="160345" y="150415"/>
                  <a:pt x="162332" y="146303"/>
                  <a:pt x="160482" y="149319"/>
                </a:cubicBezTo>
                <a:cubicBezTo>
                  <a:pt x="160071" y="149319"/>
                  <a:pt x="160482" y="150346"/>
                  <a:pt x="160482" y="149867"/>
                </a:cubicBezTo>
                <a:cubicBezTo>
                  <a:pt x="159797" y="151032"/>
                  <a:pt x="157672" y="147811"/>
                  <a:pt x="157535" y="149387"/>
                </a:cubicBezTo>
                <a:cubicBezTo>
                  <a:pt x="158495" y="150826"/>
                  <a:pt x="157535" y="150483"/>
                  <a:pt x="157535" y="151443"/>
                </a:cubicBezTo>
                <a:cubicBezTo>
                  <a:pt x="154999" y="151443"/>
                  <a:pt x="154040" y="150141"/>
                  <a:pt x="152875" y="151991"/>
                </a:cubicBezTo>
                <a:lnTo>
                  <a:pt x="152875" y="151100"/>
                </a:lnTo>
                <a:cubicBezTo>
                  <a:pt x="151847" y="154184"/>
                  <a:pt x="149106" y="153842"/>
                  <a:pt x="148489" y="157131"/>
                </a:cubicBezTo>
                <a:cubicBezTo>
                  <a:pt x="138216" y="162066"/>
                  <a:pt x="127641" y="166349"/>
                  <a:pt x="116826" y="169947"/>
                </a:cubicBezTo>
                <a:cubicBezTo>
                  <a:pt x="106129" y="173188"/>
                  <a:pt x="95170" y="175484"/>
                  <a:pt x="84068" y="176800"/>
                </a:cubicBezTo>
                <a:cubicBezTo>
                  <a:pt x="81052" y="174950"/>
                  <a:pt x="80915" y="175087"/>
                  <a:pt x="78174" y="176800"/>
                </a:cubicBezTo>
                <a:cubicBezTo>
                  <a:pt x="78174" y="176389"/>
                  <a:pt x="78174" y="176252"/>
                  <a:pt x="78174" y="175978"/>
                </a:cubicBezTo>
                <a:cubicBezTo>
                  <a:pt x="78174" y="177828"/>
                  <a:pt x="76186" y="176457"/>
                  <a:pt x="76255" y="178308"/>
                </a:cubicBezTo>
                <a:cubicBezTo>
                  <a:pt x="72075" y="178308"/>
                  <a:pt x="68374" y="179747"/>
                  <a:pt x="64125" y="180364"/>
                </a:cubicBezTo>
                <a:cubicBezTo>
                  <a:pt x="64810" y="180364"/>
                  <a:pt x="64879" y="178445"/>
                  <a:pt x="64125" y="178719"/>
                </a:cubicBezTo>
                <a:lnTo>
                  <a:pt x="63439" y="180021"/>
                </a:lnTo>
                <a:lnTo>
                  <a:pt x="63439" y="179473"/>
                </a:lnTo>
                <a:cubicBezTo>
                  <a:pt x="62960" y="179884"/>
                  <a:pt x="62480" y="180843"/>
                  <a:pt x="63439" y="181392"/>
                </a:cubicBezTo>
                <a:cubicBezTo>
                  <a:pt x="53022" y="184545"/>
                  <a:pt x="42057" y="181872"/>
                  <a:pt x="31777" y="183379"/>
                </a:cubicBezTo>
                <a:cubicBezTo>
                  <a:pt x="28878" y="183174"/>
                  <a:pt x="25966" y="183544"/>
                  <a:pt x="23211" y="184476"/>
                </a:cubicBezTo>
                <a:cubicBezTo>
                  <a:pt x="15672" y="182077"/>
                  <a:pt x="7619" y="181748"/>
                  <a:pt x="-91" y="183516"/>
                </a:cubicBezTo>
                <a:cubicBezTo>
                  <a:pt x="-91" y="183516"/>
                  <a:pt x="869" y="177759"/>
                  <a:pt x="4090" y="1763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9" name="Google Shape;2409;p47"/>
          <p:cNvSpPr/>
          <p:nvPr/>
        </p:nvSpPr>
        <p:spPr>
          <a:xfrm>
            <a:off x="1835229" y="3410370"/>
            <a:ext cx="2357" cy="572"/>
          </a:xfrm>
          <a:custGeom>
            <a:rect b="b" l="l" r="r" t="t"/>
            <a:pathLst>
              <a:path extrusionOk="0" h="665" w="2741">
                <a:moveTo>
                  <a:pt x="2651" y="-426"/>
                </a:moveTo>
                <a:cubicBezTo>
                  <a:pt x="1691" y="-426"/>
                  <a:pt x="1143" y="739"/>
                  <a:pt x="-91" y="-15"/>
                </a:cubicBezTo>
                <a:cubicBezTo>
                  <a:pt x="814" y="-214"/>
                  <a:pt x="1726" y="-351"/>
                  <a:pt x="265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0" name="Google Shape;2410;p47"/>
          <p:cNvSpPr/>
          <p:nvPr/>
        </p:nvSpPr>
        <p:spPr>
          <a:xfrm>
            <a:off x="1825619" y="3429140"/>
            <a:ext cx="836" cy="722"/>
          </a:xfrm>
          <a:custGeom>
            <a:rect b="b" l="l" r="r" t="t"/>
            <a:pathLst>
              <a:path extrusionOk="0" h="840" w="972">
                <a:moveTo>
                  <a:pt x="882" y="414"/>
                </a:moveTo>
                <a:cubicBezTo>
                  <a:pt x="882" y="414"/>
                  <a:pt x="471" y="414"/>
                  <a:pt x="265" y="414"/>
                </a:cubicBezTo>
                <a:cubicBezTo>
                  <a:pt x="59" y="414"/>
                  <a:pt x="-420" y="-271"/>
                  <a:pt x="265" y="-408"/>
                </a:cubicBezTo>
                <a:cubicBezTo>
                  <a:pt x="950" y="-545"/>
                  <a:pt x="539" y="140"/>
                  <a:pt x="882" y="41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1" name="Google Shape;2411;p47"/>
          <p:cNvSpPr/>
          <p:nvPr/>
        </p:nvSpPr>
        <p:spPr>
          <a:xfrm>
            <a:off x="1823915" y="3432570"/>
            <a:ext cx="891" cy="2122"/>
          </a:xfrm>
          <a:custGeom>
            <a:rect b="b" l="l" r="r" t="t"/>
            <a:pathLst>
              <a:path extrusionOk="0" h="2467" w="1036">
                <a:moveTo>
                  <a:pt x="946" y="2041"/>
                </a:moveTo>
                <a:cubicBezTo>
                  <a:pt x="192" y="1698"/>
                  <a:pt x="-151" y="328"/>
                  <a:pt x="-82"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2" name="Google Shape;2412;p47"/>
          <p:cNvSpPr/>
          <p:nvPr/>
        </p:nvSpPr>
        <p:spPr>
          <a:xfrm>
            <a:off x="1819662" y="3437553"/>
            <a:ext cx="845" cy="730"/>
          </a:xfrm>
          <a:custGeom>
            <a:rect b="b" l="l" r="r" t="t"/>
            <a:pathLst>
              <a:path extrusionOk="0" h="849" w="983">
                <a:moveTo>
                  <a:pt x="893" y="423"/>
                </a:moveTo>
                <a:cubicBezTo>
                  <a:pt x="71" y="423"/>
                  <a:pt x="-272" y="423"/>
                  <a:pt x="2" y="-194"/>
                </a:cubicBezTo>
                <a:cubicBezTo>
                  <a:pt x="277" y="-810"/>
                  <a:pt x="551" y="-57"/>
                  <a:pt x="893" y="4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3" name="Google Shape;2413;p47"/>
          <p:cNvSpPr/>
          <p:nvPr/>
        </p:nvSpPr>
        <p:spPr>
          <a:xfrm>
            <a:off x="1820978" y="3438969"/>
            <a:ext cx="1001" cy="628"/>
          </a:xfrm>
          <a:custGeom>
            <a:rect b="b" l="l" r="r" t="t"/>
            <a:pathLst>
              <a:path extrusionOk="0" h="730" w="1164">
                <a:moveTo>
                  <a:pt x="1074" y="-265"/>
                </a:moveTo>
                <a:cubicBezTo>
                  <a:pt x="1074" y="146"/>
                  <a:pt x="458" y="215"/>
                  <a:pt x="-91" y="283"/>
                </a:cubicBezTo>
                <a:cubicBezTo>
                  <a:pt x="595" y="489"/>
                  <a:pt x="-228" y="-882"/>
                  <a:pt x="1074" y="-2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4" name="Google Shape;2414;p47"/>
          <p:cNvSpPr/>
          <p:nvPr/>
        </p:nvSpPr>
        <p:spPr>
          <a:xfrm>
            <a:off x="1815915" y="3447658"/>
            <a:ext cx="581" cy="999"/>
          </a:xfrm>
          <a:custGeom>
            <a:rect b="b" l="l" r="r" t="t"/>
            <a:pathLst>
              <a:path extrusionOk="0" h="1162" w="676">
                <a:moveTo>
                  <a:pt x="526" y="-234"/>
                </a:moveTo>
                <a:cubicBezTo>
                  <a:pt x="526" y="-234"/>
                  <a:pt x="869" y="862"/>
                  <a:pt x="-91" y="725"/>
                </a:cubicBezTo>
                <a:cubicBezTo>
                  <a:pt x="663" y="725"/>
                  <a:pt x="-502" y="-988"/>
                  <a:pt x="526" y="-23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5" name="Google Shape;2415;p47"/>
          <p:cNvSpPr/>
          <p:nvPr/>
        </p:nvSpPr>
        <p:spPr>
          <a:xfrm>
            <a:off x="1814792" y="3452239"/>
            <a:ext cx="710" cy="740"/>
          </a:xfrm>
          <a:custGeom>
            <a:rect b="b" l="l" r="r" t="t"/>
            <a:pathLst>
              <a:path extrusionOk="0" h="860" w="826">
                <a:moveTo>
                  <a:pt x="735" y="-83"/>
                </a:moveTo>
                <a:cubicBezTo>
                  <a:pt x="735" y="-83"/>
                  <a:pt x="735" y="-83"/>
                  <a:pt x="735" y="328"/>
                </a:cubicBezTo>
                <a:cubicBezTo>
                  <a:pt x="735" y="739"/>
                  <a:pt x="-155" y="-152"/>
                  <a:pt x="-87"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6" name="Google Shape;2416;p47"/>
          <p:cNvSpPr/>
          <p:nvPr/>
        </p:nvSpPr>
        <p:spPr>
          <a:xfrm>
            <a:off x="1758321" y="3517075"/>
            <a:ext cx="589" cy="648"/>
          </a:xfrm>
          <a:custGeom>
            <a:rect b="b" l="l" r="r" t="t"/>
            <a:pathLst>
              <a:path extrusionOk="0" h="753" w="685">
                <a:moveTo>
                  <a:pt x="0" y="685"/>
                </a:moveTo>
                <a:lnTo>
                  <a:pt x="343" y="0"/>
                </a:lnTo>
                <a:lnTo>
                  <a:pt x="685" y="754"/>
                </a:lnTo>
                <a:lnTo>
                  <a:pt x="0" y="68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7" name="Google Shape;2417;p47"/>
          <p:cNvSpPr/>
          <p:nvPr/>
        </p:nvSpPr>
        <p:spPr>
          <a:xfrm>
            <a:off x="1722311" y="3533914"/>
            <a:ext cx="736" cy="763"/>
          </a:xfrm>
          <a:custGeom>
            <a:rect b="b" l="l" r="r" t="t"/>
            <a:pathLst>
              <a:path extrusionOk="0" h="887" w="856">
                <a:moveTo>
                  <a:pt x="766" y="262"/>
                </a:moveTo>
                <a:cubicBezTo>
                  <a:pt x="355" y="948"/>
                  <a:pt x="81" y="-354"/>
                  <a:pt x="-56" y="-423"/>
                </a:cubicBezTo>
                <a:cubicBezTo>
                  <a:pt x="-194" y="-492"/>
                  <a:pt x="81" y="605"/>
                  <a:pt x="766" y="2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8" name="Google Shape;2418;p47"/>
          <p:cNvSpPr/>
          <p:nvPr/>
        </p:nvSpPr>
        <p:spPr>
          <a:xfrm>
            <a:off x="1703731" y="3544399"/>
            <a:ext cx="471" cy="1473"/>
          </a:xfrm>
          <a:custGeom>
            <a:rect b="b" l="l" r="r" t="t"/>
            <a:pathLst>
              <a:path extrusionOk="0" h="1713" w="548">
                <a:moveTo>
                  <a:pt x="0" y="69"/>
                </a:moveTo>
                <a:lnTo>
                  <a:pt x="137" y="0"/>
                </a:lnTo>
                <a:lnTo>
                  <a:pt x="548" y="1713"/>
                </a:lnTo>
                <a:lnTo>
                  <a:pt x="0" y="6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9" name="Google Shape;2419;p47"/>
          <p:cNvSpPr/>
          <p:nvPr/>
        </p:nvSpPr>
        <p:spPr>
          <a:xfrm>
            <a:off x="1701729" y="3456381"/>
            <a:ext cx="1709" cy="1142"/>
          </a:xfrm>
          <a:custGeom>
            <a:rect b="b" l="l" r="r" t="t"/>
            <a:pathLst>
              <a:path extrusionOk="0" h="1328" w="1987">
                <a:moveTo>
                  <a:pt x="1897" y="168"/>
                </a:moveTo>
                <a:cubicBezTo>
                  <a:pt x="-844" y="-792"/>
                  <a:pt x="2582" y="2224"/>
                  <a:pt x="-91" y="168"/>
                </a:cubicBezTo>
                <a:cubicBezTo>
                  <a:pt x="389" y="-518"/>
                  <a:pt x="1280" y="-723"/>
                  <a:pt x="1897" y="1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0" name="Google Shape;2420;p47"/>
          <p:cNvSpPr/>
          <p:nvPr/>
        </p:nvSpPr>
        <p:spPr>
          <a:xfrm>
            <a:off x="1706146" y="3463253"/>
            <a:ext cx="362057" cy="523901"/>
          </a:xfrm>
          <a:custGeom>
            <a:rect b="b" l="l" r="r" t="t"/>
            <a:pathLst>
              <a:path extrusionOk="0" h="609187" w="420997">
                <a:moveTo>
                  <a:pt x="414054" y="599646"/>
                </a:moveTo>
                <a:cubicBezTo>
                  <a:pt x="408708" y="590874"/>
                  <a:pt x="411860" y="578401"/>
                  <a:pt x="408023" y="568669"/>
                </a:cubicBezTo>
                <a:cubicBezTo>
                  <a:pt x="408023" y="567504"/>
                  <a:pt x="410490" y="568669"/>
                  <a:pt x="409599" y="566065"/>
                </a:cubicBezTo>
                <a:cubicBezTo>
                  <a:pt x="405357" y="554264"/>
                  <a:pt x="403719" y="541688"/>
                  <a:pt x="404802" y="529195"/>
                </a:cubicBezTo>
                <a:lnTo>
                  <a:pt x="405624" y="529811"/>
                </a:lnTo>
                <a:cubicBezTo>
                  <a:pt x="405624" y="527481"/>
                  <a:pt x="403020" y="525151"/>
                  <a:pt x="402883" y="522958"/>
                </a:cubicBezTo>
                <a:cubicBezTo>
                  <a:pt x="403294" y="522958"/>
                  <a:pt x="403637" y="523575"/>
                  <a:pt x="404185" y="522958"/>
                </a:cubicBezTo>
                <a:cubicBezTo>
                  <a:pt x="402746" y="522958"/>
                  <a:pt x="402814" y="518778"/>
                  <a:pt x="401580" y="518024"/>
                </a:cubicBezTo>
                <a:cubicBezTo>
                  <a:pt x="401992" y="516927"/>
                  <a:pt x="403020" y="516858"/>
                  <a:pt x="403431" y="515488"/>
                </a:cubicBezTo>
                <a:lnTo>
                  <a:pt x="401649" y="514460"/>
                </a:lnTo>
                <a:cubicBezTo>
                  <a:pt x="397331" y="511444"/>
                  <a:pt x="399730" y="505345"/>
                  <a:pt x="396646" y="500753"/>
                </a:cubicBezTo>
                <a:cubicBezTo>
                  <a:pt x="397058" y="500753"/>
                  <a:pt x="397469" y="501370"/>
                  <a:pt x="397743" y="500753"/>
                </a:cubicBezTo>
                <a:cubicBezTo>
                  <a:pt x="393919" y="492104"/>
                  <a:pt x="390780" y="483168"/>
                  <a:pt x="388354" y="474025"/>
                </a:cubicBezTo>
                <a:cubicBezTo>
                  <a:pt x="388971" y="474025"/>
                  <a:pt x="390067" y="474025"/>
                  <a:pt x="390478" y="473614"/>
                </a:cubicBezTo>
                <a:cubicBezTo>
                  <a:pt x="388833" y="473614"/>
                  <a:pt x="387737" y="470873"/>
                  <a:pt x="386778" y="468543"/>
                </a:cubicBezTo>
                <a:cubicBezTo>
                  <a:pt x="388217" y="466967"/>
                  <a:pt x="384173" y="464842"/>
                  <a:pt x="384173" y="461690"/>
                </a:cubicBezTo>
                <a:lnTo>
                  <a:pt x="384584" y="461690"/>
                </a:lnTo>
                <a:cubicBezTo>
                  <a:pt x="382254" y="460113"/>
                  <a:pt x="384584" y="458332"/>
                  <a:pt x="382049" y="457303"/>
                </a:cubicBezTo>
                <a:lnTo>
                  <a:pt x="382871" y="455590"/>
                </a:lnTo>
                <a:cubicBezTo>
                  <a:pt x="380335" y="455590"/>
                  <a:pt x="382871" y="452232"/>
                  <a:pt x="381432" y="450861"/>
                </a:cubicBezTo>
                <a:lnTo>
                  <a:pt x="380952" y="450861"/>
                </a:lnTo>
                <a:cubicBezTo>
                  <a:pt x="379856" y="449422"/>
                  <a:pt x="380952" y="448257"/>
                  <a:pt x="379924" y="446887"/>
                </a:cubicBezTo>
                <a:lnTo>
                  <a:pt x="379924" y="446887"/>
                </a:lnTo>
                <a:cubicBezTo>
                  <a:pt x="378211" y="443597"/>
                  <a:pt x="378828" y="441130"/>
                  <a:pt x="377046" y="441815"/>
                </a:cubicBezTo>
                <a:cubicBezTo>
                  <a:pt x="378074" y="440102"/>
                  <a:pt x="378828" y="444968"/>
                  <a:pt x="380267" y="442432"/>
                </a:cubicBezTo>
                <a:cubicBezTo>
                  <a:pt x="374647" y="431467"/>
                  <a:pt x="371632" y="419405"/>
                  <a:pt x="366560" y="408165"/>
                </a:cubicBezTo>
                <a:cubicBezTo>
                  <a:pt x="366560" y="406658"/>
                  <a:pt x="366560" y="405767"/>
                  <a:pt x="367177" y="405219"/>
                </a:cubicBezTo>
                <a:cubicBezTo>
                  <a:pt x="366423" y="404190"/>
                  <a:pt x="365190" y="401038"/>
                  <a:pt x="363956" y="400353"/>
                </a:cubicBezTo>
                <a:cubicBezTo>
                  <a:pt x="363956" y="400764"/>
                  <a:pt x="364504" y="399325"/>
                  <a:pt x="364367" y="398639"/>
                </a:cubicBezTo>
                <a:cubicBezTo>
                  <a:pt x="364367" y="396309"/>
                  <a:pt x="361558" y="397132"/>
                  <a:pt x="361489" y="394596"/>
                </a:cubicBezTo>
                <a:cubicBezTo>
                  <a:pt x="362311" y="395281"/>
                  <a:pt x="362928" y="395418"/>
                  <a:pt x="363476" y="394596"/>
                </a:cubicBezTo>
                <a:cubicBezTo>
                  <a:pt x="361352" y="393225"/>
                  <a:pt x="360598" y="390552"/>
                  <a:pt x="359227" y="388428"/>
                </a:cubicBezTo>
                <a:cubicBezTo>
                  <a:pt x="359638" y="388428"/>
                  <a:pt x="360050" y="389182"/>
                  <a:pt x="360529" y="388839"/>
                </a:cubicBezTo>
                <a:cubicBezTo>
                  <a:pt x="358062" y="386989"/>
                  <a:pt x="359090" y="384179"/>
                  <a:pt x="357240" y="382397"/>
                </a:cubicBezTo>
                <a:lnTo>
                  <a:pt x="358611" y="382808"/>
                </a:lnTo>
                <a:cubicBezTo>
                  <a:pt x="358611" y="378765"/>
                  <a:pt x="356075" y="382808"/>
                  <a:pt x="355595" y="379245"/>
                </a:cubicBezTo>
                <a:cubicBezTo>
                  <a:pt x="356212" y="379861"/>
                  <a:pt x="356486" y="379245"/>
                  <a:pt x="356966" y="379245"/>
                </a:cubicBezTo>
                <a:cubicBezTo>
                  <a:pt x="354087" y="377120"/>
                  <a:pt x="352785" y="372391"/>
                  <a:pt x="350798" y="369856"/>
                </a:cubicBezTo>
                <a:cubicBezTo>
                  <a:pt x="350956" y="369911"/>
                  <a:pt x="351120" y="369911"/>
                  <a:pt x="351278" y="369856"/>
                </a:cubicBezTo>
                <a:cubicBezTo>
                  <a:pt x="349914" y="366641"/>
                  <a:pt x="348283" y="363550"/>
                  <a:pt x="346412" y="360604"/>
                </a:cubicBezTo>
                <a:cubicBezTo>
                  <a:pt x="346412" y="359233"/>
                  <a:pt x="348947" y="359918"/>
                  <a:pt x="347097" y="356903"/>
                </a:cubicBezTo>
                <a:cubicBezTo>
                  <a:pt x="345178" y="357931"/>
                  <a:pt x="343739" y="351900"/>
                  <a:pt x="342437" y="354778"/>
                </a:cubicBezTo>
                <a:cubicBezTo>
                  <a:pt x="341656" y="351605"/>
                  <a:pt x="340381" y="348576"/>
                  <a:pt x="338667" y="345801"/>
                </a:cubicBezTo>
                <a:cubicBezTo>
                  <a:pt x="339970" y="346692"/>
                  <a:pt x="340449" y="343333"/>
                  <a:pt x="341683" y="345801"/>
                </a:cubicBezTo>
                <a:lnTo>
                  <a:pt x="341683" y="343539"/>
                </a:lnTo>
                <a:cubicBezTo>
                  <a:pt x="342574" y="343539"/>
                  <a:pt x="342231" y="345389"/>
                  <a:pt x="342985" y="344361"/>
                </a:cubicBezTo>
                <a:cubicBezTo>
                  <a:pt x="341765" y="342744"/>
                  <a:pt x="340730" y="340997"/>
                  <a:pt x="339901" y="339153"/>
                </a:cubicBezTo>
                <a:cubicBezTo>
                  <a:pt x="337708" y="337645"/>
                  <a:pt x="334624" y="336823"/>
                  <a:pt x="333048" y="333602"/>
                </a:cubicBezTo>
                <a:cubicBezTo>
                  <a:pt x="334556" y="334767"/>
                  <a:pt x="334761" y="331614"/>
                  <a:pt x="335583" y="332505"/>
                </a:cubicBezTo>
                <a:cubicBezTo>
                  <a:pt x="333596" y="331546"/>
                  <a:pt x="331677" y="330586"/>
                  <a:pt x="329553" y="329695"/>
                </a:cubicBezTo>
                <a:cubicBezTo>
                  <a:pt x="328867" y="328667"/>
                  <a:pt x="330923" y="328736"/>
                  <a:pt x="329553" y="327365"/>
                </a:cubicBezTo>
                <a:cubicBezTo>
                  <a:pt x="329141" y="327708"/>
                  <a:pt x="328456" y="327365"/>
                  <a:pt x="327771" y="326954"/>
                </a:cubicBezTo>
                <a:cubicBezTo>
                  <a:pt x="327085" y="326543"/>
                  <a:pt x="324755" y="322705"/>
                  <a:pt x="326400" y="321197"/>
                </a:cubicBezTo>
                <a:cubicBezTo>
                  <a:pt x="326880" y="320306"/>
                  <a:pt x="327771" y="322773"/>
                  <a:pt x="327771" y="321197"/>
                </a:cubicBezTo>
                <a:cubicBezTo>
                  <a:pt x="326606" y="319210"/>
                  <a:pt x="325920" y="319484"/>
                  <a:pt x="324824" y="317428"/>
                </a:cubicBezTo>
                <a:lnTo>
                  <a:pt x="324824" y="317428"/>
                </a:lnTo>
                <a:cubicBezTo>
                  <a:pt x="324344" y="315920"/>
                  <a:pt x="321877" y="313933"/>
                  <a:pt x="321671" y="315920"/>
                </a:cubicBezTo>
                <a:cubicBezTo>
                  <a:pt x="322083" y="316880"/>
                  <a:pt x="322562" y="314961"/>
                  <a:pt x="322768" y="316606"/>
                </a:cubicBezTo>
                <a:cubicBezTo>
                  <a:pt x="321192" y="316606"/>
                  <a:pt x="319615" y="314139"/>
                  <a:pt x="318450" y="312151"/>
                </a:cubicBezTo>
                <a:cubicBezTo>
                  <a:pt x="319136" y="312631"/>
                  <a:pt x="319615" y="312151"/>
                  <a:pt x="320301" y="312151"/>
                </a:cubicBezTo>
                <a:cubicBezTo>
                  <a:pt x="317560" y="310232"/>
                  <a:pt x="315113" y="307922"/>
                  <a:pt x="313036" y="305298"/>
                </a:cubicBezTo>
                <a:cubicBezTo>
                  <a:pt x="312145" y="305777"/>
                  <a:pt x="315229" y="305298"/>
                  <a:pt x="315023" y="306257"/>
                </a:cubicBezTo>
                <a:cubicBezTo>
                  <a:pt x="314133" y="301665"/>
                  <a:pt x="308924" y="299404"/>
                  <a:pt x="308924" y="295018"/>
                </a:cubicBezTo>
                <a:cubicBezTo>
                  <a:pt x="309404" y="295429"/>
                  <a:pt x="307828" y="296046"/>
                  <a:pt x="308102" y="295840"/>
                </a:cubicBezTo>
                <a:cubicBezTo>
                  <a:pt x="307142" y="293921"/>
                  <a:pt x="308102" y="293236"/>
                  <a:pt x="307348" y="292345"/>
                </a:cubicBezTo>
                <a:cubicBezTo>
                  <a:pt x="307965" y="291797"/>
                  <a:pt x="306320" y="290906"/>
                  <a:pt x="305292" y="289878"/>
                </a:cubicBezTo>
                <a:cubicBezTo>
                  <a:pt x="304264" y="288850"/>
                  <a:pt x="305292" y="289330"/>
                  <a:pt x="306183" y="290357"/>
                </a:cubicBezTo>
                <a:cubicBezTo>
                  <a:pt x="302558" y="287054"/>
                  <a:pt x="299679" y="283011"/>
                  <a:pt x="297753" y="278501"/>
                </a:cubicBezTo>
                <a:cubicBezTo>
                  <a:pt x="297342" y="278501"/>
                  <a:pt x="294464" y="277199"/>
                  <a:pt x="293984" y="276308"/>
                </a:cubicBezTo>
                <a:lnTo>
                  <a:pt x="295286" y="276308"/>
                </a:lnTo>
                <a:cubicBezTo>
                  <a:pt x="295286" y="275075"/>
                  <a:pt x="293299" y="273361"/>
                  <a:pt x="294190" y="272608"/>
                </a:cubicBezTo>
                <a:cubicBezTo>
                  <a:pt x="291585" y="271579"/>
                  <a:pt x="300015" y="279461"/>
                  <a:pt x="297342" y="277268"/>
                </a:cubicBezTo>
                <a:cubicBezTo>
                  <a:pt x="297822" y="276034"/>
                  <a:pt x="293230" y="274869"/>
                  <a:pt x="295149" y="274458"/>
                </a:cubicBezTo>
                <a:cubicBezTo>
                  <a:pt x="293984" y="272676"/>
                  <a:pt x="291585" y="271717"/>
                  <a:pt x="291585" y="269386"/>
                </a:cubicBezTo>
                <a:cubicBezTo>
                  <a:pt x="291585" y="270003"/>
                  <a:pt x="294052" y="269866"/>
                  <a:pt x="293025" y="268427"/>
                </a:cubicBezTo>
                <a:cubicBezTo>
                  <a:pt x="291996" y="266988"/>
                  <a:pt x="292065" y="268084"/>
                  <a:pt x="290352" y="266234"/>
                </a:cubicBezTo>
                <a:lnTo>
                  <a:pt x="289941" y="264726"/>
                </a:lnTo>
                <a:cubicBezTo>
                  <a:pt x="288844" y="265343"/>
                  <a:pt x="288707" y="262328"/>
                  <a:pt x="288090" y="264041"/>
                </a:cubicBezTo>
                <a:cubicBezTo>
                  <a:pt x="288776" y="263150"/>
                  <a:pt x="285143" y="260751"/>
                  <a:pt x="287131" y="259860"/>
                </a:cubicBezTo>
                <a:lnTo>
                  <a:pt x="288776" y="259244"/>
                </a:lnTo>
                <a:cubicBezTo>
                  <a:pt x="287953" y="258215"/>
                  <a:pt x="286103" y="258421"/>
                  <a:pt x="284938" y="258010"/>
                </a:cubicBezTo>
                <a:cubicBezTo>
                  <a:pt x="284938" y="258010"/>
                  <a:pt x="284938" y="257256"/>
                  <a:pt x="285349" y="257188"/>
                </a:cubicBezTo>
                <a:cubicBezTo>
                  <a:pt x="283087" y="258421"/>
                  <a:pt x="283910" y="254446"/>
                  <a:pt x="281374" y="254240"/>
                </a:cubicBezTo>
                <a:cubicBezTo>
                  <a:pt x="280757" y="251431"/>
                  <a:pt x="277673" y="248415"/>
                  <a:pt x="278221" y="246497"/>
                </a:cubicBezTo>
                <a:cubicBezTo>
                  <a:pt x="276200" y="245537"/>
                  <a:pt x="274541" y="243947"/>
                  <a:pt x="273493" y="241973"/>
                </a:cubicBezTo>
                <a:cubicBezTo>
                  <a:pt x="273972" y="241973"/>
                  <a:pt x="274383" y="242727"/>
                  <a:pt x="274932" y="242522"/>
                </a:cubicBezTo>
                <a:cubicBezTo>
                  <a:pt x="274932" y="240877"/>
                  <a:pt x="273904" y="240945"/>
                  <a:pt x="272739" y="240123"/>
                </a:cubicBezTo>
                <a:cubicBezTo>
                  <a:pt x="273219" y="240123"/>
                  <a:pt x="272190" y="236833"/>
                  <a:pt x="271985" y="234915"/>
                </a:cubicBezTo>
                <a:cubicBezTo>
                  <a:pt x="270134" y="233681"/>
                  <a:pt x="269381" y="234915"/>
                  <a:pt x="268627" y="235394"/>
                </a:cubicBezTo>
                <a:cubicBezTo>
                  <a:pt x="269518" y="232379"/>
                  <a:pt x="263830" y="231625"/>
                  <a:pt x="264241" y="228541"/>
                </a:cubicBezTo>
                <a:cubicBezTo>
                  <a:pt x="264995" y="228884"/>
                  <a:pt x="267050" y="230254"/>
                  <a:pt x="266571" y="228541"/>
                </a:cubicBezTo>
                <a:cubicBezTo>
                  <a:pt x="267462" y="225526"/>
                  <a:pt x="262801" y="226553"/>
                  <a:pt x="261979" y="223332"/>
                </a:cubicBezTo>
                <a:lnTo>
                  <a:pt x="260745" y="225183"/>
                </a:lnTo>
                <a:cubicBezTo>
                  <a:pt x="260745" y="223332"/>
                  <a:pt x="257045" y="222304"/>
                  <a:pt x="258964" y="221276"/>
                </a:cubicBezTo>
                <a:cubicBezTo>
                  <a:pt x="257799" y="220865"/>
                  <a:pt x="257387" y="217918"/>
                  <a:pt x="255948" y="219426"/>
                </a:cubicBezTo>
                <a:cubicBezTo>
                  <a:pt x="254441" y="214286"/>
                  <a:pt x="247930" y="210242"/>
                  <a:pt x="249095" y="205719"/>
                </a:cubicBezTo>
                <a:cubicBezTo>
                  <a:pt x="248341" y="205377"/>
                  <a:pt x="247450" y="203732"/>
                  <a:pt x="246834" y="204691"/>
                </a:cubicBezTo>
                <a:cubicBezTo>
                  <a:pt x="246217" y="205651"/>
                  <a:pt x="248547" y="205514"/>
                  <a:pt x="248272" y="206336"/>
                </a:cubicBezTo>
                <a:cubicBezTo>
                  <a:pt x="247882" y="206069"/>
                  <a:pt x="247361" y="206069"/>
                  <a:pt x="246970" y="206336"/>
                </a:cubicBezTo>
                <a:cubicBezTo>
                  <a:pt x="246354" y="204897"/>
                  <a:pt x="245668" y="203800"/>
                  <a:pt x="247998" y="203869"/>
                </a:cubicBezTo>
                <a:cubicBezTo>
                  <a:pt x="246696" y="200442"/>
                  <a:pt x="242927" y="203321"/>
                  <a:pt x="240734" y="199414"/>
                </a:cubicBezTo>
                <a:cubicBezTo>
                  <a:pt x="241488" y="199003"/>
                  <a:pt x="241556" y="198592"/>
                  <a:pt x="240734" y="197633"/>
                </a:cubicBezTo>
                <a:lnTo>
                  <a:pt x="238061" y="196673"/>
                </a:lnTo>
                <a:cubicBezTo>
                  <a:pt x="236485" y="194274"/>
                  <a:pt x="238541" y="194206"/>
                  <a:pt x="239569" y="193246"/>
                </a:cubicBezTo>
                <a:cubicBezTo>
                  <a:pt x="238404" y="192218"/>
                  <a:pt x="237239" y="190711"/>
                  <a:pt x="236005" y="190848"/>
                </a:cubicBezTo>
                <a:lnTo>
                  <a:pt x="236005" y="188244"/>
                </a:lnTo>
                <a:cubicBezTo>
                  <a:pt x="236005" y="190162"/>
                  <a:pt x="234497" y="187832"/>
                  <a:pt x="233744" y="187489"/>
                </a:cubicBezTo>
                <a:lnTo>
                  <a:pt x="234497" y="187832"/>
                </a:lnTo>
                <a:cubicBezTo>
                  <a:pt x="234497" y="187216"/>
                  <a:pt x="233401" y="186119"/>
                  <a:pt x="232647" y="185571"/>
                </a:cubicBezTo>
                <a:cubicBezTo>
                  <a:pt x="232099" y="186256"/>
                  <a:pt x="232647" y="187901"/>
                  <a:pt x="233401" y="188860"/>
                </a:cubicBezTo>
                <a:cubicBezTo>
                  <a:pt x="232441" y="188860"/>
                  <a:pt x="231756" y="187627"/>
                  <a:pt x="230523" y="187284"/>
                </a:cubicBezTo>
                <a:cubicBezTo>
                  <a:pt x="231825" y="186667"/>
                  <a:pt x="229700" y="184748"/>
                  <a:pt x="229083" y="183720"/>
                </a:cubicBezTo>
                <a:cubicBezTo>
                  <a:pt x="228467" y="182693"/>
                  <a:pt x="227096" y="183309"/>
                  <a:pt x="226890" y="182967"/>
                </a:cubicBezTo>
                <a:cubicBezTo>
                  <a:pt x="226685" y="182624"/>
                  <a:pt x="225519" y="181116"/>
                  <a:pt x="226890" y="181322"/>
                </a:cubicBezTo>
                <a:cubicBezTo>
                  <a:pt x="228261" y="181527"/>
                  <a:pt x="226890" y="182624"/>
                  <a:pt x="228055" y="182761"/>
                </a:cubicBezTo>
                <a:cubicBezTo>
                  <a:pt x="228055" y="181733"/>
                  <a:pt x="228878" y="180979"/>
                  <a:pt x="226959" y="180088"/>
                </a:cubicBezTo>
                <a:cubicBezTo>
                  <a:pt x="225040" y="179197"/>
                  <a:pt x="225108" y="182213"/>
                  <a:pt x="224012" y="179540"/>
                </a:cubicBezTo>
                <a:cubicBezTo>
                  <a:pt x="224670" y="179636"/>
                  <a:pt x="225341" y="179636"/>
                  <a:pt x="225999" y="179540"/>
                </a:cubicBezTo>
                <a:lnTo>
                  <a:pt x="224903" y="177073"/>
                </a:lnTo>
                <a:lnTo>
                  <a:pt x="223875" y="177827"/>
                </a:lnTo>
                <a:cubicBezTo>
                  <a:pt x="223875" y="177347"/>
                  <a:pt x="223875" y="177827"/>
                  <a:pt x="223875" y="177210"/>
                </a:cubicBezTo>
                <a:cubicBezTo>
                  <a:pt x="222367" y="177553"/>
                  <a:pt x="221065" y="174537"/>
                  <a:pt x="219557" y="175085"/>
                </a:cubicBezTo>
                <a:cubicBezTo>
                  <a:pt x="218598" y="174194"/>
                  <a:pt x="218392" y="172481"/>
                  <a:pt x="217638" y="171522"/>
                </a:cubicBezTo>
                <a:lnTo>
                  <a:pt x="217638" y="171522"/>
                </a:lnTo>
                <a:cubicBezTo>
                  <a:pt x="217015" y="169938"/>
                  <a:pt x="215617" y="168794"/>
                  <a:pt x="213937" y="168506"/>
                </a:cubicBezTo>
                <a:lnTo>
                  <a:pt x="213937" y="168506"/>
                </a:lnTo>
                <a:cubicBezTo>
                  <a:pt x="213088" y="167506"/>
                  <a:pt x="211971" y="166765"/>
                  <a:pt x="210717" y="166382"/>
                </a:cubicBezTo>
                <a:cubicBezTo>
                  <a:pt x="210031" y="164189"/>
                  <a:pt x="213801" y="162544"/>
                  <a:pt x="210717" y="161995"/>
                </a:cubicBezTo>
                <a:cubicBezTo>
                  <a:pt x="209209" y="160488"/>
                  <a:pt x="206673" y="161173"/>
                  <a:pt x="206673" y="162338"/>
                </a:cubicBezTo>
                <a:cubicBezTo>
                  <a:pt x="204686" y="159049"/>
                  <a:pt x="200231" y="157335"/>
                  <a:pt x="199272" y="153429"/>
                </a:cubicBezTo>
                <a:cubicBezTo>
                  <a:pt x="198518" y="153429"/>
                  <a:pt x="198518" y="153840"/>
                  <a:pt x="197558" y="153429"/>
                </a:cubicBezTo>
                <a:cubicBezTo>
                  <a:pt x="194063" y="149043"/>
                  <a:pt x="188375" y="146027"/>
                  <a:pt x="187141" y="141024"/>
                </a:cubicBezTo>
                <a:cubicBezTo>
                  <a:pt x="188649" y="141778"/>
                  <a:pt x="188169" y="140202"/>
                  <a:pt x="188649" y="139654"/>
                </a:cubicBezTo>
                <a:cubicBezTo>
                  <a:pt x="186935" y="139654"/>
                  <a:pt x="188649" y="137598"/>
                  <a:pt x="186661" y="138694"/>
                </a:cubicBezTo>
                <a:cubicBezTo>
                  <a:pt x="184674" y="139791"/>
                  <a:pt x="185428" y="139928"/>
                  <a:pt x="186182" y="141367"/>
                </a:cubicBezTo>
                <a:cubicBezTo>
                  <a:pt x="183324" y="139524"/>
                  <a:pt x="180973" y="137008"/>
                  <a:pt x="179328" y="134034"/>
                </a:cubicBezTo>
                <a:cubicBezTo>
                  <a:pt x="179328" y="135062"/>
                  <a:pt x="178849" y="134788"/>
                  <a:pt x="178095" y="134582"/>
                </a:cubicBezTo>
                <a:cubicBezTo>
                  <a:pt x="179534" y="133417"/>
                  <a:pt x="178095" y="131567"/>
                  <a:pt x="176108" y="130745"/>
                </a:cubicBezTo>
                <a:lnTo>
                  <a:pt x="175148" y="131361"/>
                </a:lnTo>
                <a:lnTo>
                  <a:pt x="175148" y="129716"/>
                </a:lnTo>
                <a:cubicBezTo>
                  <a:pt x="174394" y="129716"/>
                  <a:pt x="172955" y="130950"/>
                  <a:pt x="172338" y="128894"/>
                </a:cubicBezTo>
                <a:cubicBezTo>
                  <a:pt x="172612" y="128538"/>
                  <a:pt x="172784" y="128106"/>
                  <a:pt x="172818" y="127660"/>
                </a:cubicBezTo>
                <a:cubicBezTo>
                  <a:pt x="170762" y="126975"/>
                  <a:pt x="167678" y="126358"/>
                  <a:pt x="166855" y="124234"/>
                </a:cubicBezTo>
                <a:lnTo>
                  <a:pt x="166855" y="121835"/>
                </a:lnTo>
                <a:cubicBezTo>
                  <a:pt x="166102" y="121356"/>
                  <a:pt x="164320" y="121081"/>
                  <a:pt x="165142" y="122520"/>
                </a:cubicBezTo>
                <a:cubicBezTo>
                  <a:pt x="163223" y="119368"/>
                  <a:pt x="161647" y="117723"/>
                  <a:pt x="161784" y="115667"/>
                </a:cubicBezTo>
                <a:cubicBezTo>
                  <a:pt x="154760" y="113022"/>
                  <a:pt x="148386" y="108910"/>
                  <a:pt x="143075" y="103605"/>
                </a:cubicBezTo>
                <a:lnTo>
                  <a:pt x="143760" y="103126"/>
                </a:lnTo>
                <a:cubicBezTo>
                  <a:pt x="142801" y="101275"/>
                  <a:pt x="142046" y="103605"/>
                  <a:pt x="141430" y="102303"/>
                </a:cubicBezTo>
                <a:cubicBezTo>
                  <a:pt x="142389" y="102303"/>
                  <a:pt x="141430" y="100041"/>
                  <a:pt x="143212" y="100247"/>
                </a:cubicBezTo>
                <a:cubicBezTo>
                  <a:pt x="141704" y="97849"/>
                  <a:pt x="139579" y="99151"/>
                  <a:pt x="137935" y="98328"/>
                </a:cubicBezTo>
                <a:cubicBezTo>
                  <a:pt x="137044" y="99014"/>
                  <a:pt x="139511" y="98328"/>
                  <a:pt x="138346" y="99562"/>
                </a:cubicBezTo>
                <a:cubicBezTo>
                  <a:pt x="137181" y="100796"/>
                  <a:pt x="135947" y="96478"/>
                  <a:pt x="134577" y="97506"/>
                </a:cubicBezTo>
                <a:cubicBezTo>
                  <a:pt x="134577" y="96615"/>
                  <a:pt x="135673" y="95998"/>
                  <a:pt x="136359" y="95656"/>
                </a:cubicBezTo>
                <a:lnTo>
                  <a:pt x="134577" y="95245"/>
                </a:lnTo>
                <a:cubicBezTo>
                  <a:pt x="134577" y="92434"/>
                  <a:pt x="140402" y="95245"/>
                  <a:pt x="140333" y="92298"/>
                </a:cubicBezTo>
                <a:lnTo>
                  <a:pt x="138962" y="91475"/>
                </a:lnTo>
                <a:cubicBezTo>
                  <a:pt x="138962" y="89214"/>
                  <a:pt x="143349" y="92572"/>
                  <a:pt x="140744" y="89625"/>
                </a:cubicBezTo>
                <a:cubicBezTo>
                  <a:pt x="138894" y="89214"/>
                  <a:pt x="136221" y="90173"/>
                  <a:pt x="136907" y="91681"/>
                </a:cubicBezTo>
                <a:cubicBezTo>
                  <a:pt x="133960" y="89830"/>
                  <a:pt x="133137" y="93805"/>
                  <a:pt x="130053" y="91681"/>
                </a:cubicBezTo>
                <a:cubicBezTo>
                  <a:pt x="130053" y="90241"/>
                  <a:pt x="132521" y="93394"/>
                  <a:pt x="132863" y="91681"/>
                </a:cubicBezTo>
                <a:cubicBezTo>
                  <a:pt x="133206" y="89967"/>
                  <a:pt x="129642" y="90036"/>
                  <a:pt x="128682" y="88665"/>
                </a:cubicBezTo>
                <a:cubicBezTo>
                  <a:pt x="129642" y="90310"/>
                  <a:pt x="127449" y="90653"/>
                  <a:pt x="126353" y="90241"/>
                </a:cubicBezTo>
                <a:cubicBezTo>
                  <a:pt x="125393" y="88391"/>
                  <a:pt x="128340" y="89762"/>
                  <a:pt x="126353" y="87911"/>
                </a:cubicBezTo>
                <a:cubicBezTo>
                  <a:pt x="125393" y="88391"/>
                  <a:pt x="123063" y="87432"/>
                  <a:pt x="124297" y="89282"/>
                </a:cubicBezTo>
                <a:cubicBezTo>
                  <a:pt x="122172" y="90379"/>
                  <a:pt x="122446" y="87020"/>
                  <a:pt x="120322" y="87432"/>
                </a:cubicBezTo>
                <a:cubicBezTo>
                  <a:pt x="120322" y="85650"/>
                  <a:pt x="124639" y="86404"/>
                  <a:pt x="122857" y="83936"/>
                </a:cubicBezTo>
                <a:cubicBezTo>
                  <a:pt x="122309" y="85376"/>
                  <a:pt x="118746" y="83183"/>
                  <a:pt x="118608" y="85924"/>
                </a:cubicBezTo>
                <a:cubicBezTo>
                  <a:pt x="117991" y="84896"/>
                  <a:pt x="118608" y="83868"/>
                  <a:pt x="119842" y="83662"/>
                </a:cubicBezTo>
                <a:cubicBezTo>
                  <a:pt x="119088" y="81881"/>
                  <a:pt x="115045" y="83320"/>
                  <a:pt x="116415" y="80578"/>
                </a:cubicBezTo>
                <a:lnTo>
                  <a:pt x="115045" y="81469"/>
                </a:lnTo>
                <a:cubicBezTo>
                  <a:pt x="115045" y="80716"/>
                  <a:pt x="114633" y="79961"/>
                  <a:pt x="114428" y="78796"/>
                </a:cubicBezTo>
                <a:cubicBezTo>
                  <a:pt x="114222" y="77632"/>
                  <a:pt x="109493" y="77563"/>
                  <a:pt x="110933" y="75850"/>
                </a:cubicBezTo>
                <a:cubicBezTo>
                  <a:pt x="110453" y="75850"/>
                  <a:pt x="107780" y="73725"/>
                  <a:pt x="107849" y="75850"/>
                </a:cubicBezTo>
                <a:cubicBezTo>
                  <a:pt x="107917" y="77974"/>
                  <a:pt x="110522" y="76261"/>
                  <a:pt x="110179" y="78659"/>
                </a:cubicBezTo>
                <a:cubicBezTo>
                  <a:pt x="110179" y="76398"/>
                  <a:pt x="107575" y="77083"/>
                  <a:pt x="106273" y="76878"/>
                </a:cubicBezTo>
                <a:lnTo>
                  <a:pt x="106615" y="76055"/>
                </a:lnTo>
                <a:cubicBezTo>
                  <a:pt x="105861" y="76055"/>
                  <a:pt x="104628" y="74821"/>
                  <a:pt x="103668" y="75370"/>
                </a:cubicBezTo>
                <a:cubicBezTo>
                  <a:pt x="104086" y="75349"/>
                  <a:pt x="104408" y="75000"/>
                  <a:pt x="104388" y="74582"/>
                </a:cubicBezTo>
                <a:cubicBezTo>
                  <a:pt x="104381" y="74417"/>
                  <a:pt x="104319" y="74260"/>
                  <a:pt x="104217" y="74136"/>
                </a:cubicBezTo>
                <a:lnTo>
                  <a:pt x="102846" y="74753"/>
                </a:lnTo>
                <a:cubicBezTo>
                  <a:pt x="100104" y="73657"/>
                  <a:pt x="103668" y="72423"/>
                  <a:pt x="101133" y="71121"/>
                </a:cubicBezTo>
                <a:lnTo>
                  <a:pt x="103531" y="71532"/>
                </a:lnTo>
                <a:cubicBezTo>
                  <a:pt x="102983" y="71532"/>
                  <a:pt x="102983" y="69887"/>
                  <a:pt x="101612" y="69408"/>
                </a:cubicBezTo>
                <a:cubicBezTo>
                  <a:pt x="100447" y="70093"/>
                  <a:pt x="98802" y="70778"/>
                  <a:pt x="97843" y="71258"/>
                </a:cubicBezTo>
                <a:cubicBezTo>
                  <a:pt x="96884" y="71738"/>
                  <a:pt x="97843" y="69750"/>
                  <a:pt x="96061" y="69887"/>
                </a:cubicBezTo>
                <a:lnTo>
                  <a:pt x="98597" y="69887"/>
                </a:lnTo>
                <a:cubicBezTo>
                  <a:pt x="99145" y="69887"/>
                  <a:pt x="98597" y="67420"/>
                  <a:pt x="96952" y="66255"/>
                </a:cubicBezTo>
                <a:cubicBezTo>
                  <a:pt x="95307" y="65090"/>
                  <a:pt x="92840" y="66255"/>
                  <a:pt x="94211" y="67831"/>
                </a:cubicBezTo>
                <a:cubicBezTo>
                  <a:pt x="93320" y="67214"/>
                  <a:pt x="92566" y="65775"/>
                  <a:pt x="93731" y="65501"/>
                </a:cubicBezTo>
                <a:cubicBezTo>
                  <a:pt x="91538" y="64473"/>
                  <a:pt x="93251" y="66803"/>
                  <a:pt x="91127" y="66187"/>
                </a:cubicBezTo>
                <a:cubicBezTo>
                  <a:pt x="91127" y="65021"/>
                  <a:pt x="89413" y="62554"/>
                  <a:pt x="88797" y="60635"/>
                </a:cubicBezTo>
                <a:lnTo>
                  <a:pt x="91744" y="60224"/>
                </a:lnTo>
                <a:lnTo>
                  <a:pt x="90578" y="59333"/>
                </a:lnTo>
                <a:cubicBezTo>
                  <a:pt x="93046" y="59333"/>
                  <a:pt x="90578" y="57757"/>
                  <a:pt x="92429" y="56934"/>
                </a:cubicBezTo>
                <a:cubicBezTo>
                  <a:pt x="91593" y="56201"/>
                  <a:pt x="90523" y="55790"/>
                  <a:pt x="89413" y="55770"/>
                </a:cubicBezTo>
                <a:cubicBezTo>
                  <a:pt x="90167" y="59745"/>
                  <a:pt x="84548" y="57003"/>
                  <a:pt x="83794" y="59607"/>
                </a:cubicBezTo>
                <a:cubicBezTo>
                  <a:pt x="80162" y="57963"/>
                  <a:pt x="85301" y="52754"/>
                  <a:pt x="79682" y="53988"/>
                </a:cubicBezTo>
                <a:cubicBezTo>
                  <a:pt x="79682" y="54947"/>
                  <a:pt x="77215" y="55427"/>
                  <a:pt x="79682" y="56249"/>
                </a:cubicBezTo>
                <a:cubicBezTo>
                  <a:pt x="77831" y="54605"/>
                  <a:pt x="76872" y="57414"/>
                  <a:pt x="75158" y="54879"/>
                </a:cubicBezTo>
                <a:cubicBezTo>
                  <a:pt x="77489" y="54879"/>
                  <a:pt x="74679" y="51383"/>
                  <a:pt x="78106" y="51932"/>
                </a:cubicBezTo>
                <a:cubicBezTo>
                  <a:pt x="77420" y="52480"/>
                  <a:pt x="79133" y="53439"/>
                  <a:pt x="79682" y="53508"/>
                </a:cubicBezTo>
                <a:cubicBezTo>
                  <a:pt x="79682" y="52137"/>
                  <a:pt x="81258" y="51521"/>
                  <a:pt x="79202" y="50013"/>
                </a:cubicBezTo>
                <a:cubicBezTo>
                  <a:pt x="77146" y="48505"/>
                  <a:pt x="76049" y="48162"/>
                  <a:pt x="75570" y="49465"/>
                </a:cubicBezTo>
                <a:cubicBezTo>
                  <a:pt x="75090" y="50767"/>
                  <a:pt x="77557" y="50698"/>
                  <a:pt x="75981" y="51315"/>
                </a:cubicBezTo>
                <a:cubicBezTo>
                  <a:pt x="73171" y="50013"/>
                  <a:pt x="73993" y="47888"/>
                  <a:pt x="71458" y="49396"/>
                </a:cubicBezTo>
                <a:cubicBezTo>
                  <a:pt x="72486" y="49780"/>
                  <a:pt x="73007" y="50924"/>
                  <a:pt x="72623" y="51952"/>
                </a:cubicBezTo>
                <a:cubicBezTo>
                  <a:pt x="72534" y="52199"/>
                  <a:pt x="72390" y="52425"/>
                  <a:pt x="72211" y="52617"/>
                </a:cubicBezTo>
                <a:lnTo>
                  <a:pt x="69950" y="51932"/>
                </a:lnTo>
                <a:lnTo>
                  <a:pt x="70841" y="51315"/>
                </a:lnTo>
                <a:cubicBezTo>
                  <a:pt x="68168" y="48848"/>
                  <a:pt x="68991" y="52274"/>
                  <a:pt x="66181" y="50218"/>
                </a:cubicBezTo>
                <a:lnTo>
                  <a:pt x="66181" y="47751"/>
                </a:lnTo>
                <a:cubicBezTo>
                  <a:pt x="67757" y="46792"/>
                  <a:pt x="70087" y="51041"/>
                  <a:pt x="71047" y="48436"/>
                </a:cubicBezTo>
                <a:cubicBezTo>
                  <a:pt x="69128" y="47134"/>
                  <a:pt x="67757" y="47888"/>
                  <a:pt x="66318" y="46243"/>
                </a:cubicBezTo>
                <a:cubicBezTo>
                  <a:pt x="66866" y="46202"/>
                  <a:pt x="67414" y="46202"/>
                  <a:pt x="67962" y="46243"/>
                </a:cubicBezTo>
                <a:cubicBezTo>
                  <a:pt x="67346" y="45764"/>
                  <a:pt x="68579" y="42337"/>
                  <a:pt x="64673" y="42406"/>
                </a:cubicBezTo>
                <a:cubicBezTo>
                  <a:pt x="62822" y="42406"/>
                  <a:pt x="63782" y="42954"/>
                  <a:pt x="63234" y="43776"/>
                </a:cubicBezTo>
                <a:cubicBezTo>
                  <a:pt x="59944" y="42200"/>
                  <a:pt x="58505" y="42474"/>
                  <a:pt x="56380" y="41377"/>
                </a:cubicBezTo>
                <a:cubicBezTo>
                  <a:pt x="57820" y="39938"/>
                  <a:pt x="52954" y="39047"/>
                  <a:pt x="56380" y="38705"/>
                </a:cubicBezTo>
                <a:cubicBezTo>
                  <a:pt x="57868" y="41008"/>
                  <a:pt x="60506" y="42296"/>
                  <a:pt x="63234" y="42063"/>
                </a:cubicBezTo>
                <a:cubicBezTo>
                  <a:pt x="63234" y="39390"/>
                  <a:pt x="65495" y="43776"/>
                  <a:pt x="67414" y="42063"/>
                </a:cubicBezTo>
                <a:cubicBezTo>
                  <a:pt x="64947" y="40487"/>
                  <a:pt x="66318" y="38636"/>
                  <a:pt x="66729" y="37128"/>
                </a:cubicBezTo>
                <a:cubicBezTo>
                  <a:pt x="66057" y="36759"/>
                  <a:pt x="65297" y="36587"/>
                  <a:pt x="64536" y="36649"/>
                </a:cubicBezTo>
                <a:cubicBezTo>
                  <a:pt x="63439" y="37677"/>
                  <a:pt x="64536" y="38225"/>
                  <a:pt x="63645" y="39527"/>
                </a:cubicBezTo>
                <a:cubicBezTo>
                  <a:pt x="61425" y="37656"/>
                  <a:pt x="58601" y="36662"/>
                  <a:pt x="55695" y="36717"/>
                </a:cubicBezTo>
                <a:cubicBezTo>
                  <a:pt x="55270" y="36237"/>
                  <a:pt x="55311" y="35497"/>
                  <a:pt x="55791" y="35072"/>
                </a:cubicBezTo>
                <a:cubicBezTo>
                  <a:pt x="56236" y="34682"/>
                  <a:pt x="56901" y="34682"/>
                  <a:pt x="57340" y="35072"/>
                </a:cubicBezTo>
                <a:cubicBezTo>
                  <a:pt x="53797" y="33359"/>
                  <a:pt x="50459" y="31248"/>
                  <a:pt x="47403" y="28768"/>
                </a:cubicBezTo>
                <a:cubicBezTo>
                  <a:pt x="48294" y="32057"/>
                  <a:pt x="43633" y="27123"/>
                  <a:pt x="44045" y="29590"/>
                </a:cubicBezTo>
                <a:cubicBezTo>
                  <a:pt x="45484" y="31097"/>
                  <a:pt x="46032" y="33359"/>
                  <a:pt x="44593" y="33702"/>
                </a:cubicBezTo>
                <a:cubicBezTo>
                  <a:pt x="43633" y="32948"/>
                  <a:pt x="45141" y="32879"/>
                  <a:pt x="45004" y="32194"/>
                </a:cubicBezTo>
                <a:cubicBezTo>
                  <a:pt x="43016" y="32194"/>
                  <a:pt x="43907" y="29179"/>
                  <a:pt x="41577" y="30070"/>
                </a:cubicBezTo>
                <a:cubicBezTo>
                  <a:pt x="45004" y="31303"/>
                  <a:pt x="43633" y="28014"/>
                  <a:pt x="45073" y="26780"/>
                </a:cubicBezTo>
                <a:cubicBezTo>
                  <a:pt x="42400" y="26300"/>
                  <a:pt x="45826" y="25752"/>
                  <a:pt x="43633" y="24381"/>
                </a:cubicBezTo>
                <a:cubicBezTo>
                  <a:pt x="40769" y="23833"/>
                  <a:pt x="37966" y="22983"/>
                  <a:pt x="35273" y="21846"/>
                </a:cubicBezTo>
                <a:cubicBezTo>
                  <a:pt x="33011" y="18556"/>
                  <a:pt x="27254" y="17597"/>
                  <a:pt x="24444" y="16157"/>
                </a:cubicBezTo>
                <a:cubicBezTo>
                  <a:pt x="23347" y="14581"/>
                  <a:pt x="25335" y="13348"/>
                  <a:pt x="23896" y="12183"/>
                </a:cubicBezTo>
                <a:cubicBezTo>
                  <a:pt x="22457" y="11017"/>
                  <a:pt x="23896" y="14855"/>
                  <a:pt x="21909" y="12594"/>
                </a:cubicBezTo>
                <a:lnTo>
                  <a:pt x="22388" y="12594"/>
                </a:lnTo>
                <a:cubicBezTo>
                  <a:pt x="21292" y="12594"/>
                  <a:pt x="17865" y="8687"/>
                  <a:pt x="15535" y="10881"/>
                </a:cubicBezTo>
                <a:lnTo>
                  <a:pt x="17454" y="9373"/>
                </a:lnTo>
                <a:cubicBezTo>
                  <a:pt x="17043" y="8961"/>
                  <a:pt x="16289" y="9373"/>
                  <a:pt x="15740" y="9373"/>
                </a:cubicBezTo>
                <a:cubicBezTo>
                  <a:pt x="15192" y="9373"/>
                  <a:pt x="15740" y="7865"/>
                  <a:pt x="16837" y="7865"/>
                </a:cubicBezTo>
                <a:cubicBezTo>
                  <a:pt x="15809" y="5603"/>
                  <a:pt x="13068" y="6152"/>
                  <a:pt x="11149" y="5261"/>
                </a:cubicBezTo>
                <a:lnTo>
                  <a:pt x="11765" y="7043"/>
                </a:lnTo>
                <a:cubicBezTo>
                  <a:pt x="8065" y="6289"/>
                  <a:pt x="6557" y="4027"/>
                  <a:pt x="3199" y="2794"/>
                </a:cubicBezTo>
                <a:lnTo>
                  <a:pt x="3884" y="1697"/>
                </a:lnTo>
                <a:lnTo>
                  <a:pt x="1691" y="1697"/>
                </a:lnTo>
                <a:cubicBezTo>
                  <a:pt x="2719" y="806"/>
                  <a:pt x="1691" y="-770"/>
                  <a:pt x="-91" y="-359"/>
                </a:cubicBezTo>
                <a:lnTo>
                  <a:pt x="6146" y="-359"/>
                </a:lnTo>
                <a:cubicBezTo>
                  <a:pt x="7105" y="1012"/>
                  <a:pt x="3953" y="258"/>
                  <a:pt x="4227" y="1834"/>
                </a:cubicBezTo>
                <a:cubicBezTo>
                  <a:pt x="4501" y="3410"/>
                  <a:pt x="7516" y="4370"/>
                  <a:pt x="8545" y="3479"/>
                </a:cubicBezTo>
                <a:cubicBezTo>
                  <a:pt x="7516" y="2794"/>
                  <a:pt x="7311" y="2999"/>
                  <a:pt x="6214" y="2999"/>
                </a:cubicBezTo>
                <a:cubicBezTo>
                  <a:pt x="6694" y="1217"/>
                  <a:pt x="8339" y="2177"/>
                  <a:pt x="9710" y="1492"/>
                </a:cubicBezTo>
                <a:cubicBezTo>
                  <a:pt x="9093" y="1492"/>
                  <a:pt x="8476" y="326"/>
                  <a:pt x="8133" y="806"/>
                </a:cubicBezTo>
                <a:cubicBezTo>
                  <a:pt x="9778" y="703"/>
                  <a:pt x="11416" y="1142"/>
                  <a:pt x="12794" y="2040"/>
                </a:cubicBezTo>
                <a:cubicBezTo>
                  <a:pt x="11217" y="2040"/>
                  <a:pt x="12794" y="3410"/>
                  <a:pt x="12245" y="3616"/>
                </a:cubicBezTo>
                <a:cubicBezTo>
                  <a:pt x="13136" y="2245"/>
                  <a:pt x="15192" y="2794"/>
                  <a:pt x="17317" y="4370"/>
                </a:cubicBezTo>
                <a:cubicBezTo>
                  <a:pt x="18208" y="6906"/>
                  <a:pt x="22320" y="5672"/>
                  <a:pt x="24787" y="7522"/>
                </a:cubicBezTo>
                <a:cubicBezTo>
                  <a:pt x="22971" y="8379"/>
                  <a:pt x="20956" y="8708"/>
                  <a:pt x="18962" y="8482"/>
                </a:cubicBezTo>
                <a:cubicBezTo>
                  <a:pt x="20332" y="10058"/>
                  <a:pt x="20880" y="9373"/>
                  <a:pt x="22251" y="11017"/>
                </a:cubicBezTo>
                <a:cubicBezTo>
                  <a:pt x="23814" y="9880"/>
                  <a:pt x="25746" y="9366"/>
                  <a:pt x="27665" y="9578"/>
                </a:cubicBezTo>
                <a:lnTo>
                  <a:pt x="27185" y="10675"/>
                </a:lnTo>
                <a:cubicBezTo>
                  <a:pt x="29516" y="11223"/>
                  <a:pt x="30338" y="9715"/>
                  <a:pt x="32805" y="11360"/>
                </a:cubicBezTo>
                <a:cubicBezTo>
                  <a:pt x="36986" y="14033"/>
                  <a:pt x="41372" y="16637"/>
                  <a:pt x="44524" y="18830"/>
                </a:cubicBezTo>
                <a:lnTo>
                  <a:pt x="44045" y="19927"/>
                </a:lnTo>
                <a:cubicBezTo>
                  <a:pt x="47129" y="18830"/>
                  <a:pt x="50898" y="22737"/>
                  <a:pt x="53502" y="23285"/>
                </a:cubicBezTo>
                <a:cubicBezTo>
                  <a:pt x="57066" y="26780"/>
                  <a:pt x="63097" y="27808"/>
                  <a:pt x="64125" y="30823"/>
                </a:cubicBezTo>
                <a:cubicBezTo>
                  <a:pt x="68031" y="32674"/>
                  <a:pt x="71732" y="34387"/>
                  <a:pt x="75296" y="36306"/>
                </a:cubicBezTo>
                <a:cubicBezTo>
                  <a:pt x="79085" y="38184"/>
                  <a:pt x="82649" y="40480"/>
                  <a:pt x="85918" y="43159"/>
                </a:cubicBezTo>
                <a:lnTo>
                  <a:pt x="83725" y="43708"/>
                </a:lnTo>
                <a:cubicBezTo>
                  <a:pt x="85713" y="43708"/>
                  <a:pt x="83725" y="45147"/>
                  <a:pt x="85438" y="45832"/>
                </a:cubicBezTo>
                <a:cubicBezTo>
                  <a:pt x="84753" y="43639"/>
                  <a:pt x="88180" y="45832"/>
                  <a:pt x="89688" y="45352"/>
                </a:cubicBezTo>
                <a:cubicBezTo>
                  <a:pt x="92607" y="48505"/>
                  <a:pt x="96445" y="50664"/>
                  <a:pt x="100653" y="51521"/>
                </a:cubicBezTo>
                <a:lnTo>
                  <a:pt x="100036" y="52617"/>
                </a:lnTo>
                <a:cubicBezTo>
                  <a:pt x="104217" y="52617"/>
                  <a:pt x="106547" y="56866"/>
                  <a:pt x="109973" y="59470"/>
                </a:cubicBezTo>
                <a:cubicBezTo>
                  <a:pt x="109891" y="60533"/>
                  <a:pt x="110357" y="61567"/>
                  <a:pt x="111207" y="62212"/>
                </a:cubicBezTo>
                <a:cubicBezTo>
                  <a:pt x="113839" y="62239"/>
                  <a:pt x="116429" y="62822"/>
                  <a:pt x="118814" y="63925"/>
                </a:cubicBezTo>
                <a:cubicBezTo>
                  <a:pt x="121446" y="65837"/>
                  <a:pt x="123755" y="68146"/>
                  <a:pt x="125667" y="70778"/>
                </a:cubicBezTo>
                <a:cubicBezTo>
                  <a:pt x="134782" y="74753"/>
                  <a:pt x="141361" y="82292"/>
                  <a:pt x="150202" y="87432"/>
                </a:cubicBezTo>
                <a:lnTo>
                  <a:pt x="150202" y="88939"/>
                </a:lnTo>
                <a:cubicBezTo>
                  <a:pt x="154986" y="91098"/>
                  <a:pt x="159351" y="94086"/>
                  <a:pt x="163086" y="97780"/>
                </a:cubicBezTo>
                <a:cubicBezTo>
                  <a:pt x="166417" y="101310"/>
                  <a:pt x="170063" y="104517"/>
                  <a:pt x="173983" y="107375"/>
                </a:cubicBezTo>
                <a:lnTo>
                  <a:pt x="171790" y="108608"/>
                </a:lnTo>
                <a:cubicBezTo>
                  <a:pt x="173161" y="110870"/>
                  <a:pt x="176519" y="112172"/>
                  <a:pt x="177204" y="110459"/>
                </a:cubicBezTo>
                <a:cubicBezTo>
                  <a:pt x="178575" y="112789"/>
                  <a:pt x="182755" y="114091"/>
                  <a:pt x="182618" y="116627"/>
                </a:cubicBezTo>
                <a:cubicBezTo>
                  <a:pt x="184263" y="118751"/>
                  <a:pt x="185771" y="118066"/>
                  <a:pt x="187621" y="119368"/>
                </a:cubicBezTo>
                <a:cubicBezTo>
                  <a:pt x="190095" y="122712"/>
                  <a:pt x="193110" y="125632"/>
                  <a:pt x="196530" y="128003"/>
                </a:cubicBezTo>
                <a:lnTo>
                  <a:pt x="195708" y="127043"/>
                </a:lnTo>
                <a:cubicBezTo>
                  <a:pt x="194954" y="127043"/>
                  <a:pt x="194200" y="127729"/>
                  <a:pt x="195023" y="128689"/>
                </a:cubicBezTo>
                <a:cubicBezTo>
                  <a:pt x="196941" y="129374"/>
                  <a:pt x="199408" y="134034"/>
                  <a:pt x="200163" y="130676"/>
                </a:cubicBezTo>
                <a:cubicBezTo>
                  <a:pt x="202698" y="135747"/>
                  <a:pt x="209757" y="138900"/>
                  <a:pt x="211745" y="144382"/>
                </a:cubicBezTo>
                <a:cubicBezTo>
                  <a:pt x="211745" y="143492"/>
                  <a:pt x="213047" y="144382"/>
                  <a:pt x="213801" y="144382"/>
                </a:cubicBezTo>
                <a:cubicBezTo>
                  <a:pt x="217090" y="147741"/>
                  <a:pt x="219352" y="152469"/>
                  <a:pt x="222847" y="154320"/>
                </a:cubicBezTo>
                <a:cubicBezTo>
                  <a:pt x="222847" y="155142"/>
                  <a:pt x="221065" y="154320"/>
                  <a:pt x="222367" y="155759"/>
                </a:cubicBezTo>
                <a:cubicBezTo>
                  <a:pt x="223669" y="157198"/>
                  <a:pt x="223121" y="155142"/>
                  <a:pt x="224423" y="155759"/>
                </a:cubicBezTo>
                <a:cubicBezTo>
                  <a:pt x="227439" y="158164"/>
                  <a:pt x="230050" y="161036"/>
                  <a:pt x="232167" y="164257"/>
                </a:cubicBezTo>
                <a:cubicBezTo>
                  <a:pt x="234038" y="167430"/>
                  <a:pt x="236142" y="170452"/>
                  <a:pt x="238472" y="173303"/>
                </a:cubicBezTo>
                <a:cubicBezTo>
                  <a:pt x="247114" y="182226"/>
                  <a:pt x="255304" y="191581"/>
                  <a:pt x="263007" y="201333"/>
                </a:cubicBezTo>
                <a:lnTo>
                  <a:pt x="262459" y="201333"/>
                </a:lnTo>
                <a:cubicBezTo>
                  <a:pt x="266708" y="203115"/>
                  <a:pt x="266297" y="210174"/>
                  <a:pt x="270751" y="210722"/>
                </a:cubicBezTo>
                <a:cubicBezTo>
                  <a:pt x="270751" y="211819"/>
                  <a:pt x="272670" y="213806"/>
                  <a:pt x="271368" y="213875"/>
                </a:cubicBezTo>
                <a:cubicBezTo>
                  <a:pt x="274452" y="215520"/>
                  <a:pt x="275480" y="221893"/>
                  <a:pt x="279729" y="224429"/>
                </a:cubicBezTo>
                <a:cubicBezTo>
                  <a:pt x="279482" y="224093"/>
                  <a:pt x="279154" y="223833"/>
                  <a:pt x="278770" y="223675"/>
                </a:cubicBezTo>
                <a:cubicBezTo>
                  <a:pt x="280483" y="228198"/>
                  <a:pt x="284252" y="230528"/>
                  <a:pt x="286240" y="235051"/>
                </a:cubicBezTo>
                <a:cubicBezTo>
                  <a:pt x="285760" y="235051"/>
                  <a:pt x="285075" y="234160"/>
                  <a:pt x="284527" y="234366"/>
                </a:cubicBezTo>
                <a:cubicBezTo>
                  <a:pt x="284527" y="236491"/>
                  <a:pt x="289118" y="236628"/>
                  <a:pt x="287473" y="239026"/>
                </a:cubicBezTo>
                <a:cubicBezTo>
                  <a:pt x="288090" y="239849"/>
                  <a:pt x="289050" y="239026"/>
                  <a:pt x="288570" y="238341"/>
                </a:cubicBezTo>
                <a:cubicBezTo>
                  <a:pt x="294052" y="247593"/>
                  <a:pt x="301180" y="256502"/>
                  <a:pt x="307759" y="265411"/>
                </a:cubicBezTo>
                <a:cubicBezTo>
                  <a:pt x="310706" y="273019"/>
                  <a:pt x="304127" y="268290"/>
                  <a:pt x="309267" y="272265"/>
                </a:cubicBezTo>
                <a:cubicBezTo>
                  <a:pt x="309267" y="272950"/>
                  <a:pt x="310363" y="272265"/>
                  <a:pt x="309883" y="272265"/>
                </a:cubicBezTo>
                <a:cubicBezTo>
                  <a:pt x="311871" y="273978"/>
                  <a:pt x="309336" y="277062"/>
                  <a:pt x="311460" y="277748"/>
                </a:cubicBezTo>
                <a:cubicBezTo>
                  <a:pt x="312488" y="276308"/>
                  <a:pt x="312831" y="278227"/>
                  <a:pt x="313721" y="277748"/>
                </a:cubicBezTo>
                <a:cubicBezTo>
                  <a:pt x="315366" y="282408"/>
                  <a:pt x="314749" y="283915"/>
                  <a:pt x="317696" y="286588"/>
                </a:cubicBezTo>
                <a:lnTo>
                  <a:pt x="316805" y="286588"/>
                </a:lnTo>
                <a:cubicBezTo>
                  <a:pt x="321123" y="289261"/>
                  <a:pt x="322494" y="294538"/>
                  <a:pt x="326811" y="296388"/>
                </a:cubicBezTo>
                <a:cubicBezTo>
                  <a:pt x="333116" y="307148"/>
                  <a:pt x="339353" y="317633"/>
                  <a:pt x="345521" y="328050"/>
                </a:cubicBezTo>
                <a:cubicBezTo>
                  <a:pt x="351689" y="338468"/>
                  <a:pt x="356692" y="349501"/>
                  <a:pt x="362037" y="360466"/>
                </a:cubicBezTo>
                <a:cubicBezTo>
                  <a:pt x="367383" y="371432"/>
                  <a:pt x="371152" y="382534"/>
                  <a:pt x="375744" y="393568"/>
                </a:cubicBezTo>
                <a:cubicBezTo>
                  <a:pt x="380548" y="404670"/>
                  <a:pt x="384489" y="416129"/>
                  <a:pt x="387531" y="427834"/>
                </a:cubicBezTo>
                <a:cubicBezTo>
                  <a:pt x="386723" y="432077"/>
                  <a:pt x="387634" y="436463"/>
                  <a:pt x="390067" y="440033"/>
                </a:cubicBezTo>
                <a:cubicBezTo>
                  <a:pt x="389656" y="440033"/>
                  <a:pt x="389450" y="439554"/>
                  <a:pt x="389245" y="440033"/>
                </a:cubicBezTo>
                <a:cubicBezTo>
                  <a:pt x="391164" y="440033"/>
                  <a:pt x="390753" y="444145"/>
                  <a:pt x="392671" y="444214"/>
                </a:cubicBezTo>
                <a:cubicBezTo>
                  <a:pt x="394864" y="452918"/>
                  <a:pt x="398497" y="460525"/>
                  <a:pt x="400484" y="469571"/>
                </a:cubicBezTo>
                <a:cubicBezTo>
                  <a:pt x="399936" y="468200"/>
                  <a:pt x="398291" y="467926"/>
                  <a:pt x="398839" y="469571"/>
                </a:cubicBezTo>
                <a:lnTo>
                  <a:pt x="400416" y="471010"/>
                </a:lnTo>
                <a:lnTo>
                  <a:pt x="399593" y="470325"/>
                </a:lnTo>
                <a:cubicBezTo>
                  <a:pt x="400142" y="471353"/>
                  <a:pt x="401375" y="472381"/>
                  <a:pt x="401649" y="471079"/>
                </a:cubicBezTo>
                <a:cubicBezTo>
                  <a:pt x="405076" y="482167"/>
                  <a:pt x="407728" y="493482"/>
                  <a:pt x="409599" y="504934"/>
                </a:cubicBezTo>
                <a:cubicBezTo>
                  <a:pt x="411655" y="516242"/>
                  <a:pt x="412272" y="527755"/>
                  <a:pt x="414671" y="539200"/>
                </a:cubicBezTo>
                <a:cubicBezTo>
                  <a:pt x="415274" y="545539"/>
                  <a:pt x="416493" y="551803"/>
                  <a:pt x="418303" y="557910"/>
                </a:cubicBezTo>
                <a:cubicBezTo>
                  <a:pt x="417076" y="574906"/>
                  <a:pt x="417953" y="591984"/>
                  <a:pt x="420907" y="608761"/>
                </a:cubicBezTo>
                <a:cubicBezTo>
                  <a:pt x="417371" y="606904"/>
                  <a:pt x="414855" y="603559"/>
                  <a:pt x="414054" y="5996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1" name="Google Shape;2421;p47"/>
          <p:cNvSpPr/>
          <p:nvPr/>
        </p:nvSpPr>
        <p:spPr>
          <a:xfrm>
            <a:off x="1705897" y="3458128"/>
            <a:ext cx="877" cy="2534"/>
          </a:xfrm>
          <a:custGeom>
            <a:rect b="b" l="l" r="r" t="t"/>
            <a:pathLst>
              <a:path extrusionOk="0" h="2946" w="1020">
                <a:moveTo>
                  <a:pt x="199" y="-426"/>
                </a:moveTo>
                <a:cubicBezTo>
                  <a:pt x="199" y="739"/>
                  <a:pt x="1844" y="2110"/>
                  <a:pt x="199" y="2521"/>
                </a:cubicBezTo>
                <a:cubicBezTo>
                  <a:pt x="131" y="1630"/>
                  <a:pt x="-417" y="259"/>
                  <a:pt x="199"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2" name="Google Shape;2422;p47"/>
          <p:cNvSpPr/>
          <p:nvPr/>
        </p:nvSpPr>
        <p:spPr>
          <a:xfrm>
            <a:off x="1741454" y="3487152"/>
            <a:ext cx="1499" cy="925"/>
          </a:xfrm>
          <a:custGeom>
            <a:rect b="b" l="l" r="r" t="t"/>
            <a:pathLst>
              <a:path extrusionOk="0" h="1075" w="1743">
                <a:moveTo>
                  <a:pt x="1171" y="-417"/>
                </a:moveTo>
                <a:cubicBezTo>
                  <a:pt x="1171" y="-417"/>
                  <a:pt x="1582" y="268"/>
                  <a:pt x="1651" y="543"/>
                </a:cubicBezTo>
                <a:cubicBezTo>
                  <a:pt x="1720" y="817"/>
                  <a:pt x="144" y="543"/>
                  <a:pt x="-62" y="-74"/>
                </a:cubicBezTo>
                <a:cubicBezTo>
                  <a:pt x="-268" y="-691"/>
                  <a:pt x="692" y="-280"/>
                  <a:pt x="1171" y="-41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3" name="Google Shape;2423;p47"/>
          <p:cNvSpPr/>
          <p:nvPr/>
        </p:nvSpPr>
        <p:spPr>
          <a:xfrm>
            <a:off x="1747957" y="3492637"/>
            <a:ext cx="4243" cy="1170"/>
          </a:xfrm>
          <a:custGeom>
            <a:rect b="b" l="l" r="r" t="t"/>
            <a:pathLst>
              <a:path extrusionOk="0" h="1361" w="4934">
                <a:moveTo>
                  <a:pt x="4844" y="739"/>
                </a:moveTo>
                <a:cubicBezTo>
                  <a:pt x="4227" y="1356"/>
                  <a:pt x="1417" y="396"/>
                  <a:pt x="-9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4" name="Google Shape;2424;p47"/>
          <p:cNvSpPr/>
          <p:nvPr/>
        </p:nvSpPr>
        <p:spPr>
          <a:xfrm>
            <a:off x="1758793" y="3501764"/>
            <a:ext cx="1185" cy="912"/>
          </a:xfrm>
          <a:custGeom>
            <a:rect b="b" l="l" r="r" t="t"/>
            <a:pathLst>
              <a:path extrusionOk="0" h="1061" w="1378">
                <a:moveTo>
                  <a:pt x="1074" y="-426"/>
                </a:moveTo>
                <a:cubicBezTo>
                  <a:pt x="1623" y="739"/>
                  <a:pt x="1074" y="945"/>
                  <a:pt x="-91" y="191"/>
                </a:cubicBezTo>
                <a:cubicBezTo>
                  <a:pt x="115" y="-289"/>
                  <a:pt x="595" y="-220"/>
                  <a:pt x="1074"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5" name="Google Shape;2425;p47"/>
          <p:cNvSpPr/>
          <p:nvPr/>
        </p:nvSpPr>
        <p:spPr>
          <a:xfrm>
            <a:off x="1761121" y="3500822"/>
            <a:ext cx="1349" cy="1591"/>
          </a:xfrm>
          <a:custGeom>
            <a:rect b="b" l="l" r="r" t="t"/>
            <a:pathLst>
              <a:path extrusionOk="0" h="1850" w="1569">
                <a:moveTo>
                  <a:pt x="146" y="-426"/>
                </a:moveTo>
                <a:cubicBezTo>
                  <a:pt x="852" y="-56"/>
                  <a:pt x="1339" y="636"/>
                  <a:pt x="1448" y="1424"/>
                </a:cubicBezTo>
                <a:cubicBezTo>
                  <a:pt x="1791" y="808"/>
                  <a:pt x="-882" y="534"/>
                  <a:pt x="146"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6" name="Google Shape;2426;p47"/>
          <p:cNvSpPr/>
          <p:nvPr/>
        </p:nvSpPr>
        <p:spPr>
          <a:xfrm>
            <a:off x="1779433" y="3515544"/>
            <a:ext cx="1975" cy="1473"/>
          </a:xfrm>
          <a:custGeom>
            <a:rect b="b" l="l" r="r" t="t"/>
            <a:pathLst>
              <a:path extrusionOk="0" h="1713" w="2297">
                <a:moveTo>
                  <a:pt x="149" y="-426"/>
                </a:moveTo>
                <a:cubicBezTo>
                  <a:pt x="697" y="-426"/>
                  <a:pt x="2273" y="122"/>
                  <a:pt x="2205" y="1287"/>
                </a:cubicBezTo>
                <a:cubicBezTo>
                  <a:pt x="2068" y="328"/>
                  <a:pt x="-947" y="328"/>
                  <a:pt x="149"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7" name="Google Shape;2427;p47"/>
          <p:cNvSpPr/>
          <p:nvPr/>
        </p:nvSpPr>
        <p:spPr>
          <a:xfrm>
            <a:off x="1788885" y="3520962"/>
            <a:ext cx="1125" cy="961"/>
          </a:xfrm>
          <a:custGeom>
            <a:rect b="b" l="l" r="r" t="t"/>
            <a:pathLst>
              <a:path extrusionOk="0" h="1117" w="1308">
                <a:moveTo>
                  <a:pt x="184" y="-426"/>
                </a:moveTo>
                <a:cubicBezTo>
                  <a:pt x="526" y="-426"/>
                  <a:pt x="526" y="54"/>
                  <a:pt x="1075" y="122"/>
                </a:cubicBezTo>
                <a:cubicBezTo>
                  <a:pt x="1623" y="191"/>
                  <a:pt x="458" y="945"/>
                  <a:pt x="-91" y="60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8" name="Google Shape;2428;p47"/>
          <p:cNvSpPr/>
          <p:nvPr/>
        </p:nvSpPr>
        <p:spPr>
          <a:xfrm>
            <a:off x="1930629" y="3656994"/>
            <a:ext cx="1001" cy="1060"/>
          </a:xfrm>
          <a:custGeom>
            <a:rect b="b" l="l" r="r" t="t"/>
            <a:pathLst>
              <a:path extrusionOk="0" h="1233" w="1164">
                <a:moveTo>
                  <a:pt x="1165" y="1234"/>
                </a:moveTo>
                <a:lnTo>
                  <a:pt x="0" y="343"/>
                </a:lnTo>
                <a:lnTo>
                  <a:pt x="754" y="0"/>
                </a:lnTo>
                <a:lnTo>
                  <a:pt x="1165" y="123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9" name="Google Shape;2429;p47"/>
          <p:cNvSpPr/>
          <p:nvPr/>
        </p:nvSpPr>
        <p:spPr>
          <a:xfrm>
            <a:off x="1978569" y="3731429"/>
            <a:ext cx="767" cy="1238"/>
          </a:xfrm>
          <a:custGeom>
            <a:rect b="b" l="l" r="r" t="t"/>
            <a:pathLst>
              <a:path extrusionOk="0" h="1439" w="892">
                <a:moveTo>
                  <a:pt x="314" y="-426"/>
                </a:moveTo>
                <a:cubicBezTo>
                  <a:pt x="1411" y="465"/>
                  <a:pt x="314" y="739"/>
                  <a:pt x="314" y="1013"/>
                </a:cubicBezTo>
                <a:cubicBezTo>
                  <a:pt x="-851" y="-15"/>
                  <a:pt x="931" y="945"/>
                  <a:pt x="314"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0" name="Google Shape;2430;p47"/>
          <p:cNvSpPr/>
          <p:nvPr/>
        </p:nvSpPr>
        <p:spPr>
          <a:xfrm>
            <a:off x="2002944" y="3771061"/>
            <a:ext cx="1414" cy="825"/>
          </a:xfrm>
          <a:custGeom>
            <a:rect b="b" l="l" r="r" t="t"/>
            <a:pathLst>
              <a:path extrusionOk="0" h="959" w="1644">
                <a:moveTo>
                  <a:pt x="206" y="959"/>
                </a:moveTo>
                <a:lnTo>
                  <a:pt x="0" y="548"/>
                </a:lnTo>
                <a:lnTo>
                  <a:pt x="1645" y="0"/>
                </a:lnTo>
                <a:lnTo>
                  <a:pt x="206" y="95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1" name="Google Shape;2431;p47"/>
          <p:cNvSpPr/>
          <p:nvPr/>
        </p:nvSpPr>
        <p:spPr>
          <a:xfrm>
            <a:off x="6803983" y="3296112"/>
            <a:ext cx="596890" cy="593923"/>
          </a:xfrm>
          <a:custGeom>
            <a:rect b="b" l="l" r="r" t="t"/>
            <a:pathLst>
              <a:path extrusionOk="0" h="690608" w="694058">
                <a:moveTo>
                  <a:pt x="144673" y="627078"/>
                </a:moveTo>
                <a:cubicBezTo>
                  <a:pt x="181544" y="652524"/>
                  <a:pt x="222732" y="670973"/>
                  <a:pt x="266250" y="681493"/>
                </a:cubicBezTo>
                <a:cubicBezTo>
                  <a:pt x="301407" y="689669"/>
                  <a:pt x="337662" y="692095"/>
                  <a:pt x="373573" y="688689"/>
                </a:cubicBezTo>
                <a:cubicBezTo>
                  <a:pt x="519274" y="673975"/>
                  <a:pt x="641125" y="571628"/>
                  <a:pt x="680805" y="430663"/>
                </a:cubicBezTo>
                <a:cubicBezTo>
                  <a:pt x="699310" y="364837"/>
                  <a:pt x="698282" y="295050"/>
                  <a:pt x="677859" y="229793"/>
                </a:cubicBezTo>
                <a:cubicBezTo>
                  <a:pt x="657984" y="166914"/>
                  <a:pt x="619812" y="111388"/>
                  <a:pt x="568206" y="70317"/>
                </a:cubicBezTo>
                <a:cubicBezTo>
                  <a:pt x="512900" y="27518"/>
                  <a:pt x="445670" y="2963"/>
                  <a:pt x="375834" y="71"/>
                </a:cubicBezTo>
                <a:cubicBezTo>
                  <a:pt x="304355" y="-3589"/>
                  <a:pt x="233286" y="13037"/>
                  <a:pt x="170853" y="48044"/>
                </a:cubicBezTo>
                <a:cubicBezTo>
                  <a:pt x="108282" y="82865"/>
                  <a:pt x="58459" y="136677"/>
                  <a:pt x="28510" y="201694"/>
                </a:cubicBezTo>
                <a:cubicBezTo>
                  <a:pt x="-28510" y="336217"/>
                  <a:pt x="1303" y="491835"/>
                  <a:pt x="103896" y="595827"/>
                </a:cubicBezTo>
                <a:cubicBezTo>
                  <a:pt x="116231" y="607676"/>
                  <a:pt x="129596" y="618429"/>
                  <a:pt x="143850" y="627969"/>
                </a:cubicBezTo>
                <a:cubicBezTo>
                  <a:pt x="148168" y="630915"/>
                  <a:pt x="152280" y="623857"/>
                  <a:pt x="147962" y="621115"/>
                </a:cubicBezTo>
                <a:cubicBezTo>
                  <a:pt x="90189" y="582120"/>
                  <a:pt x="49001" y="521880"/>
                  <a:pt x="27070" y="456636"/>
                </a:cubicBezTo>
                <a:cubicBezTo>
                  <a:pt x="4592" y="390708"/>
                  <a:pt x="1919" y="319633"/>
                  <a:pt x="19394" y="252203"/>
                </a:cubicBezTo>
                <a:cubicBezTo>
                  <a:pt x="38105" y="184403"/>
                  <a:pt x="78744" y="124684"/>
                  <a:pt x="134873" y="82310"/>
                </a:cubicBezTo>
                <a:cubicBezTo>
                  <a:pt x="190110" y="40635"/>
                  <a:pt x="255970" y="15470"/>
                  <a:pt x="324915" y="9733"/>
                </a:cubicBezTo>
                <a:cubicBezTo>
                  <a:pt x="394133" y="3147"/>
                  <a:pt x="463694" y="17725"/>
                  <a:pt x="524482" y="51539"/>
                </a:cubicBezTo>
                <a:cubicBezTo>
                  <a:pt x="580062" y="83790"/>
                  <a:pt x="624540" y="132092"/>
                  <a:pt x="652159" y="190112"/>
                </a:cubicBezTo>
                <a:cubicBezTo>
                  <a:pt x="680257" y="249420"/>
                  <a:pt x="690469" y="315610"/>
                  <a:pt x="681628" y="380634"/>
                </a:cubicBezTo>
                <a:cubicBezTo>
                  <a:pt x="672239" y="450050"/>
                  <a:pt x="642016" y="515006"/>
                  <a:pt x="595071" y="566974"/>
                </a:cubicBezTo>
                <a:cubicBezTo>
                  <a:pt x="548469" y="618168"/>
                  <a:pt x="487817" y="654573"/>
                  <a:pt x="420723" y="671693"/>
                </a:cubicBezTo>
                <a:cubicBezTo>
                  <a:pt x="349380" y="689600"/>
                  <a:pt x="274200" y="683453"/>
                  <a:pt x="206695" y="654217"/>
                </a:cubicBezTo>
                <a:cubicBezTo>
                  <a:pt x="186067" y="645198"/>
                  <a:pt x="166261" y="634417"/>
                  <a:pt x="147483" y="622006"/>
                </a:cubicBezTo>
                <a:cubicBezTo>
                  <a:pt x="144467" y="620156"/>
                  <a:pt x="141383" y="625022"/>
                  <a:pt x="144673" y="6270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2" name="Google Shape;2432;p47"/>
          <p:cNvSpPr/>
          <p:nvPr/>
        </p:nvSpPr>
        <p:spPr>
          <a:xfrm>
            <a:off x="6686225" y="3381660"/>
            <a:ext cx="879309" cy="464624"/>
          </a:xfrm>
          <a:custGeom>
            <a:rect b="b" l="l" r="r" t="t"/>
            <a:pathLst>
              <a:path extrusionOk="0" h="540260" w="1022452">
                <a:moveTo>
                  <a:pt x="152052" y="332612"/>
                </a:moveTo>
                <a:cubicBezTo>
                  <a:pt x="107848" y="362341"/>
                  <a:pt x="67962" y="398047"/>
                  <a:pt x="33558" y="438701"/>
                </a:cubicBezTo>
                <a:cubicBezTo>
                  <a:pt x="18276" y="456108"/>
                  <a:pt x="-1393" y="478038"/>
                  <a:pt x="-23" y="502916"/>
                </a:cubicBezTo>
                <a:cubicBezTo>
                  <a:pt x="525" y="513812"/>
                  <a:pt x="6487" y="523715"/>
                  <a:pt x="15809" y="529370"/>
                </a:cubicBezTo>
                <a:cubicBezTo>
                  <a:pt x="26911" y="534921"/>
                  <a:pt x="39109" y="537984"/>
                  <a:pt x="51514" y="538347"/>
                </a:cubicBezTo>
                <a:cubicBezTo>
                  <a:pt x="112713" y="544789"/>
                  <a:pt x="173639" y="529232"/>
                  <a:pt x="231892" y="512168"/>
                </a:cubicBezTo>
                <a:cubicBezTo>
                  <a:pt x="290145" y="495103"/>
                  <a:pt x="348398" y="475503"/>
                  <a:pt x="405487" y="453778"/>
                </a:cubicBezTo>
                <a:cubicBezTo>
                  <a:pt x="462574" y="432053"/>
                  <a:pt x="517057" y="408683"/>
                  <a:pt x="571404" y="382915"/>
                </a:cubicBezTo>
                <a:cubicBezTo>
                  <a:pt x="624449" y="357832"/>
                  <a:pt x="675917" y="330144"/>
                  <a:pt x="727248" y="301840"/>
                </a:cubicBezTo>
                <a:cubicBezTo>
                  <a:pt x="818945" y="251332"/>
                  <a:pt x="913452" y="199041"/>
                  <a:pt x="984521" y="120228"/>
                </a:cubicBezTo>
                <a:cubicBezTo>
                  <a:pt x="1001311" y="101656"/>
                  <a:pt x="1020158" y="79862"/>
                  <a:pt x="1022214" y="53751"/>
                </a:cubicBezTo>
                <a:cubicBezTo>
                  <a:pt x="1024269" y="27640"/>
                  <a:pt x="1004669" y="9136"/>
                  <a:pt x="981094" y="2900"/>
                </a:cubicBezTo>
                <a:cubicBezTo>
                  <a:pt x="967045" y="-239"/>
                  <a:pt x="952653" y="-1164"/>
                  <a:pt x="938330" y="159"/>
                </a:cubicBezTo>
                <a:cubicBezTo>
                  <a:pt x="923047" y="892"/>
                  <a:pt x="907764" y="2235"/>
                  <a:pt x="892481" y="4202"/>
                </a:cubicBezTo>
                <a:cubicBezTo>
                  <a:pt x="862395" y="7862"/>
                  <a:pt x="832446" y="13235"/>
                  <a:pt x="802977" y="20307"/>
                </a:cubicBezTo>
                <a:cubicBezTo>
                  <a:pt x="788722" y="23734"/>
                  <a:pt x="774536" y="27160"/>
                  <a:pt x="760349" y="31478"/>
                </a:cubicBezTo>
                <a:cubicBezTo>
                  <a:pt x="758088" y="32300"/>
                  <a:pt x="756923" y="34816"/>
                  <a:pt x="757745" y="37098"/>
                </a:cubicBezTo>
                <a:cubicBezTo>
                  <a:pt x="758431" y="39127"/>
                  <a:pt x="760555" y="40319"/>
                  <a:pt x="762680" y="39908"/>
                </a:cubicBezTo>
                <a:cubicBezTo>
                  <a:pt x="819220" y="22864"/>
                  <a:pt x="877473" y="12152"/>
                  <a:pt x="936411" y="7971"/>
                </a:cubicBezTo>
                <a:cubicBezTo>
                  <a:pt x="960945" y="6669"/>
                  <a:pt x="992265" y="6395"/>
                  <a:pt x="1008027" y="29011"/>
                </a:cubicBezTo>
                <a:cubicBezTo>
                  <a:pt x="1023790" y="51627"/>
                  <a:pt x="1007205" y="81233"/>
                  <a:pt x="991922" y="100148"/>
                </a:cubicBezTo>
                <a:cubicBezTo>
                  <a:pt x="927913" y="179166"/>
                  <a:pt x="836969" y="232348"/>
                  <a:pt x="749316" y="281075"/>
                </a:cubicBezTo>
                <a:cubicBezTo>
                  <a:pt x="702096" y="307254"/>
                  <a:pt x="654809" y="333297"/>
                  <a:pt x="606562" y="357489"/>
                </a:cubicBezTo>
                <a:cubicBezTo>
                  <a:pt x="554956" y="383257"/>
                  <a:pt x="502460" y="407059"/>
                  <a:pt x="448936" y="428900"/>
                </a:cubicBezTo>
                <a:cubicBezTo>
                  <a:pt x="394726" y="451105"/>
                  <a:pt x="339694" y="471165"/>
                  <a:pt x="283841" y="489072"/>
                </a:cubicBezTo>
                <a:cubicBezTo>
                  <a:pt x="227986" y="506959"/>
                  <a:pt x="170761" y="525668"/>
                  <a:pt x="112508" y="531425"/>
                </a:cubicBezTo>
                <a:cubicBezTo>
                  <a:pt x="97911" y="532912"/>
                  <a:pt x="83313" y="533372"/>
                  <a:pt x="68647" y="532796"/>
                </a:cubicBezTo>
                <a:cubicBezTo>
                  <a:pt x="54941" y="532810"/>
                  <a:pt x="41303" y="530870"/>
                  <a:pt x="28144" y="527039"/>
                </a:cubicBezTo>
                <a:cubicBezTo>
                  <a:pt x="16836" y="524175"/>
                  <a:pt x="8612" y="514505"/>
                  <a:pt x="7584" y="502916"/>
                </a:cubicBezTo>
                <a:cubicBezTo>
                  <a:pt x="7927" y="490984"/>
                  <a:pt x="11902" y="479436"/>
                  <a:pt x="18961" y="469814"/>
                </a:cubicBezTo>
                <a:cubicBezTo>
                  <a:pt x="26431" y="458822"/>
                  <a:pt x="34792" y="448446"/>
                  <a:pt x="43907" y="438769"/>
                </a:cubicBezTo>
                <a:cubicBezTo>
                  <a:pt x="52816" y="428763"/>
                  <a:pt x="61931" y="418963"/>
                  <a:pt x="71320" y="409437"/>
                </a:cubicBezTo>
                <a:cubicBezTo>
                  <a:pt x="88864" y="391653"/>
                  <a:pt x="107369" y="374841"/>
                  <a:pt x="126763" y="359065"/>
                </a:cubicBezTo>
                <a:cubicBezTo>
                  <a:pt x="136083" y="351527"/>
                  <a:pt x="145610" y="343988"/>
                  <a:pt x="154999" y="336518"/>
                </a:cubicBezTo>
                <a:cubicBezTo>
                  <a:pt x="157260" y="334736"/>
                  <a:pt x="154382" y="331104"/>
                  <a:pt x="151984" y="3326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3" name="Google Shape;2433;p47"/>
          <p:cNvSpPr/>
          <p:nvPr/>
        </p:nvSpPr>
        <p:spPr>
          <a:xfrm>
            <a:off x="6774796" y="3429034"/>
            <a:ext cx="713784" cy="348609"/>
          </a:xfrm>
          <a:custGeom>
            <a:rect b="b" l="l" r="r" t="t"/>
            <a:pathLst>
              <a:path extrusionOk="0" h="405359" w="829981">
                <a:moveTo>
                  <a:pt x="58433" y="304549"/>
                </a:moveTo>
                <a:cubicBezTo>
                  <a:pt x="44109" y="315096"/>
                  <a:pt x="31568" y="327808"/>
                  <a:pt x="21151" y="342242"/>
                </a:cubicBezTo>
                <a:cubicBezTo>
                  <a:pt x="15805" y="349602"/>
                  <a:pt x="11077" y="357401"/>
                  <a:pt x="7033" y="365543"/>
                </a:cubicBezTo>
                <a:cubicBezTo>
                  <a:pt x="3127" y="373355"/>
                  <a:pt x="-1944" y="382608"/>
                  <a:pt x="591" y="391585"/>
                </a:cubicBezTo>
                <a:cubicBezTo>
                  <a:pt x="4429" y="405292"/>
                  <a:pt x="21151" y="406114"/>
                  <a:pt x="32596" y="404127"/>
                </a:cubicBezTo>
                <a:cubicBezTo>
                  <a:pt x="41094" y="402263"/>
                  <a:pt x="49387" y="399741"/>
                  <a:pt x="57474" y="396588"/>
                </a:cubicBezTo>
                <a:lnTo>
                  <a:pt x="88039" y="386240"/>
                </a:lnTo>
                <a:cubicBezTo>
                  <a:pt x="168976" y="358826"/>
                  <a:pt x="249229" y="329357"/>
                  <a:pt x="328864" y="297832"/>
                </a:cubicBezTo>
                <a:cubicBezTo>
                  <a:pt x="408499" y="266307"/>
                  <a:pt x="487312" y="233048"/>
                  <a:pt x="565371" y="198049"/>
                </a:cubicBezTo>
                <a:cubicBezTo>
                  <a:pt x="636850" y="165907"/>
                  <a:pt x="708399" y="132325"/>
                  <a:pt x="772066" y="86203"/>
                </a:cubicBezTo>
                <a:cubicBezTo>
                  <a:pt x="787691" y="75217"/>
                  <a:pt x="802563" y="63244"/>
                  <a:pt x="816681" y="50360"/>
                </a:cubicBezTo>
                <a:cubicBezTo>
                  <a:pt x="823329" y="45035"/>
                  <a:pt x="827920" y="37613"/>
                  <a:pt x="829771" y="29321"/>
                </a:cubicBezTo>
                <a:cubicBezTo>
                  <a:pt x="830524" y="22008"/>
                  <a:pt x="827714" y="14778"/>
                  <a:pt x="822163" y="9926"/>
                </a:cubicBezTo>
                <a:cubicBezTo>
                  <a:pt x="816681" y="4416"/>
                  <a:pt x="809348" y="1037"/>
                  <a:pt x="801604" y="400"/>
                </a:cubicBezTo>
                <a:cubicBezTo>
                  <a:pt x="791461" y="-375"/>
                  <a:pt x="781250" y="-608"/>
                  <a:pt x="771038" y="-286"/>
                </a:cubicBezTo>
                <a:cubicBezTo>
                  <a:pt x="750273" y="270"/>
                  <a:pt x="729644" y="2791"/>
                  <a:pt x="709359" y="7253"/>
                </a:cubicBezTo>
                <a:cubicBezTo>
                  <a:pt x="699421" y="9371"/>
                  <a:pt x="689553" y="12050"/>
                  <a:pt x="679889" y="15271"/>
                </a:cubicBezTo>
                <a:cubicBezTo>
                  <a:pt x="674338" y="17122"/>
                  <a:pt x="676737" y="25894"/>
                  <a:pt x="682288" y="24044"/>
                </a:cubicBezTo>
                <a:cubicBezTo>
                  <a:pt x="719844" y="11105"/>
                  <a:pt x="759524" y="5656"/>
                  <a:pt x="799205" y="8007"/>
                </a:cubicBezTo>
                <a:cubicBezTo>
                  <a:pt x="807087" y="8267"/>
                  <a:pt x="814419" y="12037"/>
                  <a:pt x="819216" y="18287"/>
                </a:cubicBezTo>
                <a:cubicBezTo>
                  <a:pt x="824562" y="25140"/>
                  <a:pt x="821752" y="33159"/>
                  <a:pt x="816544" y="39463"/>
                </a:cubicBezTo>
                <a:cubicBezTo>
                  <a:pt x="810650" y="45871"/>
                  <a:pt x="804208" y="51744"/>
                  <a:pt x="797286" y="57008"/>
                </a:cubicBezTo>
                <a:cubicBezTo>
                  <a:pt x="790021" y="63107"/>
                  <a:pt x="782551" y="68933"/>
                  <a:pt x="774944" y="74621"/>
                </a:cubicBezTo>
                <a:cubicBezTo>
                  <a:pt x="715595" y="118961"/>
                  <a:pt x="648775" y="151926"/>
                  <a:pt x="581682" y="182560"/>
                </a:cubicBezTo>
                <a:cubicBezTo>
                  <a:pt x="508557" y="216004"/>
                  <a:pt x="434747" y="247687"/>
                  <a:pt x="360114" y="277615"/>
                </a:cubicBezTo>
                <a:cubicBezTo>
                  <a:pt x="285482" y="307544"/>
                  <a:pt x="209822" y="336053"/>
                  <a:pt x="133134" y="363144"/>
                </a:cubicBezTo>
                <a:cubicBezTo>
                  <a:pt x="114150" y="369812"/>
                  <a:pt x="95167" y="376350"/>
                  <a:pt x="76046" y="382744"/>
                </a:cubicBezTo>
                <a:lnTo>
                  <a:pt x="46988" y="392476"/>
                </a:lnTo>
                <a:cubicBezTo>
                  <a:pt x="39998" y="395231"/>
                  <a:pt x="32665" y="396985"/>
                  <a:pt x="25194" y="397685"/>
                </a:cubicBezTo>
                <a:cubicBezTo>
                  <a:pt x="19438" y="398692"/>
                  <a:pt x="13544" y="396945"/>
                  <a:pt x="9295" y="392956"/>
                </a:cubicBezTo>
                <a:cubicBezTo>
                  <a:pt x="3881" y="386103"/>
                  <a:pt x="10323" y="375206"/>
                  <a:pt x="13544" y="368558"/>
                </a:cubicBezTo>
                <a:cubicBezTo>
                  <a:pt x="21220" y="352850"/>
                  <a:pt x="31225" y="338356"/>
                  <a:pt x="43081" y="325520"/>
                </a:cubicBezTo>
                <a:cubicBezTo>
                  <a:pt x="48770" y="319345"/>
                  <a:pt x="54870" y="313547"/>
                  <a:pt x="61311" y="308181"/>
                </a:cubicBezTo>
                <a:cubicBezTo>
                  <a:pt x="63230" y="306536"/>
                  <a:pt x="60626" y="302972"/>
                  <a:pt x="58501" y="3045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4" name="Google Shape;2434;p47"/>
          <p:cNvSpPr/>
          <p:nvPr/>
        </p:nvSpPr>
        <p:spPr>
          <a:xfrm>
            <a:off x="6808712" y="3676434"/>
            <a:ext cx="5255" cy="29904"/>
          </a:xfrm>
          <a:custGeom>
            <a:rect b="b" l="l" r="r" t="t"/>
            <a:pathLst>
              <a:path extrusionOk="0" h="34772" w="6110">
                <a:moveTo>
                  <a:pt x="-90" y="1348"/>
                </a:moveTo>
                <a:cubicBezTo>
                  <a:pt x="-90" y="11559"/>
                  <a:pt x="801" y="21907"/>
                  <a:pt x="1075" y="31982"/>
                </a:cubicBezTo>
                <a:cubicBezTo>
                  <a:pt x="1075" y="35203"/>
                  <a:pt x="6283" y="35066"/>
                  <a:pt x="6010" y="31982"/>
                </a:cubicBezTo>
                <a:cubicBezTo>
                  <a:pt x="5050" y="21770"/>
                  <a:pt x="4433" y="11422"/>
                  <a:pt x="3610" y="1348"/>
                </a:cubicBezTo>
                <a:cubicBezTo>
                  <a:pt x="3610" y="-983"/>
                  <a:pt x="-158" y="-1051"/>
                  <a:pt x="-90" y="13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5" name="Google Shape;2435;p47"/>
          <p:cNvSpPr/>
          <p:nvPr/>
        </p:nvSpPr>
        <p:spPr>
          <a:xfrm>
            <a:off x="6802177" y="3682434"/>
            <a:ext cx="4252" cy="31252"/>
          </a:xfrm>
          <a:custGeom>
            <a:rect b="b" l="l" r="r" t="t"/>
            <a:pathLst>
              <a:path extrusionOk="0" h="36339" w="4944">
                <a:moveTo>
                  <a:pt x="800" y="1150"/>
                </a:moveTo>
                <a:cubicBezTo>
                  <a:pt x="800" y="11910"/>
                  <a:pt x="800" y="22806"/>
                  <a:pt x="-91" y="33497"/>
                </a:cubicBezTo>
                <a:cubicBezTo>
                  <a:pt x="-91" y="36719"/>
                  <a:pt x="5118" y="36719"/>
                  <a:pt x="4844" y="33497"/>
                </a:cubicBezTo>
                <a:cubicBezTo>
                  <a:pt x="3953" y="22806"/>
                  <a:pt x="4158" y="11910"/>
                  <a:pt x="3953" y="1150"/>
                </a:cubicBezTo>
                <a:cubicBezTo>
                  <a:pt x="3953" y="280"/>
                  <a:pt x="3267" y="-426"/>
                  <a:pt x="2376" y="-426"/>
                </a:cubicBezTo>
                <a:cubicBezTo>
                  <a:pt x="1485" y="-426"/>
                  <a:pt x="800" y="280"/>
                  <a:pt x="800" y="11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6" name="Google Shape;2436;p47"/>
          <p:cNvSpPr/>
          <p:nvPr/>
        </p:nvSpPr>
        <p:spPr>
          <a:xfrm>
            <a:off x="6792401" y="3686247"/>
            <a:ext cx="7544" cy="39363"/>
          </a:xfrm>
          <a:custGeom>
            <a:rect b="b" l="l" r="r" t="t"/>
            <a:pathLst>
              <a:path extrusionOk="0" h="45771" w="8772">
                <a:moveTo>
                  <a:pt x="4090" y="1784"/>
                </a:moveTo>
                <a:cubicBezTo>
                  <a:pt x="2651" y="15491"/>
                  <a:pt x="800" y="29197"/>
                  <a:pt x="-91" y="42904"/>
                </a:cubicBezTo>
                <a:cubicBezTo>
                  <a:pt x="-91" y="46262"/>
                  <a:pt x="4569" y="46056"/>
                  <a:pt x="4981" y="42904"/>
                </a:cubicBezTo>
                <a:cubicBezTo>
                  <a:pt x="6694" y="29197"/>
                  <a:pt x="7516" y="15491"/>
                  <a:pt x="8682" y="1784"/>
                </a:cubicBezTo>
                <a:cubicBezTo>
                  <a:pt x="8682" y="-1163"/>
                  <a:pt x="4364" y="-1163"/>
                  <a:pt x="4090" y="17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7" name="Google Shape;2437;p47"/>
          <p:cNvSpPr/>
          <p:nvPr/>
        </p:nvSpPr>
        <p:spPr>
          <a:xfrm>
            <a:off x="6781212" y="3693686"/>
            <a:ext cx="7720" cy="46891"/>
          </a:xfrm>
          <a:custGeom>
            <a:rect b="b" l="l" r="r" t="t"/>
            <a:pathLst>
              <a:path extrusionOk="0" h="54524" w="8977">
                <a:moveTo>
                  <a:pt x="3884" y="1693"/>
                </a:moveTo>
                <a:cubicBezTo>
                  <a:pt x="3816" y="17984"/>
                  <a:pt x="2513" y="34246"/>
                  <a:pt x="46" y="50351"/>
                </a:cubicBezTo>
                <a:cubicBezTo>
                  <a:pt x="-434" y="51866"/>
                  <a:pt x="389" y="53484"/>
                  <a:pt x="1897" y="53963"/>
                </a:cubicBezTo>
                <a:cubicBezTo>
                  <a:pt x="3404" y="54443"/>
                  <a:pt x="5049" y="53607"/>
                  <a:pt x="5529" y="52092"/>
                </a:cubicBezTo>
                <a:cubicBezTo>
                  <a:pt x="5666" y="51770"/>
                  <a:pt x="5666" y="51441"/>
                  <a:pt x="5666" y="51106"/>
                </a:cubicBezTo>
                <a:cubicBezTo>
                  <a:pt x="7859" y="34726"/>
                  <a:pt x="8887" y="18217"/>
                  <a:pt x="8887" y="1693"/>
                </a:cubicBezTo>
                <a:cubicBezTo>
                  <a:pt x="8681" y="309"/>
                  <a:pt x="7379" y="-623"/>
                  <a:pt x="5940" y="-390"/>
                </a:cubicBezTo>
                <a:cubicBezTo>
                  <a:pt x="4912" y="-219"/>
                  <a:pt x="4089" y="624"/>
                  <a:pt x="3884" y="169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8" name="Google Shape;2438;p47"/>
          <p:cNvSpPr/>
          <p:nvPr/>
        </p:nvSpPr>
        <p:spPr>
          <a:xfrm>
            <a:off x="6772967" y="3701057"/>
            <a:ext cx="6011" cy="66055"/>
          </a:xfrm>
          <a:custGeom>
            <a:rect b="b" l="l" r="r" t="t"/>
            <a:pathLst>
              <a:path extrusionOk="0" h="76808" w="6990">
                <a:moveTo>
                  <a:pt x="2514" y="1681"/>
                </a:moveTo>
                <a:cubicBezTo>
                  <a:pt x="1691" y="25531"/>
                  <a:pt x="869" y="49654"/>
                  <a:pt x="-91" y="73298"/>
                </a:cubicBezTo>
                <a:cubicBezTo>
                  <a:pt x="-91" y="77410"/>
                  <a:pt x="6352" y="77410"/>
                  <a:pt x="6352" y="73298"/>
                </a:cubicBezTo>
                <a:cubicBezTo>
                  <a:pt x="6352" y="49359"/>
                  <a:pt x="6558" y="25483"/>
                  <a:pt x="6900" y="1681"/>
                </a:cubicBezTo>
                <a:cubicBezTo>
                  <a:pt x="6900" y="-1128"/>
                  <a:pt x="2651" y="-1128"/>
                  <a:pt x="2514" y="16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9" name="Google Shape;2439;p47"/>
          <p:cNvSpPr/>
          <p:nvPr/>
        </p:nvSpPr>
        <p:spPr>
          <a:xfrm>
            <a:off x="6764614" y="3708345"/>
            <a:ext cx="7510" cy="136619"/>
          </a:xfrm>
          <a:custGeom>
            <a:rect b="b" l="l" r="r" t="t"/>
            <a:pathLst>
              <a:path extrusionOk="0" h="158859" w="8733">
                <a:moveTo>
                  <a:pt x="4285" y="1630"/>
                </a:moveTo>
                <a:cubicBezTo>
                  <a:pt x="2914" y="27193"/>
                  <a:pt x="2640" y="52756"/>
                  <a:pt x="1817" y="78318"/>
                </a:cubicBezTo>
                <a:cubicBezTo>
                  <a:pt x="1338" y="90791"/>
                  <a:pt x="859" y="103333"/>
                  <a:pt x="584" y="115806"/>
                </a:cubicBezTo>
                <a:cubicBezTo>
                  <a:pt x="310" y="128279"/>
                  <a:pt x="-444" y="141985"/>
                  <a:pt x="104" y="155006"/>
                </a:cubicBezTo>
                <a:cubicBezTo>
                  <a:pt x="104" y="156898"/>
                  <a:pt x="1612" y="158433"/>
                  <a:pt x="3531" y="158433"/>
                </a:cubicBezTo>
                <a:cubicBezTo>
                  <a:pt x="5450" y="158433"/>
                  <a:pt x="6957" y="156898"/>
                  <a:pt x="6957" y="155006"/>
                </a:cubicBezTo>
                <a:cubicBezTo>
                  <a:pt x="8054" y="142328"/>
                  <a:pt x="7848" y="129375"/>
                  <a:pt x="8054" y="116628"/>
                </a:cubicBezTo>
                <a:cubicBezTo>
                  <a:pt x="8260" y="103881"/>
                  <a:pt x="8054" y="91066"/>
                  <a:pt x="8054" y="78318"/>
                </a:cubicBezTo>
                <a:cubicBezTo>
                  <a:pt x="8054" y="52756"/>
                  <a:pt x="8945" y="27193"/>
                  <a:pt x="8534" y="1630"/>
                </a:cubicBezTo>
                <a:cubicBezTo>
                  <a:pt x="8534" y="493"/>
                  <a:pt x="7643" y="-426"/>
                  <a:pt x="6478" y="-426"/>
                </a:cubicBezTo>
                <a:cubicBezTo>
                  <a:pt x="5313" y="-426"/>
                  <a:pt x="4422" y="493"/>
                  <a:pt x="4422" y="16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0" name="Google Shape;2440;p47"/>
          <p:cNvSpPr/>
          <p:nvPr/>
        </p:nvSpPr>
        <p:spPr>
          <a:xfrm>
            <a:off x="6755120" y="3720771"/>
            <a:ext cx="7095" cy="125655"/>
          </a:xfrm>
          <a:custGeom>
            <a:rect b="b" l="l" r="r" t="t"/>
            <a:pathLst>
              <a:path extrusionOk="0" h="146110" w="8250">
                <a:moveTo>
                  <a:pt x="941" y="875"/>
                </a:moveTo>
                <a:cubicBezTo>
                  <a:pt x="-18" y="12752"/>
                  <a:pt x="-292" y="24670"/>
                  <a:pt x="50" y="36581"/>
                </a:cubicBezTo>
                <a:cubicBezTo>
                  <a:pt x="50" y="48231"/>
                  <a:pt x="50" y="59882"/>
                  <a:pt x="50" y="71532"/>
                </a:cubicBezTo>
                <a:lnTo>
                  <a:pt x="50" y="106484"/>
                </a:lnTo>
                <a:cubicBezTo>
                  <a:pt x="50" y="118340"/>
                  <a:pt x="50" y="130402"/>
                  <a:pt x="941" y="142258"/>
                </a:cubicBezTo>
                <a:cubicBezTo>
                  <a:pt x="941" y="144150"/>
                  <a:pt x="2450" y="145685"/>
                  <a:pt x="4368" y="145685"/>
                </a:cubicBezTo>
                <a:cubicBezTo>
                  <a:pt x="6287" y="145685"/>
                  <a:pt x="7795" y="144150"/>
                  <a:pt x="7795" y="142258"/>
                </a:cubicBezTo>
                <a:cubicBezTo>
                  <a:pt x="8617" y="130402"/>
                  <a:pt x="7795" y="118340"/>
                  <a:pt x="7795" y="106484"/>
                </a:cubicBezTo>
                <a:lnTo>
                  <a:pt x="6972" y="70710"/>
                </a:lnTo>
                <a:cubicBezTo>
                  <a:pt x="6972" y="59059"/>
                  <a:pt x="6219" y="47409"/>
                  <a:pt x="5808" y="35758"/>
                </a:cubicBezTo>
                <a:cubicBezTo>
                  <a:pt x="5808" y="23984"/>
                  <a:pt x="5122" y="12224"/>
                  <a:pt x="3752" y="532"/>
                </a:cubicBezTo>
                <a:cubicBezTo>
                  <a:pt x="3752" y="-1044"/>
                  <a:pt x="1422" y="-495"/>
                  <a:pt x="1284" y="8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1" name="Google Shape;2441;p47"/>
          <p:cNvSpPr/>
          <p:nvPr/>
        </p:nvSpPr>
        <p:spPr>
          <a:xfrm>
            <a:off x="6742730" y="3733689"/>
            <a:ext cx="9717" cy="105292"/>
          </a:xfrm>
          <a:custGeom>
            <a:rect b="b" l="l" r="r" t="t"/>
            <a:pathLst>
              <a:path extrusionOk="0" h="122433" w="11299">
                <a:moveTo>
                  <a:pt x="215" y="1192"/>
                </a:moveTo>
                <a:cubicBezTo>
                  <a:pt x="-539" y="20724"/>
                  <a:pt x="215" y="40393"/>
                  <a:pt x="1243" y="59925"/>
                </a:cubicBezTo>
                <a:cubicBezTo>
                  <a:pt x="2271" y="79457"/>
                  <a:pt x="2751" y="99126"/>
                  <a:pt x="4327" y="118589"/>
                </a:cubicBezTo>
                <a:cubicBezTo>
                  <a:pt x="4327" y="123112"/>
                  <a:pt x="11729" y="123181"/>
                  <a:pt x="11180" y="118589"/>
                </a:cubicBezTo>
                <a:cubicBezTo>
                  <a:pt x="9878" y="99057"/>
                  <a:pt x="8165" y="79526"/>
                  <a:pt x="7000" y="59925"/>
                </a:cubicBezTo>
                <a:cubicBezTo>
                  <a:pt x="5834" y="40325"/>
                  <a:pt x="5561" y="20724"/>
                  <a:pt x="3916" y="1192"/>
                </a:cubicBezTo>
                <a:cubicBezTo>
                  <a:pt x="3710" y="116"/>
                  <a:pt x="2682" y="-596"/>
                  <a:pt x="1585" y="-391"/>
                </a:cubicBezTo>
                <a:cubicBezTo>
                  <a:pt x="763" y="-240"/>
                  <a:pt x="146" y="391"/>
                  <a:pt x="9" y="119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2" name="Google Shape;2442;p47"/>
          <p:cNvSpPr/>
          <p:nvPr/>
        </p:nvSpPr>
        <p:spPr>
          <a:xfrm>
            <a:off x="6731617" y="3746446"/>
            <a:ext cx="9355" cy="94028"/>
          </a:xfrm>
          <a:custGeom>
            <a:rect b="b" l="l" r="r" t="t"/>
            <a:pathLst>
              <a:path extrusionOk="0" h="109335" w="10878">
                <a:moveTo>
                  <a:pt x="607" y="1630"/>
                </a:moveTo>
                <a:cubicBezTo>
                  <a:pt x="-970" y="36314"/>
                  <a:pt x="127" y="71081"/>
                  <a:pt x="3896" y="105594"/>
                </a:cubicBezTo>
                <a:cubicBezTo>
                  <a:pt x="4307" y="110049"/>
                  <a:pt x="11366" y="109980"/>
                  <a:pt x="10750" y="105594"/>
                </a:cubicBezTo>
                <a:cubicBezTo>
                  <a:pt x="8625" y="88324"/>
                  <a:pt x="7117" y="71328"/>
                  <a:pt x="6158" y="53646"/>
                </a:cubicBezTo>
                <a:cubicBezTo>
                  <a:pt x="5198" y="35965"/>
                  <a:pt x="5198" y="18968"/>
                  <a:pt x="4582" y="1630"/>
                </a:cubicBezTo>
                <a:cubicBezTo>
                  <a:pt x="4582" y="492"/>
                  <a:pt x="3691" y="-426"/>
                  <a:pt x="2525" y="-426"/>
                </a:cubicBezTo>
                <a:cubicBezTo>
                  <a:pt x="1361" y="-426"/>
                  <a:pt x="470" y="492"/>
                  <a:pt x="470" y="16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3" name="Google Shape;2443;p47"/>
          <p:cNvSpPr/>
          <p:nvPr/>
        </p:nvSpPr>
        <p:spPr>
          <a:xfrm>
            <a:off x="6723173" y="3757339"/>
            <a:ext cx="8814" cy="84496"/>
          </a:xfrm>
          <a:custGeom>
            <a:rect b="b" l="l" r="r" t="t"/>
            <a:pathLst>
              <a:path extrusionOk="0" h="98251" w="10249">
                <a:moveTo>
                  <a:pt x="1181" y="809"/>
                </a:moveTo>
                <a:cubicBezTo>
                  <a:pt x="154" y="16777"/>
                  <a:pt x="-395" y="32608"/>
                  <a:pt x="85" y="48782"/>
                </a:cubicBezTo>
                <a:cubicBezTo>
                  <a:pt x="85" y="56595"/>
                  <a:pt x="702" y="64408"/>
                  <a:pt x="1250" y="72220"/>
                </a:cubicBezTo>
                <a:cubicBezTo>
                  <a:pt x="1387" y="80095"/>
                  <a:pt x="2278" y="87935"/>
                  <a:pt x="3785" y="95659"/>
                </a:cubicBezTo>
                <a:cubicBezTo>
                  <a:pt x="4403" y="97365"/>
                  <a:pt x="6321" y="98249"/>
                  <a:pt x="7967" y="97625"/>
                </a:cubicBezTo>
                <a:cubicBezTo>
                  <a:pt x="9200" y="97187"/>
                  <a:pt x="10091" y="96063"/>
                  <a:pt x="10159" y="94768"/>
                </a:cubicBezTo>
                <a:cubicBezTo>
                  <a:pt x="9748" y="86941"/>
                  <a:pt x="8994" y="79142"/>
                  <a:pt x="7761" y="71398"/>
                </a:cubicBezTo>
                <a:cubicBezTo>
                  <a:pt x="7007" y="63585"/>
                  <a:pt x="6390" y="55772"/>
                  <a:pt x="5910" y="47960"/>
                </a:cubicBezTo>
                <a:cubicBezTo>
                  <a:pt x="5019" y="32334"/>
                  <a:pt x="4403" y="16571"/>
                  <a:pt x="4540" y="946"/>
                </a:cubicBezTo>
                <a:cubicBezTo>
                  <a:pt x="4334" y="21"/>
                  <a:pt x="3443" y="-582"/>
                  <a:pt x="2552" y="-390"/>
                </a:cubicBezTo>
                <a:cubicBezTo>
                  <a:pt x="1867" y="-253"/>
                  <a:pt x="1318" y="274"/>
                  <a:pt x="1181" y="9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4" name="Google Shape;2444;p47"/>
          <p:cNvSpPr/>
          <p:nvPr/>
        </p:nvSpPr>
        <p:spPr>
          <a:xfrm>
            <a:off x="6716155" y="3763940"/>
            <a:ext cx="6306" cy="74771"/>
          </a:xfrm>
          <a:custGeom>
            <a:rect b="b" l="l" r="r" t="t"/>
            <a:pathLst>
              <a:path extrusionOk="0" h="86943" w="7332">
                <a:moveTo>
                  <a:pt x="1194" y="1693"/>
                </a:moveTo>
                <a:lnTo>
                  <a:pt x="578" y="42813"/>
                </a:lnTo>
                <a:cubicBezTo>
                  <a:pt x="578" y="56519"/>
                  <a:pt x="-519" y="70226"/>
                  <a:pt x="97" y="83933"/>
                </a:cubicBezTo>
                <a:cubicBezTo>
                  <a:pt x="646" y="85824"/>
                  <a:pt x="2633" y="86921"/>
                  <a:pt x="4484" y="86379"/>
                </a:cubicBezTo>
                <a:cubicBezTo>
                  <a:pt x="5718" y="86043"/>
                  <a:pt x="6609" y="85118"/>
                  <a:pt x="6951" y="83933"/>
                </a:cubicBezTo>
                <a:cubicBezTo>
                  <a:pt x="7636" y="70226"/>
                  <a:pt x="6951" y="56519"/>
                  <a:pt x="6540" y="42813"/>
                </a:cubicBezTo>
                <a:lnTo>
                  <a:pt x="5923" y="1693"/>
                </a:lnTo>
                <a:cubicBezTo>
                  <a:pt x="5718" y="309"/>
                  <a:pt x="4415" y="-623"/>
                  <a:pt x="2976" y="-390"/>
                </a:cubicBezTo>
                <a:cubicBezTo>
                  <a:pt x="1948" y="-212"/>
                  <a:pt x="1126" y="624"/>
                  <a:pt x="920" y="169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5" name="Google Shape;2445;p47"/>
          <p:cNvSpPr/>
          <p:nvPr/>
        </p:nvSpPr>
        <p:spPr>
          <a:xfrm>
            <a:off x="6707019" y="3772315"/>
            <a:ext cx="5946" cy="62155"/>
          </a:xfrm>
          <a:custGeom>
            <a:rect b="b" l="l" r="r" t="t"/>
            <a:pathLst>
              <a:path extrusionOk="0" h="72273" w="6914">
                <a:moveTo>
                  <a:pt x="2300" y="170"/>
                </a:moveTo>
                <a:cubicBezTo>
                  <a:pt x="1341" y="5557"/>
                  <a:pt x="861" y="11012"/>
                  <a:pt x="724" y="16481"/>
                </a:cubicBezTo>
                <a:cubicBezTo>
                  <a:pt x="724" y="22238"/>
                  <a:pt x="108" y="28063"/>
                  <a:pt x="-30" y="33888"/>
                </a:cubicBezTo>
                <a:cubicBezTo>
                  <a:pt x="-167" y="39714"/>
                  <a:pt x="-30" y="45470"/>
                  <a:pt x="-30" y="51296"/>
                </a:cubicBezTo>
                <a:cubicBezTo>
                  <a:pt x="-30" y="57121"/>
                  <a:pt x="-30" y="62946"/>
                  <a:pt x="-30" y="68635"/>
                </a:cubicBezTo>
                <a:cubicBezTo>
                  <a:pt x="381" y="72884"/>
                  <a:pt x="6824" y="72952"/>
                  <a:pt x="6824" y="68635"/>
                </a:cubicBezTo>
                <a:cubicBezTo>
                  <a:pt x="6412" y="62878"/>
                  <a:pt x="5452" y="57121"/>
                  <a:pt x="4973" y="51296"/>
                </a:cubicBezTo>
                <a:cubicBezTo>
                  <a:pt x="4494" y="45470"/>
                  <a:pt x="4288" y="40125"/>
                  <a:pt x="4082" y="34574"/>
                </a:cubicBezTo>
                <a:cubicBezTo>
                  <a:pt x="3876" y="29023"/>
                  <a:pt x="4082" y="23403"/>
                  <a:pt x="4082" y="17783"/>
                </a:cubicBezTo>
                <a:cubicBezTo>
                  <a:pt x="4082" y="12163"/>
                  <a:pt x="4699" y="6133"/>
                  <a:pt x="4082" y="376"/>
                </a:cubicBezTo>
                <a:cubicBezTo>
                  <a:pt x="4082" y="-515"/>
                  <a:pt x="2643" y="-858"/>
                  <a:pt x="2437" y="3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6" name="Google Shape;2446;p47"/>
          <p:cNvSpPr/>
          <p:nvPr/>
        </p:nvSpPr>
        <p:spPr>
          <a:xfrm>
            <a:off x="6698297" y="3790322"/>
            <a:ext cx="7122" cy="38054"/>
          </a:xfrm>
          <a:custGeom>
            <a:rect b="b" l="l" r="r" t="t"/>
            <a:pathLst>
              <a:path extrusionOk="0" h="44249" w="8281">
                <a:moveTo>
                  <a:pt x="-91" y="1693"/>
                </a:moveTo>
                <a:cubicBezTo>
                  <a:pt x="-91" y="14783"/>
                  <a:pt x="1005" y="27872"/>
                  <a:pt x="2033" y="40894"/>
                </a:cubicBezTo>
                <a:cubicBezTo>
                  <a:pt x="2033" y="44869"/>
                  <a:pt x="8887" y="44732"/>
                  <a:pt x="8133" y="40894"/>
                </a:cubicBezTo>
                <a:cubicBezTo>
                  <a:pt x="6557" y="27872"/>
                  <a:pt x="5529" y="14783"/>
                  <a:pt x="4912" y="1693"/>
                </a:cubicBezTo>
                <a:cubicBezTo>
                  <a:pt x="4706" y="309"/>
                  <a:pt x="3405" y="-623"/>
                  <a:pt x="1965" y="-390"/>
                </a:cubicBezTo>
                <a:cubicBezTo>
                  <a:pt x="938" y="-212"/>
                  <a:pt x="114" y="624"/>
                  <a:pt x="-91" y="169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7" name="Google Shape;2447;p47"/>
          <p:cNvSpPr/>
          <p:nvPr/>
        </p:nvSpPr>
        <p:spPr>
          <a:xfrm>
            <a:off x="6778621" y="3759438"/>
            <a:ext cx="7657" cy="81120"/>
          </a:xfrm>
          <a:custGeom>
            <a:rect b="b" l="l" r="r" t="t"/>
            <a:pathLst>
              <a:path extrusionOk="0" h="94326" w="8903">
                <a:moveTo>
                  <a:pt x="-91" y="1861"/>
                </a:moveTo>
                <a:lnTo>
                  <a:pt x="732" y="46134"/>
                </a:lnTo>
                <a:cubicBezTo>
                  <a:pt x="732" y="60799"/>
                  <a:pt x="252" y="75877"/>
                  <a:pt x="1828" y="90474"/>
                </a:cubicBezTo>
                <a:cubicBezTo>
                  <a:pt x="1828" y="92366"/>
                  <a:pt x="3336" y="93901"/>
                  <a:pt x="5254" y="93901"/>
                </a:cubicBezTo>
                <a:cubicBezTo>
                  <a:pt x="7173" y="93901"/>
                  <a:pt x="8681" y="92366"/>
                  <a:pt x="8681" y="90474"/>
                </a:cubicBezTo>
                <a:cubicBezTo>
                  <a:pt x="9298" y="75808"/>
                  <a:pt x="7585" y="60799"/>
                  <a:pt x="6899" y="46134"/>
                </a:cubicBezTo>
                <a:cubicBezTo>
                  <a:pt x="6214" y="31468"/>
                  <a:pt x="5597" y="16596"/>
                  <a:pt x="4912" y="1861"/>
                </a:cubicBezTo>
                <a:cubicBezTo>
                  <a:pt x="4912" y="-1154"/>
                  <a:pt x="114" y="-1223"/>
                  <a:pt x="183" y="186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8" name="Google Shape;2448;p47"/>
          <p:cNvSpPr/>
          <p:nvPr/>
        </p:nvSpPr>
        <p:spPr>
          <a:xfrm>
            <a:off x="6789260" y="3776142"/>
            <a:ext cx="9063" cy="62411"/>
          </a:xfrm>
          <a:custGeom>
            <a:rect b="b" l="l" r="r" t="t"/>
            <a:pathLst>
              <a:path extrusionOk="0" h="72571" w="10538">
                <a:moveTo>
                  <a:pt x="69" y="1130"/>
                </a:moveTo>
                <a:cubicBezTo>
                  <a:pt x="-616" y="24184"/>
                  <a:pt x="892" y="47253"/>
                  <a:pt x="4730" y="70005"/>
                </a:cubicBezTo>
                <a:cubicBezTo>
                  <a:pt x="5415" y="73775"/>
                  <a:pt x="10897" y="72130"/>
                  <a:pt x="10418" y="68429"/>
                </a:cubicBezTo>
                <a:cubicBezTo>
                  <a:pt x="8842" y="57121"/>
                  <a:pt x="6991" y="45951"/>
                  <a:pt x="5895" y="34643"/>
                </a:cubicBezTo>
                <a:cubicBezTo>
                  <a:pt x="4798" y="23334"/>
                  <a:pt x="4250" y="12301"/>
                  <a:pt x="3839" y="1130"/>
                </a:cubicBezTo>
                <a:cubicBezTo>
                  <a:pt x="3633" y="88"/>
                  <a:pt x="2605" y="-590"/>
                  <a:pt x="1577" y="-391"/>
                </a:cubicBezTo>
                <a:cubicBezTo>
                  <a:pt x="823" y="-248"/>
                  <a:pt x="207" y="356"/>
                  <a:pt x="69" y="11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9" name="Google Shape;2449;p47"/>
          <p:cNvSpPr/>
          <p:nvPr/>
        </p:nvSpPr>
        <p:spPr>
          <a:xfrm>
            <a:off x="6797877" y="3773976"/>
            <a:ext cx="9254" cy="61944"/>
          </a:xfrm>
          <a:custGeom>
            <a:rect b="b" l="l" r="r" t="t"/>
            <a:pathLst>
              <a:path extrusionOk="0" h="72028" w="10760">
                <a:moveTo>
                  <a:pt x="-91" y="1938"/>
                </a:moveTo>
                <a:cubicBezTo>
                  <a:pt x="1281" y="24075"/>
                  <a:pt x="3131" y="46279"/>
                  <a:pt x="3816" y="68415"/>
                </a:cubicBezTo>
                <a:cubicBezTo>
                  <a:pt x="3816" y="72733"/>
                  <a:pt x="10669" y="72596"/>
                  <a:pt x="10669" y="68415"/>
                </a:cubicBezTo>
                <a:cubicBezTo>
                  <a:pt x="8202" y="46348"/>
                  <a:pt x="6900" y="24075"/>
                  <a:pt x="5049" y="1938"/>
                </a:cubicBezTo>
                <a:cubicBezTo>
                  <a:pt x="5049" y="-1214"/>
                  <a:pt x="-91" y="-1214"/>
                  <a:pt x="115" y="19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0" name="Google Shape;2450;p47"/>
          <p:cNvSpPr/>
          <p:nvPr/>
        </p:nvSpPr>
        <p:spPr>
          <a:xfrm>
            <a:off x="6807770" y="3772658"/>
            <a:ext cx="7779" cy="63182"/>
          </a:xfrm>
          <a:custGeom>
            <a:rect b="b" l="l" r="r" t="t"/>
            <a:pathLst>
              <a:path extrusionOk="0" h="73467" w="9045">
                <a:moveTo>
                  <a:pt x="-91" y="1758"/>
                </a:moveTo>
                <a:cubicBezTo>
                  <a:pt x="732" y="24443"/>
                  <a:pt x="1691" y="47196"/>
                  <a:pt x="2102" y="69880"/>
                </a:cubicBezTo>
                <a:cubicBezTo>
                  <a:pt x="2102" y="74129"/>
                  <a:pt x="8955" y="74061"/>
                  <a:pt x="8955" y="69880"/>
                </a:cubicBezTo>
                <a:cubicBezTo>
                  <a:pt x="7242" y="47196"/>
                  <a:pt x="6146" y="24511"/>
                  <a:pt x="4844" y="1758"/>
                </a:cubicBezTo>
                <a:cubicBezTo>
                  <a:pt x="4844" y="-1120"/>
                  <a:pt x="184" y="-1188"/>
                  <a:pt x="252" y="17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1" name="Google Shape;2451;p47"/>
          <p:cNvSpPr/>
          <p:nvPr/>
        </p:nvSpPr>
        <p:spPr>
          <a:xfrm>
            <a:off x="6819784" y="3770365"/>
            <a:ext cx="4184" cy="61639"/>
          </a:xfrm>
          <a:custGeom>
            <a:rect b="b" l="l" r="r" t="t"/>
            <a:pathLst>
              <a:path extrusionOk="0" h="71673" w="4865">
                <a:moveTo>
                  <a:pt x="526" y="1069"/>
                </a:moveTo>
                <a:cubicBezTo>
                  <a:pt x="526" y="23754"/>
                  <a:pt x="526" y="46438"/>
                  <a:pt x="-91" y="69191"/>
                </a:cubicBezTo>
                <a:cubicBezTo>
                  <a:pt x="114" y="70534"/>
                  <a:pt x="1417" y="71439"/>
                  <a:pt x="2719" y="71213"/>
                </a:cubicBezTo>
                <a:cubicBezTo>
                  <a:pt x="3815" y="71041"/>
                  <a:pt x="4569" y="70226"/>
                  <a:pt x="4775" y="69191"/>
                </a:cubicBezTo>
                <a:cubicBezTo>
                  <a:pt x="4363" y="46438"/>
                  <a:pt x="4296" y="23754"/>
                  <a:pt x="4158" y="1069"/>
                </a:cubicBezTo>
                <a:cubicBezTo>
                  <a:pt x="3953" y="69"/>
                  <a:pt x="2993" y="-589"/>
                  <a:pt x="1965" y="-391"/>
                </a:cubicBezTo>
                <a:cubicBezTo>
                  <a:pt x="1280" y="-247"/>
                  <a:pt x="663" y="329"/>
                  <a:pt x="526" y="10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2" name="Google Shape;2452;p47"/>
          <p:cNvSpPr/>
          <p:nvPr/>
        </p:nvSpPr>
        <p:spPr>
          <a:xfrm>
            <a:off x="6828970" y="3767233"/>
            <a:ext cx="6012" cy="72427"/>
          </a:xfrm>
          <a:custGeom>
            <a:rect b="b" l="l" r="r" t="t"/>
            <a:pathLst>
              <a:path extrusionOk="0" h="84218" w="6991">
                <a:moveTo>
                  <a:pt x="-91" y="-426"/>
                </a:moveTo>
                <a:cubicBezTo>
                  <a:pt x="390" y="13281"/>
                  <a:pt x="938" y="26987"/>
                  <a:pt x="1417" y="40694"/>
                </a:cubicBezTo>
                <a:cubicBezTo>
                  <a:pt x="1897" y="54400"/>
                  <a:pt x="1417" y="68107"/>
                  <a:pt x="2788" y="81813"/>
                </a:cubicBezTo>
                <a:cubicBezTo>
                  <a:pt x="2788" y="84418"/>
                  <a:pt x="6968" y="84486"/>
                  <a:pt x="6900" y="81813"/>
                </a:cubicBezTo>
                <a:cubicBezTo>
                  <a:pt x="6420" y="68107"/>
                  <a:pt x="4707" y="54400"/>
                  <a:pt x="3679" y="40694"/>
                </a:cubicBezTo>
                <a:cubicBezTo>
                  <a:pt x="2651" y="26987"/>
                  <a:pt x="1554" y="13281"/>
                  <a:pt x="526" y="-426"/>
                </a:cubicBezTo>
                <a:lnTo>
                  <a:pt x="-91" y="-42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3" name="Google Shape;2453;p47"/>
          <p:cNvSpPr/>
          <p:nvPr/>
        </p:nvSpPr>
        <p:spPr>
          <a:xfrm>
            <a:off x="6835831" y="3764369"/>
            <a:ext cx="6338" cy="62447"/>
          </a:xfrm>
          <a:custGeom>
            <a:rect b="b" l="l" r="r" t="t"/>
            <a:pathLst>
              <a:path extrusionOk="0" h="72613" w="7370">
                <a:moveTo>
                  <a:pt x="492" y="1193"/>
                </a:moveTo>
                <a:cubicBezTo>
                  <a:pt x="-536" y="23878"/>
                  <a:pt x="-125" y="46630"/>
                  <a:pt x="1109" y="69315"/>
                </a:cubicBezTo>
                <a:cubicBezTo>
                  <a:pt x="1246" y="71014"/>
                  <a:pt x="2686" y="72296"/>
                  <a:pt x="4399" y="72180"/>
                </a:cubicBezTo>
                <a:cubicBezTo>
                  <a:pt x="6112" y="72063"/>
                  <a:pt x="7345" y="70597"/>
                  <a:pt x="7277" y="68897"/>
                </a:cubicBezTo>
                <a:cubicBezTo>
                  <a:pt x="7277" y="68760"/>
                  <a:pt x="7208" y="68623"/>
                  <a:pt x="7208" y="68492"/>
                </a:cubicBezTo>
                <a:cubicBezTo>
                  <a:pt x="4330" y="46185"/>
                  <a:pt x="3165" y="23679"/>
                  <a:pt x="3919" y="1193"/>
                </a:cubicBezTo>
                <a:cubicBezTo>
                  <a:pt x="3919" y="-1000"/>
                  <a:pt x="629" y="-931"/>
                  <a:pt x="492" y="119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4" name="Google Shape;2454;p47"/>
          <p:cNvSpPr/>
          <p:nvPr/>
        </p:nvSpPr>
        <p:spPr>
          <a:xfrm>
            <a:off x="6843101" y="3757678"/>
            <a:ext cx="9844" cy="73442"/>
          </a:xfrm>
          <a:custGeom>
            <a:rect b="b" l="l" r="r" t="t"/>
            <a:pathLst>
              <a:path extrusionOk="0" h="85398" w="11447">
                <a:moveTo>
                  <a:pt x="-88" y="2196"/>
                </a:moveTo>
                <a:lnTo>
                  <a:pt x="1146" y="42150"/>
                </a:lnTo>
                <a:lnTo>
                  <a:pt x="1831" y="62162"/>
                </a:lnTo>
                <a:cubicBezTo>
                  <a:pt x="1694" y="68707"/>
                  <a:pt x="1968" y="75252"/>
                  <a:pt x="2585" y="81762"/>
                </a:cubicBezTo>
                <a:cubicBezTo>
                  <a:pt x="3338" y="86902"/>
                  <a:pt x="11151" y="85395"/>
                  <a:pt x="11357" y="80597"/>
                </a:cubicBezTo>
                <a:cubicBezTo>
                  <a:pt x="11220" y="73908"/>
                  <a:pt x="10671" y="67227"/>
                  <a:pt x="9849" y="60586"/>
                </a:cubicBezTo>
                <a:lnTo>
                  <a:pt x="8341" y="41396"/>
                </a:lnTo>
                <a:cubicBezTo>
                  <a:pt x="7313" y="28307"/>
                  <a:pt x="6354" y="15285"/>
                  <a:pt x="5326" y="2196"/>
                </a:cubicBezTo>
                <a:cubicBezTo>
                  <a:pt x="5326" y="-1231"/>
                  <a:pt x="-225" y="-1368"/>
                  <a:pt x="-88" y="219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5" name="Google Shape;2455;p47"/>
          <p:cNvSpPr/>
          <p:nvPr/>
        </p:nvSpPr>
        <p:spPr>
          <a:xfrm>
            <a:off x="6852466" y="3758599"/>
            <a:ext cx="10078" cy="67949"/>
          </a:xfrm>
          <a:custGeom>
            <a:rect b="b" l="l" r="r" t="t"/>
            <a:pathLst>
              <a:path extrusionOk="0" h="79010" w="11719">
                <a:moveTo>
                  <a:pt x="-22" y="2838"/>
                </a:moveTo>
                <a:cubicBezTo>
                  <a:pt x="527" y="14763"/>
                  <a:pt x="1143" y="26619"/>
                  <a:pt x="1554" y="38612"/>
                </a:cubicBezTo>
                <a:cubicBezTo>
                  <a:pt x="1966" y="50605"/>
                  <a:pt x="1554" y="62530"/>
                  <a:pt x="2788" y="74318"/>
                </a:cubicBezTo>
                <a:cubicBezTo>
                  <a:pt x="3336" y="79869"/>
                  <a:pt x="11629" y="80143"/>
                  <a:pt x="11629" y="74318"/>
                </a:cubicBezTo>
                <a:cubicBezTo>
                  <a:pt x="11629" y="62462"/>
                  <a:pt x="9916" y="50468"/>
                  <a:pt x="9025" y="38612"/>
                </a:cubicBezTo>
                <a:cubicBezTo>
                  <a:pt x="8134" y="26756"/>
                  <a:pt x="7448" y="14763"/>
                  <a:pt x="6763" y="2838"/>
                </a:cubicBezTo>
                <a:cubicBezTo>
                  <a:pt x="6763" y="-1480"/>
                  <a:pt x="-91" y="-1548"/>
                  <a:pt x="-91" y="28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6" name="Google Shape;2456;p47"/>
          <p:cNvSpPr/>
          <p:nvPr/>
        </p:nvSpPr>
        <p:spPr>
          <a:xfrm>
            <a:off x="6864056" y="3755808"/>
            <a:ext cx="7849" cy="65722"/>
          </a:xfrm>
          <a:custGeom>
            <a:rect b="b" l="l" r="r" t="t"/>
            <a:pathLst>
              <a:path extrusionOk="0" h="76421" w="9127">
                <a:moveTo>
                  <a:pt x="539" y="945"/>
                </a:moveTo>
                <a:cubicBezTo>
                  <a:pt x="-146" y="12869"/>
                  <a:pt x="-214" y="24863"/>
                  <a:pt x="59" y="36787"/>
                </a:cubicBezTo>
                <a:cubicBezTo>
                  <a:pt x="333" y="48712"/>
                  <a:pt x="1841" y="60568"/>
                  <a:pt x="2047" y="72493"/>
                </a:cubicBezTo>
                <a:cubicBezTo>
                  <a:pt x="2047" y="74426"/>
                  <a:pt x="3623" y="75995"/>
                  <a:pt x="5542" y="75995"/>
                </a:cubicBezTo>
                <a:cubicBezTo>
                  <a:pt x="7461" y="76002"/>
                  <a:pt x="9037" y="74439"/>
                  <a:pt x="9037" y="72514"/>
                </a:cubicBezTo>
                <a:cubicBezTo>
                  <a:pt x="9037" y="72178"/>
                  <a:pt x="8969" y="71849"/>
                  <a:pt x="8900" y="71533"/>
                </a:cubicBezTo>
                <a:cubicBezTo>
                  <a:pt x="6433" y="59862"/>
                  <a:pt x="4925" y="48013"/>
                  <a:pt x="4377" y="36102"/>
                </a:cubicBezTo>
                <a:cubicBezTo>
                  <a:pt x="3554" y="24383"/>
                  <a:pt x="3281" y="12664"/>
                  <a:pt x="3281" y="945"/>
                </a:cubicBezTo>
                <a:cubicBezTo>
                  <a:pt x="3281" y="191"/>
                  <a:pt x="2663" y="-426"/>
                  <a:pt x="1910" y="-426"/>
                </a:cubicBezTo>
                <a:cubicBezTo>
                  <a:pt x="1156" y="-426"/>
                  <a:pt x="539" y="191"/>
                  <a:pt x="539" y="9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7" name="Google Shape;2457;p47"/>
          <p:cNvSpPr/>
          <p:nvPr/>
        </p:nvSpPr>
        <p:spPr>
          <a:xfrm>
            <a:off x="6871723" y="3748624"/>
            <a:ext cx="10053" cy="70787"/>
          </a:xfrm>
          <a:custGeom>
            <a:rect b="b" l="l" r="r" t="t"/>
            <a:pathLst>
              <a:path extrusionOk="0" h="82311" w="11689">
                <a:moveTo>
                  <a:pt x="1486" y="2453"/>
                </a:moveTo>
                <a:cubicBezTo>
                  <a:pt x="253" y="15179"/>
                  <a:pt x="-296" y="27974"/>
                  <a:pt x="-21" y="40763"/>
                </a:cubicBezTo>
                <a:cubicBezTo>
                  <a:pt x="-21" y="53413"/>
                  <a:pt x="801" y="66058"/>
                  <a:pt x="2514" y="78592"/>
                </a:cubicBezTo>
                <a:cubicBezTo>
                  <a:pt x="3337" y="83664"/>
                  <a:pt x="12246" y="82568"/>
                  <a:pt x="11561" y="77428"/>
                </a:cubicBezTo>
                <a:cubicBezTo>
                  <a:pt x="9916" y="64886"/>
                  <a:pt x="7997" y="52619"/>
                  <a:pt x="7380" y="40008"/>
                </a:cubicBezTo>
                <a:cubicBezTo>
                  <a:pt x="6695" y="27501"/>
                  <a:pt x="6695" y="14960"/>
                  <a:pt x="7380" y="2453"/>
                </a:cubicBezTo>
                <a:cubicBezTo>
                  <a:pt x="7380" y="-1454"/>
                  <a:pt x="1692" y="-1317"/>
                  <a:pt x="1349" y="24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8" name="Google Shape;2458;p47"/>
          <p:cNvSpPr/>
          <p:nvPr/>
        </p:nvSpPr>
        <p:spPr>
          <a:xfrm>
            <a:off x="6881499" y="3744024"/>
            <a:ext cx="11327" cy="67941"/>
          </a:xfrm>
          <a:custGeom>
            <a:rect b="b" l="l" r="r" t="t"/>
            <a:pathLst>
              <a:path extrusionOk="0" h="79001" w="13171">
                <a:moveTo>
                  <a:pt x="115" y="2735"/>
                </a:moveTo>
                <a:cubicBezTo>
                  <a:pt x="938" y="14660"/>
                  <a:pt x="1760" y="26584"/>
                  <a:pt x="2445" y="38509"/>
                </a:cubicBezTo>
                <a:cubicBezTo>
                  <a:pt x="3130" y="50434"/>
                  <a:pt x="3336" y="62427"/>
                  <a:pt x="4158" y="74283"/>
                </a:cubicBezTo>
                <a:cubicBezTo>
                  <a:pt x="4569" y="79971"/>
                  <a:pt x="13479" y="80040"/>
                  <a:pt x="13067" y="74283"/>
                </a:cubicBezTo>
                <a:cubicBezTo>
                  <a:pt x="12177" y="62359"/>
                  <a:pt x="10669" y="50434"/>
                  <a:pt x="9640" y="38509"/>
                </a:cubicBezTo>
                <a:cubicBezTo>
                  <a:pt x="8613" y="26584"/>
                  <a:pt x="7722" y="14660"/>
                  <a:pt x="6763" y="2735"/>
                </a:cubicBezTo>
                <a:cubicBezTo>
                  <a:pt x="6763" y="-1445"/>
                  <a:pt x="-91" y="-1514"/>
                  <a:pt x="-91" y="27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9" name="Google Shape;2459;p47"/>
          <p:cNvSpPr/>
          <p:nvPr/>
        </p:nvSpPr>
        <p:spPr>
          <a:xfrm>
            <a:off x="6892864" y="3738496"/>
            <a:ext cx="7367" cy="74504"/>
          </a:xfrm>
          <a:custGeom>
            <a:rect b="b" l="l" r="r" t="t"/>
            <a:pathLst>
              <a:path extrusionOk="0" h="86633" w="8566">
                <a:moveTo>
                  <a:pt x="1349" y="2384"/>
                </a:moveTo>
                <a:lnTo>
                  <a:pt x="800" y="42407"/>
                </a:lnTo>
                <a:cubicBezTo>
                  <a:pt x="800" y="55702"/>
                  <a:pt x="-91" y="69066"/>
                  <a:pt x="-91" y="82430"/>
                </a:cubicBezTo>
                <a:cubicBezTo>
                  <a:pt x="184" y="84795"/>
                  <a:pt x="2377" y="86474"/>
                  <a:pt x="4707" y="86172"/>
                </a:cubicBezTo>
                <a:cubicBezTo>
                  <a:pt x="6694" y="85926"/>
                  <a:pt x="8202" y="84383"/>
                  <a:pt x="8476" y="82430"/>
                </a:cubicBezTo>
                <a:cubicBezTo>
                  <a:pt x="8476" y="69066"/>
                  <a:pt x="7722" y="55702"/>
                  <a:pt x="7517" y="42407"/>
                </a:cubicBezTo>
                <a:lnTo>
                  <a:pt x="6968" y="2384"/>
                </a:lnTo>
                <a:cubicBezTo>
                  <a:pt x="6968" y="835"/>
                  <a:pt x="5735" y="-426"/>
                  <a:pt x="4158" y="-426"/>
                </a:cubicBezTo>
                <a:cubicBezTo>
                  <a:pt x="2582" y="-426"/>
                  <a:pt x="1349" y="835"/>
                  <a:pt x="1349" y="23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0" name="Google Shape;2460;p47"/>
          <p:cNvSpPr/>
          <p:nvPr/>
        </p:nvSpPr>
        <p:spPr>
          <a:xfrm>
            <a:off x="6902858" y="3737641"/>
            <a:ext cx="9473" cy="65041"/>
          </a:xfrm>
          <a:custGeom>
            <a:rect b="b" l="l" r="r" t="t"/>
            <a:pathLst>
              <a:path extrusionOk="0" h="75629" w="11015">
                <a:moveTo>
                  <a:pt x="66" y="1665"/>
                </a:moveTo>
                <a:cubicBezTo>
                  <a:pt x="-483" y="25021"/>
                  <a:pt x="408" y="48391"/>
                  <a:pt x="2739" y="71637"/>
                </a:cubicBezTo>
                <a:cubicBezTo>
                  <a:pt x="3013" y="73892"/>
                  <a:pt x="5138" y="75468"/>
                  <a:pt x="7399" y="75167"/>
                </a:cubicBezTo>
                <a:cubicBezTo>
                  <a:pt x="9592" y="74865"/>
                  <a:pt x="11169" y="72795"/>
                  <a:pt x="10894" y="70541"/>
                </a:cubicBezTo>
                <a:cubicBezTo>
                  <a:pt x="7262" y="47877"/>
                  <a:pt x="5548" y="24953"/>
                  <a:pt x="5754" y="2008"/>
                </a:cubicBezTo>
                <a:cubicBezTo>
                  <a:pt x="5480" y="439"/>
                  <a:pt x="4041" y="-637"/>
                  <a:pt x="2465" y="-391"/>
                </a:cubicBezTo>
                <a:cubicBezTo>
                  <a:pt x="1231" y="-199"/>
                  <a:pt x="271" y="767"/>
                  <a:pt x="66" y="20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1" name="Google Shape;2461;p47"/>
          <p:cNvSpPr/>
          <p:nvPr/>
        </p:nvSpPr>
        <p:spPr>
          <a:xfrm>
            <a:off x="6915124" y="3736104"/>
            <a:ext cx="7022" cy="78800"/>
          </a:xfrm>
          <a:custGeom>
            <a:rect b="b" l="l" r="r" t="t"/>
            <a:pathLst>
              <a:path extrusionOk="0" h="91628" w="8165">
                <a:moveTo>
                  <a:pt x="2171" y="2015"/>
                </a:moveTo>
                <a:cubicBezTo>
                  <a:pt x="458" y="30457"/>
                  <a:pt x="321" y="58829"/>
                  <a:pt x="-91" y="87270"/>
                </a:cubicBezTo>
                <a:cubicBezTo>
                  <a:pt x="-91" y="92547"/>
                  <a:pt x="8407" y="92479"/>
                  <a:pt x="8065" y="87270"/>
                </a:cubicBezTo>
                <a:cubicBezTo>
                  <a:pt x="6146" y="58966"/>
                  <a:pt x="6420" y="30388"/>
                  <a:pt x="7243" y="2015"/>
                </a:cubicBezTo>
                <a:cubicBezTo>
                  <a:pt x="7243" y="-1274"/>
                  <a:pt x="2308" y="-1205"/>
                  <a:pt x="2171" y="20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2" name="Google Shape;2462;p47"/>
          <p:cNvSpPr/>
          <p:nvPr/>
        </p:nvSpPr>
        <p:spPr>
          <a:xfrm>
            <a:off x="6926215" y="3729905"/>
            <a:ext cx="7818" cy="80915"/>
          </a:xfrm>
          <a:custGeom>
            <a:rect b="b" l="l" r="r" t="t"/>
            <a:pathLst>
              <a:path extrusionOk="0" h="94087" w="9091">
                <a:moveTo>
                  <a:pt x="3175" y="2375"/>
                </a:moveTo>
                <a:cubicBezTo>
                  <a:pt x="2011" y="16815"/>
                  <a:pt x="1188" y="31296"/>
                  <a:pt x="708" y="45825"/>
                </a:cubicBezTo>
                <a:cubicBezTo>
                  <a:pt x="229" y="60217"/>
                  <a:pt x="-525" y="74883"/>
                  <a:pt x="229" y="89275"/>
                </a:cubicBezTo>
                <a:cubicBezTo>
                  <a:pt x="229" y="91694"/>
                  <a:pt x="2216" y="93661"/>
                  <a:pt x="4615" y="93661"/>
                </a:cubicBezTo>
                <a:cubicBezTo>
                  <a:pt x="7014" y="93661"/>
                  <a:pt x="9000" y="91694"/>
                  <a:pt x="9000" y="89275"/>
                </a:cubicBezTo>
                <a:cubicBezTo>
                  <a:pt x="9000" y="74815"/>
                  <a:pt x="7836" y="60354"/>
                  <a:pt x="7905" y="45825"/>
                </a:cubicBezTo>
                <a:cubicBezTo>
                  <a:pt x="7973" y="31296"/>
                  <a:pt x="8315" y="16836"/>
                  <a:pt x="9000" y="2375"/>
                </a:cubicBezTo>
                <a:cubicBezTo>
                  <a:pt x="9000" y="-1394"/>
                  <a:pt x="3450" y="-1325"/>
                  <a:pt x="3175" y="23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3" name="Google Shape;2463;p47"/>
          <p:cNvSpPr/>
          <p:nvPr/>
        </p:nvSpPr>
        <p:spPr>
          <a:xfrm>
            <a:off x="6938150" y="3730163"/>
            <a:ext cx="7956" cy="73031"/>
          </a:xfrm>
          <a:custGeom>
            <a:rect b="b" l="l" r="r" t="t"/>
            <a:pathLst>
              <a:path extrusionOk="0" h="84920" w="9251">
                <a:moveTo>
                  <a:pt x="3336" y="2076"/>
                </a:moveTo>
                <a:cubicBezTo>
                  <a:pt x="2033" y="28118"/>
                  <a:pt x="1417" y="54298"/>
                  <a:pt x="-91" y="80409"/>
                </a:cubicBezTo>
                <a:cubicBezTo>
                  <a:pt x="-91" y="85823"/>
                  <a:pt x="8476" y="85891"/>
                  <a:pt x="8407" y="80409"/>
                </a:cubicBezTo>
                <a:cubicBezTo>
                  <a:pt x="8407" y="54298"/>
                  <a:pt x="9093" y="28187"/>
                  <a:pt x="9161" y="2076"/>
                </a:cubicBezTo>
                <a:cubicBezTo>
                  <a:pt x="8887" y="465"/>
                  <a:pt x="7379" y="-638"/>
                  <a:pt x="5803" y="-392"/>
                </a:cubicBezTo>
                <a:cubicBezTo>
                  <a:pt x="4501" y="-193"/>
                  <a:pt x="3542" y="808"/>
                  <a:pt x="3336" y="20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4" name="Google Shape;2464;p47"/>
          <p:cNvSpPr/>
          <p:nvPr/>
        </p:nvSpPr>
        <p:spPr>
          <a:xfrm>
            <a:off x="6950987" y="3724332"/>
            <a:ext cx="8548" cy="72808"/>
          </a:xfrm>
          <a:custGeom>
            <a:rect b="b" l="l" r="r" t="t"/>
            <a:pathLst>
              <a:path extrusionOk="0" h="84661" w="9939">
                <a:moveTo>
                  <a:pt x="115" y="2008"/>
                </a:moveTo>
                <a:cubicBezTo>
                  <a:pt x="115" y="15372"/>
                  <a:pt x="115" y="28667"/>
                  <a:pt x="115" y="42031"/>
                </a:cubicBezTo>
                <a:cubicBezTo>
                  <a:pt x="-91" y="55196"/>
                  <a:pt x="664" y="68361"/>
                  <a:pt x="2171" y="81437"/>
                </a:cubicBezTo>
                <a:cubicBezTo>
                  <a:pt x="2925" y="85823"/>
                  <a:pt x="9984" y="84727"/>
                  <a:pt x="9847" y="80409"/>
                </a:cubicBezTo>
                <a:cubicBezTo>
                  <a:pt x="9847" y="73556"/>
                  <a:pt x="8613" y="67045"/>
                  <a:pt x="8065" y="60466"/>
                </a:cubicBezTo>
                <a:cubicBezTo>
                  <a:pt x="7517" y="53887"/>
                  <a:pt x="7037" y="47650"/>
                  <a:pt x="6695" y="41208"/>
                </a:cubicBezTo>
                <a:cubicBezTo>
                  <a:pt x="6009" y="28187"/>
                  <a:pt x="5667" y="15097"/>
                  <a:pt x="5598" y="2008"/>
                </a:cubicBezTo>
                <a:cubicBezTo>
                  <a:pt x="5324" y="438"/>
                  <a:pt x="3885" y="-638"/>
                  <a:pt x="2309" y="-391"/>
                </a:cubicBezTo>
                <a:cubicBezTo>
                  <a:pt x="1075" y="-199"/>
                  <a:pt x="115" y="767"/>
                  <a:pt x="-91" y="20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5" name="Google Shape;2465;p47"/>
          <p:cNvSpPr/>
          <p:nvPr/>
        </p:nvSpPr>
        <p:spPr>
          <a:xfrm>
            <a:off x="6961269" y="3714683"/>
            <a:ext cx="9413" cy="73584"/>
          </a:xfrm>
          <a:custGeom>
            <a:rect b="b" l="l" r="r" t="t"/>
            <a:pathLst>
              <a:path extrusionOk="0" h="85563" w="10945">
                <a:moveTo>
                  <a:pt x="2061" y="2684"/>
                </a:moveTo>
                <a:cubicBezTo>
                  <a:pt x="554" y="15966"/>
                  <a:pt x="-200" y="29336"/>
                  <a:pt x="-64" y="42707"/>
                </a:cubicBezTo>
                <a:cubicBezTo>
                  <a:pt x="-269" y="55947"/>
                  <a:pt x="691" y="69174"/>
                  <a:pt x="2747" y="82250"/>
                </a:cubicBezTo>
                <a:cubicBezTo>
                  <a:pt x="3569" y="86705"/>
                  <a:pt x="11313" y="85746"/>
                  <a:pt x="10834" y="81154"/>
                </a:cubicBezTo>
                <a:cubicBezTo>
                  <a:pt x="9531" y="67996"/>
                  <a:pt x="7612" y="55180"/>
                  <a:pt x="7270" y="41953"/>
                </a:cubicBezTo>
                <a:cubicBezTo>
                  <a:pt x="6858" y="28850"/>
                  <a:pt x="7339" y="15733"/>
                  <a:pt x="8572" y="2684"/>
                </a:cubicBezTo>
                <a:cubicBezTo>
                  <a:pt x="8983" y="-1497"/>
                  <a:pt x="2541" y="-1428"/>
                  <a:pt x="2061" y="26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6" name="Google Shape;2466;p47"/>
          <p:cNvSpPr/>
          <p:nvPr/>
        </p:nvSpPr>
        <p:spPr>
          <a:xfrm>
            <a:off x="6974726" y="3713549"/>
            <a:ext cx="8068" cy="77467"/>
          </a:xfrm>
          <a:custGeom>
            <a:rect b="b" l="l" r="r" t="t"/>
            <a:pathLst>
              <a:path extrusionOk="0" h="90078" w="9381">
                <a:moveTo>
                  <a:pt x="3260" y="2427"/>
                </a:moveTo>
                <a:cubicBezTo>
                  <a:pt x="724" y="30176"/>
                  <a:pt x="-372" y="58034"/>
                  <a:pt x="-30" y="85900"/>
                </a:cubicBezTo>
                <a:cubicBezTo>
                  <a:pt x="-30" y="90971"/>
                  <a:pt x="8126" y="90834"/>
                  <a:pt x="7715" y="85900"/>
                </a:cubicBezTo>
                <a:cubicBezTo>
                  <a:pt x="5864" y="58082"/>
                  <a:pt x="6413" y="30155"/>
                  <a:pt x="9291" y="2427"/>
                </a:cubicBezTo>
                <a:cubicBezTo>
                  <a:pt x="9291" y="-1411"/>
                  <a:pt x="3671" y="-1343"/>
                  <a:pt x="3260" y="24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7" name="Google Shape;2467;p47"/>
          <p:cNvSpPr/>
          <p:nvPr/>
        </p:nvSpPr>
        <p:spPr>
          <a:xfrm>
            <a:off x="6988971" y="3707861"/>
            <a:ext cx="8433" cy="77487"/>
          </a:xfrm>
          <a:custGeom>
            <a:rect b="b" l="l" r="r" t="t"/>
            <a:pathLst>
              <a:path extrusionOk="0" h="90101" w="9806">
                <a:moveTo>
                  <a:pt x="-91" y="2262"/>
                </a:moveTo>
                <a:cubicBezTo>
                  <a:pt x="389" y="29997"/>
                  <a:pt x="938" y="57794"/>
                  <a:pt x="1417" y="85666"/>
                </a:cubicBezTo>
                <a:cubicBezTo>
                  <a:pt x="1417" y="91012"/>
                  <a:pt x="9983" y="91012"/>
                  <a:pt x="9709" y="85666"/>
                </a:cubicBezTo>
                <a:cubicBezTo>
                  <a:pt x="8545" y="57842"/>
                  <a:pt x="7311" y="30038"/>
                  <a:pt x="6146" y="2262"/>
                </a:cubicBezTo>
                <a:cubicBezTo>
                  <a:pt x="5872" y="542"/>
                  <a:pt x="4296" y="-651"/>
                  <a:pt x="2582" y="-390"/>
                </a:cubicBezTo>
                <a:cubicBezTo>
                  <a:pt x="1211" y="-192"/>
                  <a:pt x="115" y="891"/>
                  <a:pt x="-91" y="22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8" name="Google Shape;2468;p47"/>
          <p:cNvSpPr/>
          <p:nvPr/>
        </p:nvSpPr>
        <p:spPr>
          <a:xfrm>
            <a:off x="6999897" y="3701897"/>
            <a:ext cx="7216" cy="74468"/>
          </a:xfrm>
          <a:custGeom>
            <a:rect b="b" l="l" r="r" t="t"/>
            <a:pathLst>
              <a:path extrusionOk="0" h="86591" w="8391">
                <a:moveTo>
                  <a:pt x="2476" y="2349"/>
                </a:moveTo>
                <a:cubicBezTo>
                  <a:pt x="557" y="29029"/>
                  <a:pt x="-266" y="55716"/>
                  <a:pt x="-60" y="82396"/>
                </a:cubicBezTo>
                <a:cubicBezTo>
                  <a:pt x="-60" y="84479"/>
                  <a:pt x="1653" y="86165"/>
                  <a:pt x="3710" y="86165"/>
                </a:cubicBezTo>
                <a:cubicBezTo>
                  <a:pt x="5765" y="86165"/>
                  <a:pt x="7479" y="84479"/>
                  <a:pt x="7479" y="82396"/>
                </a:cubicBezTo>
                <a:cubicBezTo>
                  <a:pt x="6725" y="55737"/>
                  <a:pt x="6931" y="29009"/>
                  <a:pt x="8301" y="2349"/>
                </a:cubicBezTo>
                <a:cubicBezTo>
                  <a:pt x="8301" y="-1351"/>
                  <a:pt x="2750" y="-1351"/>
                  <a:pt x="2476" y="23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9" name="Google Shape;2469;p47"/>
          <p:cNvSpPr/>
          <p:nvPr/>
        </p:nvSpPr>
        <p:spPr>
          <a:xfrm>
            <a:off x="7011525" y="3696979"/>
            <a:ext cx="7132" cy="71975"/>
          </a:xfrm>
          <a:custGeom>
            <a:rect b="b" l="l" r="r" t="t"/>
            <a:pathLst>
              <a:path extrusionOk="0" h="83692" w="8293">
                <a:moveTo>
                  <a:pt x="800" y="3001"/>
                </a:moveTo>
                <a:cubicBezTo>
                  <a:pt x="800" y="28495"/>
                  <a:pt x="800" y="54126"/>
                  <a:pt x="-91" y="79620"/>
                </a:cubicBezTo>
                <a:cubicBezTo>
                  <a:pt x="184" y="81909"/>
                  <a:pt x="2308" y="83527"/>
                  <a:pt x="4570" y="83232"/>
                </a:cubicBezTo>
                <a:cubicBezTo>
                  <a:pt x="6489" y="82992"/>
                  <a:pt x="7928" y="81505"/>
                  <a:pt x="8202" y="79620"/>
                </a:cubicBezTo>
                <a:cubicBezTo>
                  <a:pt x="7448" y="54126"/>
                  <a:pt x="7585" y="28495"/>
                  <a:pt x="7311" y="3001"/>
                </a:cubicBezTo>
                <a:cubicBezTo>
                  <a:pt x="7311" y="1109"/>
                  <a:pt x="5803" y="-426"/>
                  <a:pt x="3885" y="-426"/>
                </a:cubicBezTo>
                <a:cubicBezTo>
                  <a:pt x="1966" y="-426"/>
                  <a:pt x="458" y="1109"/>
                  <a:pt x="458" y="300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0" name="Google Shape;2470;p47"/>
          <p:cNvSpPr/>
          <p:nvPr/>
        </p:nvSpPr>
        <p:spPr>
          <a:xfrm>
            <a:off x="7022377" y="3693093"/>
            <a:ext cx="7940" cy="73054"/>
          </a:xfrm>
          <a:custGeom>
            <a:rect b="b" l="l" r="r" t="t"/>
            <a:pathLst>
              <a:path extrusionOk="0" h="84947" w="9232">
                <a:moveTo>
                  <a:pt x="575" y="2384"/>
                </a:moveTo>
                <a:cubicBezTo>
                  <a:pt x="95" y="15473"/>
                  <a:pt x="-43" y="28495"/>
                  <a:pt x="26" y="41584"/>
                </a:cubicBezTo>
                <a:cubicBezTo>
                  <a:pt x="-316" y="54640"/>
                  <a:pt x="95" y="67702"/>
                  <a:pt x="1260" y="80717"/>
                </a:cubicBezTo>
                <a:cubicBezTo>
                  <a:pt x="1808" y="85651"/>
                  <a:pt x="9210" y="85925"/>
                  <a:pt x="9141" y="80717"/>
                </a:cubicBezTo>
                <a:cubicBezTo>
                  <a:pt x="9141" y="73863"/>
                  <a:pt x="8045" y="67421"/>
                  <a:pt x="7633" y="60774"/>
                </a:cubicBezTo>
                <a:cubicBezTo>
                  <a:pt x="7222" y="54126"/>
                  <a:pt x="6948" y="47958"/>
                  <a:pt x="6674" y="41584"/>
                </a:cubicBezTo>
                <a:cubicBezTo>
                  <a:pt x="6194" y="28495"/>
                  <a:pt x="6057" y="15473"/>
                  <a:pt x="6194" y="2384"/>
                </a:cubicBezTo>
                <a:cubicBezTo>
                  <a:pt x="6194" y="835"/>
                  <a:pt x="4961" y="-426"/>
                  <a:pt x="3384" y="-426"/>
                </a:cubicBezTo>
                <a:cubicBezTo>
                  <a:pt x="1808" y="-426"/>
                  <a:pt x="575" y="835"/>
                  <a:pt x="575" y="23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1" name="Google Shape;2471;p47"/>
          <p:cNvSpPr/>
          <p:nvPr/>
        </p:nvSpPr>
        <p:spPr>
          <a:xfrm>
            <a:off x="7036277" y="3691267"/>
            <a:ext cx="7491" cy="69178"/>
          </a:xfrm>
          <a:custGeom>
            <a:rect b="b" l="l" r="r" t="t"/>
            <a:pathLst>
              <a:path extrusionOk="0" h="80439" w="8711">
                <a:moveTo>
                  <a:pt x="710" y="1082"/>
                </a:moveTo>
                <a:cubicBezTo>
                  <a:pt x="-730" y="26165"/>
                  <a:pt x="92" y="51111"/>
                  <a:pt x="710" y="76468"/>
                </a:cubicBezTo>
                <a:cubicBezTo>
                  <a:pt x="914" y="78647"/>
                  <a:pt x="2902" y="80223"/>
                  <a:pt x="5096" y="79990"/>
                </a:cubicBezTo>
                <a:cubicBezTo>
                  <a:pt x="7288" y="79751"/>
                  <a:pt x="8865" y="77790"/>
                  <a:pt x="8590" y="75605"/>
                </a:cubicBezTo>
                <a:cubicBezTo>
                  <a:pt x="8590" y="75550"/>
                  <a:pt x="8590" y="75494"/>
                  <a:pt x="8590" y="75440"/>
                </a:cubicBezTo>
                <a:cubicBezTo>
                  <a:pt x="4959" y="50946"/>
                  <a:pt x="3450" y="26178"/>
                  <a:pt x="4273" y="1424"/>
                </a:cubicBezTo>
                <a:cubicBezTo>
                  <a:pt x="4273" y="-1043"/>
                  <a:pt x="572" y="-1043"/>
                  <a:pt x="435" y="14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2" name="Google Shape;2472;p47"/>
          <p:cNvSpPr/>
          <p:nvPr/>
        </p:nvSpPr>
        <p:spPr>
          <a:xfrm>
            <a:off x="7048965" y="3681197"/>
            <a:ext cx="8397" cy="83972"/>
          </a:xfrm>
          <a:custGeom>
            <a:rect b="b" l="l" r="r" t="t"/>
            <a:pathLst>
              <a:path extrusionOk="0" h="97642" w="9764">
                <a:moveTo>
                  <a:pt x="199" y="2589"/>
                </a:moveTo>
                <a:cubicBezTo>
                  <a:pt x="-487" y="32744"/>
                  <a:pt x="199" y="62761"/>
                  <a:pt x="678" y="92847"/>
                </a:cubicBezTo>
                <a:cubicBezTo>
                  <a:pt x="678" y="98741"/>
                  <a:pt x="10136" y="98604"/>
                  <a:pt x="9656" y="92847"/>
                </a:cubicBezTo>
                <a:cubicBezTo>
                  <a:pt x="7258" y="62898"/>
                  <a:pt x="6573" y="32675"/>
                  <a:pt x="6230" y="2589"/>
                </a:cubicBezTo>
                <a:cubicBezTo>
                  <a:pt x="6230" y="924"/>
                  <a:pt x="4859" y="-426"/>
                  <a:pt x="3214" y="-426"/>
                </a:cubicBezTo>
                <a:cubicBezTo>
                  <a:pt x="1569" y="-426"/>
                  <a:pt x="199" y="924"/>
                  <a:pt x="199" y="25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3" name="Google Shape;2473;p47"/>
          <p:cNvSpPr/>
          <p:nvPr/>
        </p:nvSpPr>
        <p:spPr>
          <a:xfrm>
            <a:off x="7064230" y="3675973"/>
            <a:ext cx="7131" cy="71015"/>
          </a:xfrm>
          <a:custGeom>
            <a:rect b="b" l="l" r="r" t="t"/>
            <a:pathLst>
              <a:path extrusionOk="0" h="82576" w="8292">
                <a:moveTo>
                  <a:pt x="1348" y="1884"/>
                </a:moveTo>
                <a:cubicBezTo>
                  <a:pt x="-22" y="14494"/>
                  <a:pt x="732" y="27516"/>
                  <a:pt x="526" y="40194"/>
                </a:cubicBezTo>
                <a:cubicBezTo>
                  <a:pt x="320" y="52873"/>
                  <a:pt x="526" y="65757"/>
                  <a:pt x="-91" y="78504"/>
                </a:cubicBezTo>
                <a:cubicBezTo>
                  <a:pt x="183" y="80793"/>
                  <a:pt x="2308" y="82410"/>
                  <a:pt x="4569" y="82116"/>
                </a:cubicBezTo>
                <a:cubicBezTo>
                  <a:pt x="6488" y="81876"/>
                  <a:pt x="7927" y="80388"/>
                  <a:pt x="8202" y="78504"/>
                </a:cubicBezTo>
                <a:cubicBezTo>
                  <a:pt x="8202" y="65757"/>
                  <a:pt x="7721" y="52941"/>
                  <a:pt x="7585" y="40194"/>
                </a:cubicBezTo>
                <a:cubicBezTo>
                  <a:pt x="7448" y="27447"/>
                  <a:pt x="8133" y="14494"/>
                  <a:pt x="6763" y="1884"/>
                </a:cubicBezTo>
                <a:cubicBezTo>
                  <a:pt x="6557" y="390"/>
                  <a:pt x="5118" y="-631"/>
                  <a:pt x="3610" y="-391"/>
                </a:cubicBezTo>
                <a:cubicBezTo>
                  <a:pt x="2445" y="-206"/>
                  <a:pt x="1554" y="712"/>
                  <a:pt x="1348" y="18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4" name="Google Shape;2474;p47"/>
          <p:cNvSpPr/>
          <p:nvPr/>
        </p:nvSpPr>
        <p:spPr>
          <a:xfrm>
            <a:off x="7078649" y="3669764"/>
            <a:ext cx="9085" cy="80066"/>
          </a:xfrm>
          <a:custGeom>
            <a:rect b="b" l="l" r="r" t="t"/>
            <a:pathLst>
              <a:path extrusionOk="0" h="93100" w="10564">
                <a:moveTo>
                  <a:pt x="-80" y="2258"/>
                </a:moveTo>
                <a:cubicBezTo>
                  <a:pt x="1085" y="16718"/>
                  <a:pt x="2181" y="31179"/>
                  <a:pt x="2593" y="45639"/>
                </a:cubicBezTo>
                <a:cubicBezTo>
                  <a:pt x="3003" y="60100"/>
                  <a:pt x="2181" y="74629"/>
                  <a:pt x="2181" y="89158"/>
                </a:cubicBezTo>
                <a:cubicBezTo>
                  <a:pt x="2455" y="91371"/>
                  <a:pt x="4512" y="92934"/>
                  <a:pt x="6704" y="92639"/>
                </a:cubicBezTo>
                <a:cubicBezTo>
                  <a:pt x="8555" y="92406"/>
                  <a:pt x="9994" y="90974"/>
                  <a:pt x="10200" y="89158"/>
                </a:cubicBezTo>
                <a:cubicBezTo>
                  <a:pt x="10748" y="74375"/>
                  <a:pt x="10474" y="59572"/>
                  <a:pt x="9377" y="44817"/>
                </a:cubicBezTo>
                <a:cubicBezTo>
                  <a:pt x="8623" y="30356"/>
                  <a:pt x="7390" y="15896"/>
                  <a:pt x="5334" y="1573"/>
                </a:cubicBezTo>
                <a:cubicBezTo>
                  <a:pt x="4922" y="-1511"/>
                  <a:pt x="-355" y="-826"/>
                  <a:pt x="-80" y="22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5" name="Google Shape;2475;p47"/>
          <p:cNvSpPr/>
          <p:nvPr/>
        </p:nvSpPr>
        <p:spPr>
          <a:xfrm>
            <a:off x="7094102" y="3663744"/>
            <a:ext cx="7659" cy="80391"/>
          </a:xfrm>
          <a:custGeom>
            <a:rect b="b" l="l" r="r" t="t"/>
            <a:pathLst>
              <a:path extrusionOk="0" h="93478" w="8906">
                <a:moveTo>
                  <a:pt x="439" y="2478"/>
                </a:moveTo>
                <a:cubicBezTo>
                  <a:pt x="-520" y="31468"/>
                  <a:pt x="-109" y="60388"/>
                  <a:pt x="1125" y="89378"/>
                </a:cubicBezTo>
                <a:cubicBezTo>
                  <a:pt x="1125" y="94312"/>
                  <a:pt x="9211" y="94243"/>
                  <a:pt x="8801" y="89378"/>
                </a:cubicBezTo>
                <a:cubicBezTo>
                  <a:pt x="6470" y="60457"/>
                  <a:pt x="5853" y="31468"/>
                  <a:pt x="6401" y="2478"/>
                </a:cubicBezTo>
                <a:cubicBezTo>
                  <a:pt x="6401" y="-1428"/>
                  <a:pt x="576" y="-1360"/>
                  <a:pt x="439" y="24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6" name="Google Shape;2476;p47"/>
          <p:cNvSpPr/>
          <p:nvPr/>
        </p:nvSpPr>
        <p:spPr>
          <a:xfrm>
            <a:off x="7106453" y="3653048"/>
            <a:ext cx="7956" cy="79107"/>
          </a:xfrm>
          <a:custGeom>
            <a:rect b="b" l="l" r="r" t="t"/>
            <a:pathLst>
              <a:path extrusionOk="0" h="91985" w="9251">
                <a:moveTo>
                  <a:pt x="2857" y="2727"/>
                </a:moveTo>
                <a:cubicBezTo>
                  <a:pt x="1828" y="31099"/>
                  <a:pt x="800" y="59493"/>
                  <a:pt x="-91" y="87913"/>
                </a:cubicBezTo>
                <a:cubicBezTo>
                  <a:pt x="184" y="90202"/>
                  <a:pt x="2308" y="91819"/>
                  <a:pt x="4570" y="91524"/>
                </a:cubicBezTo>
                <a:cubicBezTo>
                  <a:pt x="6489" y="91285"/>
                  <a:pt x="7928" y="89798"/>
                  <a:pt x="8202" y="87913"/>
                </a:cubicBezTo>
                <a:cubicBezTo>
                  <a:pt x="8545" y="59493"/>
                  <a:pt x="8888" y="31099"/>
                  <a:pt x="9161" y="2727"/>
                </a:cubicBezTo>
                <a:cubicBezTo>
                  <a:pt x="9161" y="986"/>
                  <a:pt x="7722" y="-426"/>
                  <a:pt x="6009" y="-426"/>
                </a:cubicBezTo>
                <a:cubicBezTo>
                  <a:pt x="4296" y="-426"/>
                  <a:pt x="2857" y="986"/>
                  <a:pt x="2857" y="27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7" name="Google Shape;2477;p47"/>
          <p:cNvSpPr/>
          <p:nvPr/>
        </p:nvSpPr>
        <p:spPr>
          <a:xfrm>
            <a:off x="7120324" y="3655286"/>
            <a:ext cx="7351" cy="70070"/>
          </a:xfrm>
          <a:custGeom>
            <a:rect b="b" l="l" r="r" t="t"/>
            <a:pathLst>
              <a:path extrusionOk="0" h="81477" w="8548">
                <a:moveTo>
                  <a:pt x="1859" y="2042"/>
                </a:moveTo>
                <a:cubicBezTo>
                  <a:pt x="-334" y="27111"/>
                  <a:pt x="-677" y="52310"/>
                  <a:pt x="830" y="77428"/>
                </a:cubicBezTo>
                <a:cubicBezTo>
                  <a:pt x="830" y="82362"/>
                  <a:pt x="8918" y="82156"/>
                  <a:pt x="8438" y="77428"/>
                </a:cubicBezTo>
                <a:cubicBezTo>
                  <a:pt x="6039" y="52372"/>
                  <a:pt x="5560" y="27173"/>
                  <a:pt x="6999" y="2042"/>
                </a:cubicBezTo>
                <a:cubicBezTo>
                  <a:pt x="6999" y="-1317"/>
                  <a:pt x="2202" y="-1180"/>
                  <a:pt x="1859" y="204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8" name="Google Shape;2478;p47"/>
          <p:cNvSpPr/>
          <p:nvPr/>
        </p:nvSpPr>
        <p:spPr>
          <a:xfrm>
            <a:off x="7131539" y="3647807"/>
            <a:ext cx="7190" cy="73083"/>
          </a:xfrm>
          <a:custGeom>
            <a:rect b="b" l="l" r="r" t="t"/>
            <a:pathLst>
              <a:path extrusionOk="0" h="84980" w="8360">
                <a:moveTo>
                  <a:pt x="1691" y="1972"/>
                </a:moveTo>
                <a:cubicBezTo>
                  <a:pt x="663" y="28083"/>
                  <a:pt x="732" y="54263"/>
                  <a:pt x="-91" y="80374"/>
                </a:cubicBezTo>
                <a:cubicBezTo>
                  <a:pt x="-91" y="82683"/>
                  <a:pt x="1760" y="84554"/>
                  <a:pt x="4090" y="84554"/>
                </a:cubicBezTo>
                <a:cubicBezTo>
                  <a:pt x="6420" y="84554"/>
                  <a:pt x="8270" y="82683"/>
                  <a:pt x="8270" y="80374"/>
                </a:cubicBezTo>
                <a:cubicBezTo>
                  <a:pt x="7448" y="54263"/>
                  <a:pt x="7516" y="28083"/>
                  <a:pt x="6488" y="1972"/>
                </a:cubicBezTo>
                <a:cubicBezTo>
                  <a:pt x="6488" y="650"/>
                  <a:pt x="5392" y="-426"/>
                  <a:pt x="4090" y="-426"/>
                </a:cubicBezTo>
                <a:cubicBezTo>
                  <a:pt x="2788" y="-426"/>
                  <a:pt x="1691" y="650"/>
                  <a:pt x="1691" y="1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9" name="Google Shape;2479;p47"/>
          <p:cNvSpPr/>
          <p:nvPr/>
        </p:nvSpPr>
        <p:spPr>
          <a:xfrm>
            <a:off x="7144966" y="3643744"/>
            <a:ext cx="6928" cy="79964"/>
          </a:xfrm>
          <a:custGeom>
            <a:rect b="b" l="l" r="r" t="t"/>
            <a:pathLst>
              <a:path extrusionOk="0" h="92981" w="8056">
                <a:moveTo>
                  <a:pt x="3199" y="1904"/>
                </a:moveTo>
                <a:cubicBezTo>
                  <a:pt x="1623" y="30825"/>
                  <a:pt x="1211" y="59814"/>
                  <a:pt x="-91" y="88803"/>
                </a:cubicBezTo>
                <a:cubicBezTo>
                  <a:pt x="-91" y="93807"/>
                  <a:pt x="7791" y="93807"/>
                  <a:pt x="7722" y="88803"/>
                </a:cubicBezTo>
                <a:cubicBezTo>
                  <a:pt x="7722" y="59814"/>
                  <a:pt x="8270" y="30825"/>
                  <a:pt x="7722" y="1904"/>
                </a:cubicBezTo>
                <a:cubicBezTo>
                  <a:pt x="7722" y="616"/>
                  <a:pt x="6694" y="-426"/>
                  <a:pt x="5392" y="-426"/>
                </a:cubicBezTo>
                <a:cubicBezTo>
                  <a:pt x="4090" y="-426"/>
                  <a:pt x="3062" y="616"/>
                  <a:pt x="3062" y="19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0" name="Google Shape;2480;p47"/>
          <p:cNvSpPr/>
          <p:nvPr/>
        </p:nvSpPr>
        <p:spPr>
          <a:xfrm>
            <a:off x="7160621" y="3638636"/>
            <a:ext cx="8319" cy="65915"/>
          </a:xfrm>
          <a:custGeom>
            <a:rect b="b" l="l" r="r" t="t"/>
            <a:pathLst>
              <a:path extrusionOk="0" h="76645" w="9673">
                <a:moveTo>
                  <a:pt x="3072" y="2709"/>
                </a:moveTo>
                <a:cubicBezTo>
                  <a:pt x="2113" y="26011"/>
                  <a:pt x="1359" y="49312"/>
                  <a:pt x="-80" y="72544"/>
                </a:cubicBezTo>
                <a:cubicBezTo>
                  <a:pt x="-423" y="77410"/>
                  <a:pt x="7459" y="77479"/>
                  <a:pt x="7527" y="72544"/>
                </a:cubicBezTo>
                <a:cubicBezTo>
                  <a:pt x="7527" y="49243"/>
                  <a:pt x="8829" y="26011"/>
                  <a:pt x="9583" y="2709"/>
                </a:cubicBezTo>
                <a:cubicBezTo>
                  <a:pt x="9583" y="-1471"/>
                  <a:pt x="3210" y="-1471"/>
                  <a:pt x="3072" y="27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1" name="Google Shape;2481;p47"/>
          <p:cNvSpPr/>
          <p:nvPr/>
        </p:nvSpPr>
        <p:spPr>
          <a:xfrm>
            <a:off x="7173232" y="3628624"/>
            <a:ext cx="9016" cy="76045"/>
          </a:xfrm>
          <a:custGeom>
            <a:rect b="b" l="l" r="r" t="t"/>
            <a:pathLst>
              <a:path extrusionOk="0" h="88424" w="10484">
                <a:moveTo>
                  <a:pt x="4363" y="2504"/>
                </a:moveTo>
                <a:cubicBezTo>
                  <a:pt x="2993" y="29917"/>
                  <a:pt x="1896" y="56987"/>
                  <a:pt x="-91" y="84195"/>
                </a:cubicBezTo>
                <a:cubicBezTo>
                  <a:pt x="-91" y="89198"/>
                  <a:pt x="7790" y="89335"/>
                  <a:pt x="7859" y="84195"/>
                </a:cubicBezTo>
                <a:cubicBezTo>
                  <a:pt x="7859" y="56782"/>
                  <a:pt x="9435" y="29369"/>
                  <a:pt x="10394" y="2504"/>
                </a:cubicBezTo>
                <a:cubicBezTo>
                  <a:pt x="10394" y="-1403"/>
                  <a:pt x="4569" y="-1403"/>
                  <a:pt x="4363" y="25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2" name="Google Shape;2482;p47"/>
          <p:cNvSpPr/>
          <p:nvPr/>
        </p:nvSpPr>
        <p:spPr>
          <a:xfrm>
            <a:off x="7186306" y="3628404"/>
            <a:ext cx="9017" cy="71934"/>
          </a:xfrm>
          <a:custGeom>
            <a:rect b="b" l="l" r="r" t="t"/>
            <a:pathLst>
              <a:path extrusionOk="0" h="83644" w="10485">
                <a:moveTo>
                  <a:pt x="3815" y="2761"/>
                </a:moveTo>
                <a:cubicBezTo>
                  <a:pt x="2033" y="28255"/>
                  <a:pt x="1074" y="53818"/>
                  <a:pt x="-91" y="79312"/>
                </a:cubicBezTo>
                <a:cubicBezTo>
                  <a:pt x="-91" y="81471"/>
                  <a:pt x="1691" y="83218"/>
                  <a:pt x="3815" y="83218"/>
                </a:cubicBezTo>
                <a:cubicBezTo>
                  <a:pt x="5940" y="83218"/>
                  <a:pt x="7722" y="81471"/>
                  <a:pt x="7722" y="79312"/>
                </a:cubicBezTo>
                <a:cubicBezTo>
                  <a:pt x="7722" y="53818"/>
                  <a:pt x="8955" y="28255"/>
                  <a:pt x="10395" y="2761"/>
                </a:cubicBezTo>
                <a:cubicBezTo>
                  <a:pt x="10395" y="-1488"/>
                  <a:pt x="4090" y="-1488"/>
                  <a:pt x="3542" y="276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3" name="Google Shape;2483;p47"/>
          <p:cNvSpPr/>
          <p:nvPr/>
        </p:nvSpPr>
        <p:spPr>
          <a:xfrm>
            <a:off x="7200247" y="3628036"/>
            <a:ext cx="8443" cy="62283"/>
          </a:xfrm>
          <a:custGeom>
            <a:rect b="b" l="l" r="r" t="t"/>
            <a:pathLst>
              <a:path extrusionOk="0" h="72422" w="9817">
                <a:moveTo>
                  <a:pt x="2326" y="3121"/>
                </a:moveTo>
                <a:lnTo>
                  <a:pt x="1298" y="35468"/>
                </a:lnTo>
                <a:cubicBezTo>
                  <a:pt x="1298" y="46296"/>
                  <a:pt x="887" y="57124"/>
                  <a:pt x="-73" y="67884"/>
                </a:cubicBezTo>
                <a:cubicBezTo>
                  <a:pt x="-553" y="73298"/>
                  <a:pt x="8700" y="73435"/>
                  <a:pt x="8494" y="67884"/>
                </a:cubicBezTo>
                <a:cubicBezTo>
                  <a:pt x="8494" y="57124"/>
                  <a:pt x="8494" y="46228"/>
                  <a:pt x="8973" y="35468"/>
                </a:cubicBezTo>
                <a:lnTo>
                  <a:pt x="9727" y="3121"/>
                </a:lnTo>
                <a:cubicBezTo>
                  <a:pt x="9727" y="-1608"/>
                  <a:pt x="2463" y="-1608"/>
                  <a:pt x="2326" y="312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4" name="Google Shape;2484;p47"/>
          <p:cNvSpPr/>
          <p:nvPr/>
        </p:nvSpPr>
        <p:spPr>
          <a:xfrm>
            <a:off x="7212393" y="3615103"/>
            <a:ext cx="9430" cy="67838"/>
          </a:xfrm>
          <a:custGeom>
            <a:rect b="b" l="l" r="r" t="t"/>
            <a:pathLst>
              <a:path extrusionOk="0" h="78881" w="10965">
                <a:moveTo>
                  <a:pt x="4022" y="2889"/>
                </a:moveTo>
                <a:cubicBezTo>
                  <a:pt x="2034" y="26670"/>
                  <a:pt x="1418" y="50520"/>
                  <a:pt x="-91" y="74369"/>
                </a:cubicBezTo>
                <a:cubicBezTo>
                  <a:pt x="-91" y="79783"/>
                  <a:pt x="8545" y="79852"/>
                  <a:pt x="8407" y="74369"/>
                </a:cubicBezTo>
                <a:cubicBezTo>
                  <a:pt x="7997" y="50513"/>
                  <a:pt x="8819" y="26656"/>
                  <a:pt x="10875" y="2889"/>
                </a:cubicBezTo>
                <a:cubicBezTo>
                  <a:pt x="10875" y="-1565"/>
                  <a:pt x="4022" y="-1497"/>
                  <a:pt x="4022" y="28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5" name="Google Shape;2485;p47"/>
          <p:cNvSpPr/>
          <p:nvPr/>
        </p:nvSpPr>
        <p:spPr>
          <a:xfrm>
            <a:off x="7225332" y="3600925"/>
            <a:ext cx="11568" cy="80502"/>
          </a:xfrm>
          <a:custGeom>
            <a:rect b="b" l="l" r="r" t="t"/>
            <a:pathLst>
              <a:path extrusionOk="0" h="93607" w="13451">
                <a:moveTo>
                  <a:pt x="7742" y="2324"/>
                </a:moveTo>
                <a:cubicBezTo>
                  <a:pt x="5206" y="31313"/>
                  <a:pt x="2738" y="60234"/>
                  <a:pt x="-71" y="89224"/>
                </a:cubicBezTo>
                <a:cubicBezTo>
                  <a:pt x="-551" y="94432"/>
                  <a:pt x="7947" y="94569"/>
                  <a:pt x="8221" y="89224"/>
                </a:cubicBezTo>
                <a:cubicBezTo>
                  <a:pt x="9729" y="60234"/>
                  <a:pt x="11579" y="31245"/>
                  <a:pt x="13361" y="2324"/>
                </a:cubicBezTo>
                <a:cubicBezTo>
                  <a:pt x="13361" y="-1377"/>
                  <a:pt x="8015" y="-1308"/>
                  <a:pt x="7742" y="23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6" name="Google Shape;2486;p47"/>
          <p:cNvSpPr/>
          <p:nvPr/>
        </p:nvSpPr>
        <p:spPr>
          <a:xfrm>
            <a:off x="7243493" y="3602993"/>
            <a:ext cx="8619" cy="64337"/>
          </a:xfrm>
          <a:custGeom>
            <a:rect b="b" l="l" r="r" t="t"/>
            <a:pathLst>
              <a:path extrusionOk="0" h="74811" w="10022">
                <a:moveTo>
                  <a:pt x="5521" y="1630"/>
                </a:moveTo>
                <a:cubicBezTo>
                  <a:pt x="5589" y="24726"/>
                  <a:pt x="3670" y="47780"/>
                  <a:pt x="-31" y="70574"/>
                </a:cubicBezTo>
                <a:cubicBezTo>
                  <a:pt x="-374" y="72322"/>
                  <a:pt x="792" y="74008"/>
                  <a:pt x="2574" y="74330"/>
                </a:cubicBezTo>
                <a:cubicBezTo>
                  <a:pt x="4287" y="74659"/>
                  <a:pt x="6000" y="73501"/>
                  <a:pt x="6275" y="71753"/>
                </a:cubicBezTo>
                <a:cubicBezTo>
                  <a:pt x="6343" y="71657"/>
                  <a:pt x="6343" y="71561"/>
                  <a:pt x="6343" y="71465"/>
                </a:cubicBezTo>
                <a:cubicBezTo>
                  <a:pt x="9427" y="48322"/>
                  <a:pt x="10524" y="24959"/>
                  <a:pt x="9633" y="1630"/>
                </a:cubicBezTo>
                <a:cubicBezTo>
                  <a:pt x="9633" y="493"/>
                  <a:pt x="8742" y="-426"/>
                  <a:pt x="7576" y="-426"/>
                </a:cubicBezTo>
                <a:cubicBezTo>
                  <a:pt x="6411" y="-426"/>
                  <a:pt x="5521" y="493"/>
                  <a:pt x="5521" y="16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7" name="Google Shape;2487;p47"/>
          <p:cNvSpPr/>
          <p:nvPr/>
        </p:nvSpPr>
        <p:spPr>
          <a:xfrm>
            <a:off x="7250879" y="3595455"/>
            <a:ext cx="9521" cy="74028"/>
          </a:xfrm>
          <a:custGeom>
            <a:rect b="b" l="l" r="r" t="t"/>
            <a:pathLst>
              <a:path extrusionOk="0" h="86079" w="11071">
                <a:moveTo>
                  <a:pt x="6108" y="1904"/>
                </a:moveTo>
                <a:cubicBezTo>
                  <a:pt x="5697" y="28344"/>
                  <a:pt x="3641" y="54736"/>
                  <a:pt x="-60" y="80922"/>
                </a:cubicBezTo>
                <a:cubicBezTo>
                  <a:pt x="-334" y="83211"/>
                  <a:pt x="1242" y="85315"/>
                  <a:pt x="3573" y="85617"/>
                </a:cubicBezTo>
                <a:cubicBezTo>
                  <a:pt x="5834" y="85919"/>
                  <a:pt x="7959" y="84308"/>
                  <a:pt x="8233" y="82019"/>
                </a:cubicBezTo>
                <a:cubicBezTo>
                  <a:pt x="9877" y="55291"/>
                  <a:pt x="11591" y="28700"/>
                  <a:pt x="10768" y="1904"/>
                </a:cubicBezTo>
                <a:cubicBezTo>
                  <a:pt x="10768" y="616"/>
                  <a:pt x="9741" y="-426"/>
                  <a:pt x="8438" y="-426"/>
                </a:cubicBezTo>
                <a:cubicBezTo>
                  <a:pt x="7137" y="-426"/>
                  <a:pt x="6108" y="616"/>
                  <a:pt x="6108" y="19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8" name="Google Shape;2488;p47"/>
          <p:cNvSpPr/>
          <p:nvPr/>
        </p:nvSpPr>
        <p:spPr>
          <a:xfrm>
            <a:off x="7263802" y="3594594"/>
            <a:ext cx="9215" cy="57113"/>
          </a:xfrm>
          <a:custGeom>
            <a:rect b="b" l="l" r="r" t="t"/>
            <a:pathLst>
              <a:path extrusionOk="0" h="66410" w="10715">
                <a:moveTo>
                  <a:pt x="3748" y="2838"/>
                </a:moveTo>
                <a:cubicBezTo>
                  <a:pt x="1349" y="22712"/>
                  <a:pt x="390" y="42518"/>
                  <a:pt x="-91" y="62530"/>
                </a:cubicBezTo>
                <a:cubicBezTo>
                  <a:pt x="184" y="64709"/>
                  <a:pt x="2171" y="66238"/>
                  <a:pt x="4364" y="65950"/>
                </a:cubicBezTo>
                <a:cubicBezTo>
                  <a:pt x="6146" y="65717"/>
                  <a:pt x="7586" y="64312"/>
                  <a:pt x="7791" y="62530"/>
                </a:cubicBezTo>
                <a:cubicBezTo>
                  <a:pt x="7243" y="42594"/>
                  <a:pt x="8202" y="22637"/>
                  <a:pt x="10601" y="2838"/>
                </a:cubicBezTo>
                <a:cubicBezTo>
                  <a:pt x="11080" y="-1548"/>
                  <a:pt x="4296" y="-1480"/>
                  <a:pt x="3748" y="28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9" name="Google Shape;2489;p47"/>
          <p:cNvSpPr/>
          <p:nvPr/>
        </p:nvSpPr>
        <p:spPr>
          <a:xfrm>
            <a:off x="7274949" y="3582029"/>
            <a:ext cx="11128" cy="74071"/>
          </a:xfrm>
          <a:custGeom>
            <a:rect b="b" l="l" r="r" t="t"/>
            <a:pathLst>
              <a:path extrusionOk="0" h="86129" w="12940">
                <a:moveTo>
                  <a:pt x="7633" y="2178"/>
                </a:moveTo>
                <a:cubicBezTo>
                  <a:pt x="7223" y="15337"/>
                  <a:pt x="6469" y="28426"/>
                  <a:pt x="5235" y="41516"/>
                </a:cubicBezTo>
                <a:cubicBezTo>
                  <a:pt x="4275" y="54811"/>
                  <a:pt x="2493" y="68038"/>
                  <a:pt x="-42" y="81128"/>
                </a:cubicBezTo>
                <a:cubicBezTo>
                  <a:pt x="-384" y="83301"/>
                  <a:pt x="1123" y="85322"/>
                  <a:pt x="3316" y="85658"/>
                </a:cubicBezTo>
                <a:cubicBezTo>
                  <a:pt x="5441" y="85987"/>
                  <a:pt x="7496" y="84493"/>
                  <a:pt x="7839" y="82321"/>
                </a:cubicBezTo>
                <a:cubicBezTo>
                  <a:pt x="7839" y="82266"/>
                  <a:pt x="7839" y="82211"/>
                  <a:pt x="7839" y="82156"/>
                </a:cubicBezTo>
                <a:cubicBezTo>
                  <a:pt x="8867" y="68861"/>
                  <a:pt x="10718" y="55634"/>
                  <a:pt x="11609" y="42270"/>
                </a:cubicBezTo>
                <a:cubicBezTo>
                  <a:pt x="12500" y="28906"/>
                  <a:pt x="12911" y="15542"/>
                  <a:pt x="12842" y="2178"/>
                </a:cubicBezTo>
                <a:cubicBezTo>
                  <a:pt x="12842" y="739"/>
                  <a:pt x="11677" y="-426"/>
                  <a:pt x="10238" y="-426"/>
                </a:cubicBezTo>
                <a:cubicBezTo>
                  <a:pt x="8799" y="-426"/>
                  <a:pt x="7633" y="739"/>
                  <a:pt x="7633" y="21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0" name="Google Shape;2490;p47"/>
          <p:cNvSpPr/>
          <p:nvPr/>
        </p:nvSpPr>
        <p:spPr>
          <a:xfrm>
            <a:off x="7289985" y="3578841"/>
            <a:ext cx="10631" cy="58459"/>
          </a:xfrm>
          <a:custGeom>
            <a:rect b="b" l="l" r="r" t="t"/>
            <a:pathLst>
              <a:path extrusionOk="0" h="67976" w="12362">
                <a:moveTo>
                  <a:pt x="6104" y="2530"/>
                </a:moveTo>
                <a:cubicBezTo>
                  <a:pt x="4048" y="23089"/>
                  <a:pt x="2129" y="43649"/>
                  <a:pt x="-64" y="63798"/>
                </a:cubicBezTo>
                <a:cubicBezTo>
                  <a:pt x="-612" y="68733"/>
                  <a:pt x="7406" y="68869"/>
                  <a:pt x="7749" y="63798"/>
                </a:cubicBezTo>
                <a:cubicBezTo>
                  <a:pt x="9051" y="43238"/>
                  <a:pt x="10695" y="22678"/>
                  <a:pt x="12272" y="2530"/>
                </a:cubicBezTo>
                <a:cubicBezTo>
                  <a:pt x="12272" y="-1445"/>
                  <a:pt x="6446" y="-1377"/>
                  <a:pt x="6104" y="25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1" name="Google Shape;2491;p47"/>
          <p:cNvSpPr/>
          <p:nvPr/>
        </p:nvSpPr>
        <p:spPr>
          <a:xfrm>
            <a:off x="7302703" y="3572894"/>
            <a:ext cx="12065" cy="66239"/>
          </a:xfrm>
          <a:custGeom>
            <a:rect b="b" l="l" r="r" t="t"/>
            <a:pathLst>
              <a:path extrusionOk="0" h="77022" w="14029">
                <a:moveTo>
                  <a:pt x="7956" y="1775"/>
                </a:moveTo>
                <a:cubicBezTo>
                  <a:pt x="6174" y="13357"/>
                  <a:pt x="4598" y="25008"/>
                  <a:pt x="3365" y="36727"/>
                </a:cubicBezTo>
                <a:cubicBezTo>
                  <a:pt x="2131" y="48446"/>
                  <a:pt x="1446" y="60577"/>
                  <a:pt x="-62" y="72433"/>
                </a:cubicBezTo>
                <a:cubicBezTo>
                  <a:pt x="-679" y="77847"/>
                  <a:pt x="8778" y="78121"/>
                  <a:pt x="8641" y="72433"/>
                </a:cubicBezTo>
                <a:cubicBezTo>
                  <a:pt x="8505" y="60741"/>
                  <a:pt x="9121" y="49049"/>
                  <a:pt x="10287" y="37413"/>
                </a:cubicBezTo>
                <a:cubicBezTo>
                  <a:pt x="11177" y="25762"/>
                  <a:pt x="12411" y="14111"/>
                  <a:pt x="13918" y="2529"/>
                </a:cubicBezTo>
                <a:cubicBezTo>
                  <a:pt x="14330" y="-829"/>
                  <a:pt x="8436" y="-1651"/>
                  <a:pt x="7956" y="17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2" name="Google Shape;2492;p47"/>
          <p:cNvSpPr/>
          <p:nvPr/>
        </p:nvSpPr>
        <p:spPr>
          <a:xfrm>
            <a:off x="7320013" y="3565419"/>
            <a:ext cx="12286" cy="64599"/>
          </a:xfrm>
          <a:custGeom>
            <a:rect b="b" l="l" r="r" t="t"/>
            <a:pathLst>
              <a:path extrusionOk="0" h="75115" w="14286">
                <a:moveTo>
                  <a:pt x="8302" y="1907"/>
                </a:moveTo>
                <a:cubicBezTo>
                  <a:pt x="7275" y="7459"/>
                  <a:pt x="6520" y="13064"/>
                  <a:pt x="6110" y="18698"/>
                </a:cubicBezTo>
                <a:lnTo>
                  <a:pt x="4053" y="36037"/>
                </a:lnTo>
                <a:cubicBezTo>
                  <a:pt x="2752" y="47619"/>
                  <a:pt x="1449" y="59201"/>
                  <a:pt x="-58" y="70783"/>
                </a:cubicBezTo>
                <a:cubicBezTo>
                  <a:pt x="-675" y="75923"/>
                  <a:pt x="7754" y="76060"/>
                  <a:pt x="8165" y="70783"/>
                </a:cubicBezTo>
                <a:cubicBezTo>
                  <a:pt x="9125" y="59407"/>
                  <a:pt x="10222" y="48098"/>
                  <a:pt x="11250" y="36516"/>
                </a:cubicBezTo>
                <a:lnTo>
                  <a:pt x="12826" y="19794"/>
                </a:lnTo>
                <a:cubicBezTo>
                  <a:pt x="13580" y="14045"/>
                  <a:pt x="14060" y="8254"/>
                  <a:pt x="14196" y="2456"/>
                </a:cubicBezTo>
                <a:cubicBezTo>
                  <a:pt x="14128" y="790"/>
                  <a:pt x="12689" y="-498"/>
                  <a:pt x="11044" y="-423"/>
                </a:cubicBezTo>
                <a:cubicBezTo>
                  <a:pt x="9811" y="-368"/>
                  <a:pt x="8645" y="482"/>
                  <a:pt x="8302" y="170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3" name="Google Shape;2493;p47"/>
          <p:cNvSpPr/>
          <p:nvPr/>
        </p:nvSpPr>
        <p:spPr>
          <a:xfrm>
            <a:off x="7333780" y="3557128"/>
            <a:ext cx="13020" cy="68549"/>
          </a:xfrm>
          <a:custGeom>
            <a:rect b="b" l="l" r="r" t="t"/>
            <a:pathLst>
              <a:path extrusionOk="0" h="79708" w="15140">
                <a:moveTo>
                  <a:pt x="9825" y="1484"/>
                </a:moveTo>
                <a:cubicBezTo>
                  <a:pt x="8181" y="13409"/>
                  <a:pt x="7838" y="25607"/>
                  <a:pt x="6330" y="37532"/>
                </a:cubicBezTo>
                <a:cubicBezTo>
                  <a:pt x="4822" y="49923"/>
                  <a:pt x="2766" y="62224"/>
                  <a:pt x="25" y="74403"/>
                </a:cubicBezTo>
                <a:cubicBezTo>
                  <a:pt x="-1140" y="79474"/>
                  <a:pt x="6878" y="81256"/>
                  <a:pt x="7700" y="76527"/>
                </a:cubicBezTo>
                <a:cubicBezTo>
                  <a:pt x="9551" y="64260"/>
                  <a:pt x="11333" y="51993"/>
                  <a:pt x="12635" y="39656"/>
                </a:cubicBezTo>
                <a:cubicBezTo>
                  <a:pt x="14416" y="27239"/>
                  <a:pt x="15171" y="14711"/>
                  <a:pt x="15034" y="2169"/>
                </a:cubicBezTo>
                <a:cubicBezTo>
                  <a:pt x="15034" y="-641"/>
                  <a:pt x="10236" y="-1600"/>
                  <a:pt x="9825" y="14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4" name="Google Shape;2494;p47"/>
          <p:cNvSpPr/>
          <p:nvPr/>
        </p:nvSpPr>
        <p:spPr>
          <a:xfrm>
            <a:off x="7349530" y="3546718"/>
            <a:ext cx="11107" cy="69598"/>
          </a:xfrm>
          <a:custGeom>
            <a:rect b="b" l="l" r="r" t="t"/>
            <a:pathLst>
              <a:path extrusionOk="0" h="80928" w="12915">
                <a:moveTo>
                  <a:pt x="6779" y="2427"/>
                </a:moveTo>
                <a:cubicBezTo>
                  <a:pt x="4518" y="27372"/>
                  <a:pt x="2325" y="52319"/>
                  <a:pt x="-74" y="77265"/>
                </a:cubicBezTo>
                <a:cubicBezTo>
                  <a:pt x="-485" y="81582"/>
                  <a:pt x="6779" y="81582"/>
                  <a:pt x="6779" y="77265"/>
                </a:cubicBezTo>
                <a:cubicBezTo>
                  <a:pt x="8630" y="52319"/>
                  <a:pt x="10754" y="27372"/>
                  <a:pt x="12810" y="2427"/>
                </a:cubicBezTo>
                <a:cubicBezTo>
                  <a:pt x="13153" y="-1411"/>
                  <a:pt x="7191" y="-1343"/>
                  <a:pt x="6848" y="24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5" name="Google Shape;2495;p47"/>
          <p:cNvSpPr/>
          <p:nvPr/>
        </p:nvSpPr>
        <p:spPr>
          <a:xfrm>
            <a:off x="7362205" y="3535433"/>
            <a:ext cx="11545" cy="67815"/>
          </a:xfrm>
          <a:custGeom>
            <a:rect b="b" l="l" r="r" t="t"/>
            <a:pathLst>
              <a:path extrusionOk="0" h="78855" w="13424">
                <a:moveTo>
                  <a:pt x="8955" y="1167"/>
                </a:moveTo>
                <a:cubicBezTo>
                  <a:pt x="3405" y="25435"/>
                  <a:pt x="320" y="50216"/>
                  <a:pt x="-91" y="75114"/>
                </a:cubicBezTo>
                <a:cubicBezTo>
                  <a:pt x="-91" y="79569"/>
                  <a:pt x="6763" y="79500"/>
                  <a:pt x="6763" y="75114"/>
                </a:cubicBezTo>
                <a:cubicBezTo>
                  <a:pt x="5597" y="50669"/>
                  <a:pt x="7791" y="26175"/>
                  <a:pt x="13273" y="2332"/>
                </a:cubicBezTo>
                <a:cubicBezTo>
                  <a:pt x="13889" y="-409"/>
                  <a:pt x="9640" y="-1642"/>
                  <a:pt x="8955" y="11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6" name="Google Shape;2496;p47"/>
          <p:cNvSpPr/>
          <p:nvPr/>
        </p:nvSpPr>
        <p:spPr>
          <a:xfrm>
            <a:off x="7370848" y="3535984"/>
            <a:ext cx="11863" cy="59801"/>
          </a:xfrm>
          <a:custGeom>
            <a:rect b="b" l="l" r="r" t="t"/>
            <a:pathLst>
              <a:path extrusionOk="0" h="69536" w="13794">
                <a:moveTo>
                  <a:pt x="10137" y="801"/>
                </a:moveTo>
                <a:cubicBezTo>
                  <a:pt x="5203" y="22265"/>
                  <a:pt x="1845" y="44038"/>
                  <a:pt x="-74" y="65975"/>
                </a:cubicBezTo>
                <a:cubicBezTo>
                  <a:pt x="-485" y="70087"/>
                  <a:pt x="6779" y="70224"/>
                  <a:pt x="6779" y="65975"/>
                </a:cubicBezTo>
                <a:cubicBezTo>
                  <a:pt x="6642" y="44360"/>
                  <a:pt x="8904" y="22793"/>
                  <a:pt x="13633" y="1691"/>
                </a:cubicBezTo>
                <a:cubicBezTo>
                  <a:pt x="13907" y="801"/>
                  <a:pt x="13358" y="-118"/>
                  <a:pt x="12467" y="-365"/>
                </a:cubicBezTo>
                <a:cubicBezTo>
                  <a:pt x="11576" y="-612"/>
                  <a:pt x="10685" y="-90"/>
                  <a:pt x="10412" y="80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7" name="Google Shape;2497;p47"/>
          <p:cNvSpPr/>
          <p:nvPr/>
        </p:nvSpPr>
        <p:spPr>
          <a:xfrm>
            <a:off x="7384053" y="3530781"/>
            <a:ext cx="8192" cy="62216"/>
          </a:xfrm>
          <a:custGeom>
            <a:rect b="b" l="l" r="r" t="t"/>
            <a:pathLst>
              <a:path extrusionOk="0" h="72344" w="9526">
                <a:moveTo>
                  <a:pt x="4021" y="2195"/>
                </a:moveTo>
                <a:cubicBezTo>
                  <a:pt x="2719" y="24331"/>
                  <a:pt x="1281" y="46467"/>
                  <a:pt x="-91" y="68603"/>
                </a:cubicBezTo>
                <a:cubicBezTo>
                  <a:pt x="-91" y="72990"/>
                  <a:pt x="6763" y="73058"/>
                  <a:pt x="6763" y="68603"/>
                </a:cubicBezTo>
                <a:cubicBezTo>
                  <a:pt x="7654" y="46467"/>
                  <a:pt x="8476" y="24331"/>
                  <a:pt x="9436" y="2195"/>
                </a:cubicBezTo>
                <a:cubicBezTo>
                  <a:pt x="9436" y="-1300"/>
                  <a:pt x="4227" y="-1300"/>
                  <a:pt x="4021" y="219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8" name="Google Shape;2498;p47"/>
          <p:cNvSpPr/>
          <p:nvPr/>
        </p:nvSpPr>
        <p:spPr>
          <a:xfrm>
            <a:off x="7400641" y="3523399"/>
            <a:ext cx="7025" cy="66817"/>
          </a:xfrm>
          <a:custGeom>
            <a:rect b="b" l="l" r="r" t="t"/>
            <a:pathLst>
              <a:path extrusionOk="0" h="77694" w="8169">
                <a:moveTo>
                  <a:pt x="68" y="2221"/>
                </a:moveTo>
                <a:cubicBezTo>
                  <a:pt x="1233" y="13872"/>
                  <a:pt x="1849" y="25591"/>
                  <a:pt x="1918" y="37241"/>
                </a:cubicBezTo>
                <a:cubicBezTo>
                  <a:pt x="1918" y="42861"/>
                  <a:pt x="1918" y="48481"/>
                  <a:pt x="1918" y="54100"/>
                </a:cubicBezTo>
                <a:cubicBezTo>
                  <a:pt x="1918" y="60344"/>
                  <a:pt x="1439" y="66573"/>
                  <a:pt x="479" y="72741"/>
                </a:cubicBezTo>
                <a:cubicBezTo>
                  <a:pt x="-549" y="78155"/>
                  <a:pt x="7812" y="78978"/>
                  <a:pt x="7332" y="73769"/>
                </a:cubicBezTo>
                <a:cubicBezTo>
                  <a:pt x="6852" y="68561"/>
                  <a:pt x="7880" y="61571"/>
                  <a:pt x="8018" y="55540"/>
                </a:cubicBezTo>
                <a:cubicBezTo>
                  <a:pt x="8155" y="49509"/>
                  <a:pt x="8018" y="43820"/>
                  <a:pt x="8018" y="37995"/>
                </a:cubicBezTo>
                <a:cubicBezTo>
                  <a:pt x="8018" y="26002"/>
                  <a:pt x="6852" y="14077"/>
                  <a:pt x="5482" y="2221"/>
                </a:cubicBezTo>
                <a:cubicBezTo>
                  <a:pt x="5071" y="-1274"/>
                  <a:pt x="-480" y="-1343"/>
                  <a:pt x="-69" y="222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9" name="Google Shape;2499;p47"/>
          <p:cNvSpPr/>
          <p:nvPr/>
        </p:nvSpPr>
        <p:spPr>
          <a:xfrm>
            <a:off x="7408782" y="3512776"/>
            <a:ext cx="11261" cy="64310"/>
          </a:xfrm>
          <a:custGeom>
            <a:rect b="b" l="l" r="r" t="t"/>
            <a:pathLst>
              <a:path extrusionOk="0" h="74779" w="13094">
                <a:moveTo>
                  <a:pt x="7521" y="2658"/>
                </a:moveTo>
                <a:cubicBezTo>
                  <a:pt x="7110" y="25247"/>
                  <a:pt x="4574" y="47753"/>
                  <a:pt x="51" y="69889"/>
                </a:cubicBezTo>
                <a:cubicBezTo>
                  <a:pt x="-497" y="71746"/>
                  <a:pt x="599" y="73679"/>
                  <a:pt x="2450" y="74213"/>
                </a:cubicBezTo>
                <a:cubicBezTo>
                  <a:pt x="4300" y="74755"/>
                  <a:pt x="6219" y="73679"/>
                  <a:pt x="6768" y="71828"/>
                </a:cubicBezTo>
                <a:cubicBezTo>
                  <a:pt x="6835" y="71506"/>
                  <a:pt x="6904" y="71178"/>
                  <a:pt x="6904" y="70848"/>
                </a:cubicBezTo>
                <a:cubicBezTo>
                  <a:pt x="10126" y="48123"/>
                  <a:pt x="12181" y="25247"/>
                  <a:pt x="13004" y="2315"/>
                </a:cubicBezTo>
                <a:cubicBezTo>
                  <a:pt x="13004" y="801"/>
                  <a:pt x="11770" y="-426"/>
                  <a:pt x="10262" y="-426"/>
                </a:cubicBezTo>
                <a:cubicBezTo>
                  <a:pt x="8755" y="-426"/>
                  <a:pt x="7521" y="801"/>
                  <a:pt x="7521" y="23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0" name="Google Shape;2500;p47"/>
          <p:cNvSpPr/>
          <p:nvPr/>
        </p:nvSpPr>
        <p:spPr>
          <a:xfrm>
            <a:off x="7423606" y="3503178"/>
            <a:ext cx="6620" cy="57627"/>
          </a:xfrm>
          <a:custGeom>
            <a:rect b="b" l="l" r="r" t="t"/>
            <a:pathLst>
              <a:path extrusionOk="0" h="67008" w="7698">
                <a:moveTo>
                  <a:pt x="2811" y="1972"/>
                </a:moveTo>
                <a:cubicBezTo>
                  <a:pt x="2331" y="12184"/>
                  <a:pt x="1851" y="22532"/>
                  <a:pt x="1440" y="32606"/>
                </a:cubicBezTo>
                <a:cubicBezTo>
                  <a:pt x="1029" y="42681"/>
                  <a:pt x="1029" y="53166"/>
                  <a:pt x="-68" y="63241"/>
                </a:cubicBezTo>
                <a:cubicBezTo>
                  <a:pt x="-547" y="67627"/>
                  <a:pt x="6785" y="67764"/>
                  <a:pt x="6785" y="63241"/>
                </a:cubicBezTo>
                <a:cubicBezTo>
                  <a:pt x="6237" y="53098"/>
                  <a:pt x="6785" y="42681"/>
                  <a:pt x="7128" y="32606"/>
                </a:cubicBezTo>
                <a:cubicBezTo>
                  <a:pt x="7471" y="22532"/>
                  <a:pt x="7128" y="12047"/>
                  <a:pt x="7608" y="1972"/>
                </a:cubicBezTo>
                <a:cubicBezTo>
                  <a:pt x="7608" y="650"/>
                  <a:pt x="6512" y="-426"/>
                  <a:pt x="5209" y="-426"/>
                </a:cubicBezTo>
                <a:cubicBezTo>
                  <a:pt x="3907" y="-426"/>
                  <a:pt x="2811" y="650"/>
                  <a:pt x="2811" y="1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1" name="Google Shape;2501;p47"/>
          <p:cNvSpPr/>
          <p:nvPr/>
        </p:nvSpPr>
        <p:spPr>
          <a:xfrm>
            <a:off x="7432106" y="3503825"/>
            <a:ext cx="9076" cy="55638"/>
          </a:xfrm>
          <a:custGeom>
            <a:rect b="b" l="l" r="r" t="t"/>
            <a:pathLst>
              <a:path extrusionOk="0" h="64695" w="10554">
                <a:moveTo>
                  <a:pt x="3610" y="2864"/>
                </a:moveTo>
                <a:cubicBezTo>
                  <a:pt x="2376" y="22190"/>
                  <a:pt x="1211" y="41516"/>
                  <a:pt x="-91" y="60774"/>
                </a:cubicBezTo>
                <a:cubicBezTo>
                  <a:pt x="-91" y="65434"/>
                  <a:pt x="6763" y="65434"/>
                  <a:pt x="7173" y="60774"/>
                </a:cubicBezTo>
                <a:cubicBezTo>
                  <a:pt x="8202" y="41516"/>
                  <a:pt x="9367" y="22190"/>
                  <a:pt x="10464" y="2864"/>
                </a:cubicBezTo>
                <a:cubicBezTo>
                  <a:pt x="10464" y="-1523"/>
                  <a:pt x="3610" y="-1523"/>
                  <a:pt x="3610" y="28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2" name="Google Shape;2502;p47"/>
          <p:cNvSpPr/>
          <p:nvPr/>
        </p:nvSpPr>
        <p:spPr>
          <a:xfrm>
            <a:off x="7442471" y="3492717"/>
            <a:ext cx="8309" cy="59292"/>
          </a:xfrm>
          <a:custGeom>
            <a:rect b="b" l="l" r="r" t="t"/>
            <a:pathLst>
              <a:path extrusionOk="0" h="68944" w="9662">
                <a:moveTo>
                  <a:pt x="4158" y="2221"/>
                </a:moveTo>
                <a:cubicBezTo>
                  <a:pt x="2856" y="23192"/>
                  <a:pt x="1417" y="44232"/>
                  <a:pt x="-91" y="65203"/>
                </a:cubicBezTo>
                <a:cubicBezTo>
                  <a:pt x="-91" y="69589"/>
                  <a:pt x="6763" y="69657"/>
                  <a:pt x="6763" y="65203"/>
                </a:cubicBezTo>
                <a:cubicBezTo>
                  <a:pt x="7585" y="44232"/>
                  <a:pt x="8545" y="23192"/>
                  <a:pt x="9572" y="2221"/>
                </a:cubicBezTo>
                <a:cubicBezTo>
                  <a:pt x="9572" y="-1343"/>
                  <a:pt x="4364" y="-1274"/>
                  <a:pt x="4158" y="222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3" name="Google Shape;2503;p47"/>
          <p:cNvSpPr/>
          <p:nvPr/>
        </p:nvSpPr>
        <p:spPr>
          <a:xfrm>
            <a:off x="7455178" y="3486372"/>
            <a:ext cx="7556" cy="54351"/>
          </a:xfrm>
          <a:custGeom>
            <a:rect b="b" l="l" r="r" t="t"/>
            <a:pathLst>
              <a:path extrusionOk="0" h="63199" w="8786">
                <a:moveTo>
                  <a:pt x="5680" y="1039"/>
                </a:moveTo>
                <a:cubicBezTo>
                  <a:pt x="3830" y="20708"/>
                  <a:pt x="2665" y="40514"/>
                  <a:pt x="-77" y="60046"/>
                </a:cubicBezTo>
                <a:cubicBezTo>
                  <a:pt x="-213" y="61368"/>
                  <a:pt x="678" y="62582"/>
                  <a:pt x="1979" y="62753"/>
                </a:cubicBezTo>
                <a:cubicBezTo>
                  <a:pt x="3350" y="62924"/>
                  <a:pt x="4584" y="61985"/>
                  <a:pt x="4721" y="60663"/>
                </a:cubicBezTo>
                <a:cubicBezTo>
                  <a:pt x="5200" y="40788"/>
                  <a:pt x="7257" y="20845"/>
                  <a:pt x="8696" y="1039"/>
                </a:cubicBezTo>
                <a:cubicBezTo>
                  <a:pt x="8696" y="-949"/>
                  <a:pt x="5818" y="-880"/>
                  <a:pt x="5680" y="10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4" name="Google Shape;2504;p47"/>
          <p:cNvSpPr/>
          <p:nvPr/>
        </p:nvSpPr>
        <p:spPr>
          <a:xfrm>
            <a:off x="7466596" y="3471687"/>
            <a:ext cx="9625" cy="59233"/>
          </a:xfrm>
          <a:custGeom>
            <a:rect b="b" l="l" r="r" t="t"/>
            <a:pathLst>
              <a:path extrusionOk="0" h="68876" w="11192">
                <a:moveTo>
                  <a:pt x="8018" y="722"/>
                </a:moveTo>
                <a:cubicBezTo>
                  <a:pt x="4865" y="22310"/>
                  <a:pt x="2878" y="44172"/>
                  <a:pt x="-69" y="65828"/>
                </a:cubicBezTo>
                <a:cubicBezTo>
                  <a:pt x="-481" y="69255"/>
                  <a:pt x="5139" y="69392"/>
                  <a:pt x="5414" y="65828"/>
                </a:cubicBezTo>
                <a:cubicBezTo>
                  <a:pt x="7127" y="44241"/>
                  <a:pt x="9731" y="22721"/>
                  <a:pt x="11102" y="1133"/>
                </a:cubicBezTo>
                <a:cubicBezTo>
                  <a:pt x="11102" y="-648"/>
                  <a:pt x="8292" y="-1059"/>
                  <a:pt x="8018" y="72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5" name="Google Shape;2505;p47"/>
          <p:cNvSpPr/>
          <p:nvPr/>
        </p:nvSpPr>
        <p:spPr>
          <a:xfrm>
            <a:off x="7477332" y="3458552"/>
            <a:ext cx="9818" cy="65571"/>
          </a:xfrm>
          <a:custGeom>
            <a:rect b="b" l="l" r="r" t="t"/>
            <a:pathLst>
              <a:path extrusionOk="0" h="76245" w="11416">
                <a:moveTo>
                  <a:pt x="6968" y="1068"/>
                </a:moveTo>
                <a:cubicBezTo>
                  <a:pt x="6420" y="7030"/>
                  <a:pt x="6968" y="13130"/>
                  <a:pt x="6558" y="19092"/>
                </a:cubicBezTo>
                <a:cubicBezTo>
                  <a:pt x="6146" y="25054"/>
                  <a:pt x="6009" y="31154"/>
                  <a:pt x="5461" y="37116"/>
                </a:cubicBezTo>
                <a:cubicBezTo>
                  <a:pt x="4913" y="43078"/>
                  <a:pt x="4158" y="49521"/>
                  <a:pt x="3131" y="55689"/>
                </a:cubicBezTo>
                <a:cubicBezTo>
                  <a:pt x="1691" y="61329"/>
                  <a:pt x="664" y="67051"/>
                  <a:pt x="-91" y="72822"/>
                </a:cubicBezTo>
                <a:cubicBezTo>
                  <a:pt x="-91" y="76522"/>
                  <a:pt x="4913" y="76797"/>
                  <a:pt x="6077" y="73644"/>
                </a:cubicBezTo>
                <a:cubicBezTo>
                  <a:pt x="7722" y="67579"/>
                  <a:pt x="8613" y="61349"/>
                  <a:pt x="8888" y="55072"/>
                </a:cubicBezTo>
                <a:cubicBezTo>
                  <a:pt x="9641" y="49109"/>
                  <a:pt x="10189" y="43078"/>
                  <a:pt x="10532" y="37116"/>
                </a:cubicBezTo>
                <a:cubicBezTo>
                  <a:pt x="11766" y="24979"/>
                  <a:pt x="11560" y="12746"/>
                  <a:pt x="9916" y="657"/>
                </a:cubicBezTo>
                <a:cubicBezTo>
                  <a:pt x="9916" y="-1125"/>
                  <a:pt x="7106" y="-508"/>
                  <a:pt x="6968" y="10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6" name="Google Shape;2506;p47"/>
          <p:cNvSpPr/>
          <p:nvPr/>
        </p:nvSpPr>
        <p:spPr>
          <a:xfrm>
            <a:off x="7488608" y="3445121"/>
            <a:ext cx="7769" cy="67212"/>
          </a:xfrm>
          <a:custGeom>
            <a:rect b="b" l="l" r="r" t="t"/>
            <a:pathLst>
              <a:path extrusionOk="0" h="78153" w="9034">
                <a:moveTo>
                  <a:pt x="3784" y="1347"/>
                </a:moveTo>
                <a:cubicBezTo>
                  <a:pt x="5154" y="25560"/>
                  <a:pt x="3852" y="49855"/>
                  <a:pt x="-54" y="73786"/>
                </a:cubicBezTo>
                <a:cubicBezTo>
                  <a:pt x="-329" y="75678"/>
                  <a:pt x="974" y="77426"/>
                  <a:pt x="2893" y="77693"/>
                </a:cubicBezTo>
                <a:cubicBezTo>
                  <a:pt x="4811" y="77960"/>
                  <a:pt x="6525" y="76638"/>
                  <a:pt x="6799" y="74746"/>
                </a:cubicBezTo>
                <a:cubicBezTo>
                  <a:pt x="9335" y="50355"/>
                  <a:pt x="9609" y="25793"/>
                  <a:pt x="7690" y="1347"/>
                </a:cubicBezTo>
                <a:cubicBezTo>
                  <a:pt x="7690" y="-983"/>
                  <a:pt x="3784" y="-1051"/>
                  <a:pt x="3920" y="134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7" name="Google Shape;2507;p47"/>
          <p:cNvSpPr/>
          <p:nvPr/>
        </p:nvSpPr>
        <p:spPr>
          <a:xfrm>
            <a:off x="7496177" y="3382869"/>
            <a:ext cx="14557" cy="124249"/>
          </a:xfrm>
          <a:custGeom>
            <a:rect b="b" l="l" r="r" t="t"/>
            <a:pathLst>
              <a:path extrusionOk="0" h="144476" w="16927">
                <a:moveTo>
                  <a:pt x="15192" y="191"/>
                </a:moveTo>
                <a:cubicBezTo>
                  <a:pt x="11012" y="23088"/>
                  <a:pt x="8064" y="46197"/>
                  <a:pt x="6351" y="69409"/>
                </a:cubicBezTo>
                <a:cubicBezTo>
                  <a:pt x="3953" y="92916"/>
                  <a:pt x="1142" y="116628"/>
                  <a:pt x="-91" y="140272"/>
                </a:cubicBezTo>
                <a:cubicBezTo>
                  <a:pt x="-91" y="145344"/>
                  <a:pt x="7448" y="145275"/>
                  <a:pt x="7791" y="140272"/>
                </a:cubicBezTo>
                <a:cubicBezTo>
                  <a:pt x="9573" y="116971"/>
                  <a:pt x="10258" y="93533"/>
                  <a:pt x="11971" y="70231"/>
                </a:cubicBezTo>
                <a:cubicBezTo>
                  <a:pt x="13685" y="46930"/>
                  <a:pt x="16631" y="23629"/>
                  <a:pt x="16837" y="397"/>
                </a:cubicBezTo>
                <a:cubicBezTo>
                  <a:pt x="16837" y="-56"/>
                  <a:pt x="16494" y="-426"/>
                  <a:pt x="16014" y="-426"/>
                </a:cubicBezTo>
                <a:cubicBezTo>
                  <a:pt x="15535" y="-426"/>
                  <a:pt x="15192" y="-56"/>
                  <a:pt x="15192" y="3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8" name="Google Shape;2508;p47"/>
          <p:cNvSpPr/>
          <p:nvPr/>
        </p:nvSpPr>
        <p:spPr>
          <a:xfrm>
            <a:off x="7507163" y="3386188"/>
            <a:ext cx="15114" cy="115320"/>
          </a:xfrm>
          <a:custGeom>
            <a:rect b="b" l="l" r="r" t="t"/>
            <a:pathLst>
              <a:path extrusionOk="0" h="134093" w="17574">
                <a:moveTo>
                  <a:pt x="12824" y="1810"/>
                </a:moveTo>
                <a:cubicBezTo>
                  <a:pt x="8781" y="44369"/>
                  <a:pt x="5148" y="87065"/>
                  <a:pt x="-60" y="129555"/>
                </a:cubicBezTo>
                <a:cubicBezTo>
                  <a:pt x="-677" y="134901"/>
                  <a:pt x="8301" y="135175"/>
                  <a:pt x="8575" y="129555"/>
                </a:cubicBezTo>
                <a:cubicBezTo>
                  <a:pt x="10630" y="86928"/>
                  <a:pt x="14331" y="44369"/>
                  <a:pt x="17484" y="1810"/>
                </a:cubicBezTo>
                <a:cubicBezTo>
                  <a:pt x="17484" y="-1206"/>
                  <a:pt x="13097" y="-1137"/>
                  <a:pt x="12824" y="181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9" name="Google Shape;2509;p47"/>
          <p:cNvSpPr/>
          <p:nvPr/>
        </p:nvSpPr>
        <p:spPr>
          <a:xfrm>
            <a:off x="7521557" y="3389966"/>
            <a:ext cx="14145" cy="102204"/>
          </a:xfrm>
          <a:custGeom>
            <a:rect b="b" l="l" r="r" t="t"/>
            <a:pathLst>
              <a:path extrusionOk="0" h="118842" w="16448">
                <a:moveTo>
                  <a:pt x="14165" y="497"/>
                </a:moveTo>
                <a:cubicBezTo>
                  <a:pt x="7174" y="38334"/>
                  <a:pt x="2445" y="76555"/>
                  <a:pt x="-91" y="114947"/>
                </a:cubicBezTo>
                <a:cubicBezTo>
                  <a:pt x="-91" y="119539"/>
                  <a:pt x="6763" y="119608"/>
                  <a:pt x="6763" y="114947"/>
                </a:cubicBezTo>
                <a:cubicBezTo>
                  <a:pt x="7311" y="76850"/>
                  <a:pt x="10532" y="38835"/>
                  <a:pt x="16357" y="1183"/>
                </a:cubicBezTo>
                <a:cubicBezTo>
                  <a:pt x="16357" y="-394"/>
                  <a:pt x="14233" y="-1147"/>
                  <a:pt x="13890" y="4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0" name="Google Shape;2510;p47"/>
          <p:cNvSpPr/>
          <p:nvPr/>
        </p:nvSpPr>
        <p:spPr>
          <a:xfrm>
            <a:off x="7534813" y="3405231"/>
            <a:ext cx="10839" cy="66213"/>
          </a:xfrm>
          <a:custGeom>
            <a:rect b="b" l="l" r="r" t="t"/>
            <a:pathLst>
              <a:path extrusionOk="0" h="76992" w="12603">
                <a:moveTo>
                  <a:pt x="7647" y="1784"/>
                </a:moveTo>
                <a:cubicBezTo>
                  <a:pt x="6482" y="13435"/>
                  <a:pt x="5385" y="25154"/>
                  <a:pt x="4151" y="36873"/>
                </a:cubicBezTo>
                <a:cubicBezTo>
                  <a:pt x="2918" y="48592"/>
                  <a:pt x="2096" y="60723"/>
                  <a:pt x="-29" y="72442"/>
                </a:cubicBezTo>
                <a:cubicBezTo>
                  <a:pt x="-851" y="77307"/>
                  <a:pt x="6824" y="78198"/>
                  <a:pt x="6824" y="73332"/>
                </a:cubicBezTo>
                <a:cubicBezTo>
                  <a:pt x="6824" y="61408"/>
                  <a:pt x="8332" y="49414"/>
                  <a:pt x="9360" y="37558"/>
                </a:cubicBezTo>
                <a:cubicBezTo>
                  <a:pt x="10388" y="25702"/>
                  <a:pt x="11416" y="13709"/>
                  <a:pt x="12513" y="1784"/>
                </a:cubicBezTo>
                <a:cubicBezTo>
                  <a:pt x="12513" y="-1163"/>
                  <a:pt x="8195" y="-1163"/>
                  <a:pt x="7852" y="17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1" name="Google Shape;2511;p47"/>
          <p:cNvSpPr/>
          <p:nvPr/>
        </p:nvSpPr>
        <p:spPr>
          <a:xfrm>
            <a:off x="7547881" y="3400415"/>
            <a:ext cx="12616" cy="59287"/>
          </a:xfrm>
          <a:custGeom>
            <a:rect b="b" l="l" r="r" t="t"/>
            <a:pathLst>
              <a:path extrusionOk="0" h="68938" w="14670">
                <a:moveTo>
                  <a:pt x="8955" y="1564"/>
                </a:moveTo>
                <a:cubicBezTo>
                  <a:pt x="4227" y="22535"/>
                  <a:pt x="1211" y="43849"/>
                  <a:pt x="-91" y="65300"/>
                </a:cubicBezTo>
                <a:cubicBezTo>
                  <a:pt x="-91" y="69549"/>
                  <a:pt x="6763" y="69617"/>
                  <a:pt x="6763" y="65300"/>
                </a:cubicBezTo>
                <a:cubicBezTo>
                  <a:pt x="7585" y="44349"/>
                  <a:pt x="10121" y="23509"/>
                  <a:pt x="14507" y="3004"/>
                </a:cubicBezTo>
                <a:cubicBezTo>
                  <a:pt x="15261" y="-423"/>
                  <a:pt x="9983" y="-1931"/>
                  <a:pt x="9161" y="156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2" name="Google Shape;2512;p47"/>
          <p:cNvSpPr/>
          <p:nvPr/>
        </p:nvSpPr>
        <p:spPr>
          <a:xfrm>
            <a:off x="7490919" y="3383344"/>
            <a:ext cx="14001" cy="80620"/>
          </a:xfrm>
          <a:custGeom>
            <a:rect b="b" l="l" r="r" t="t"/>
            <a:pathLst>
              <a:path extrusionOk="0" h="93744" w="16280">
                <a:moveTo>
                  <a:pt x="10893" y="1693"/>
                </a:moveTo>
                <a:cubicBezTo>
                  <a:pt x="11305" y="31279"/>
                  <a:pt x="7604" y="60776"/>
                  <a:pt x="-72" y="89347"/>
                </a:cubicBezTo>
                <a:cubicBezTo>
                  <a:pt x="-278" y="91341"/>
                  <a:pt x="1230" y="93116"/>
                  <a:pt x="3218" y="93301"/>
                </a:cubicBezTo>
                <a:cubicBezTo>
                  <a:pt x="4657" y="93445"/>
                  <a:pt x="6096" y="92664"/>
                  <a:pt x="6781" y="91334"/>
                </a:cubicBezTo>
                <a:cubicBezTo>
                  <a:pt x="14320" y="62091"/>
                  <a:pt x="17404" y="31854"/>
                  <a:pt x="15759" y="1693"/>
                </a:cubicBezTo>
                <a:cubicBezTo>
                  <a:pt x="15554" y="309"/>
                  <a:pt x="14251" y="-623"/>
                  <a:pt x="12812" y="-390"/>
                </a:cubicBezTo>
                <a:cubicBezTo>
                  <a:pt x="11784" y="-219"/>
                  <a:pt x="10962" y="624"/>
                  <a:pt x="10756" y="169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3" name="Google Shape;2513;p47"/>
          <p:cNvSpPr/>
          <p:nvPr/>
        </p:nvSpPr>
        <p:spPr>
          <a:xfrm>
            <a:off x="7483516" y="3390458"/>
            <a:ext cx="8251" cy="70682"/>
          </a:xfrm>
          <a:custGeom>
            <a:rect b="b" l="l" r="r" t="t"/>
            <a:pathLst>
              <a:path extrusionOk="0" h="82188" w="9594">
                <a:moveTo>
                  <a:pt x="4296" y="1912"/>
                </a:moveTo>
                <a:cubicBezTo>
                  <a:pt x="2514" y="27476"/>
                  <a:pt x="1554" y="53038"/>
                  <a:pt x="-91" y="78601"/>
                </a:cubicBezTo>
                <a:cubicBezTo>
                  <a:pt x="-91" y="82782"/>
                  <a:pt x="6283" y="82850"/>
                  <a:pt x="6763" y="78601"/>
                </a:cubicBezTo>
                <a:cubicBezTo>
                  <a:pt x="7448" y="53038"/>
                  <a:pt x="8888" y="27476"/>
                  <a:pt x="9504" y="1912"/>
                </a:cubicBezTo>
                <a:cubicBezTo>
                  <a:pt x="9504" y="-1240"/>
                  <a:pt x="4844" y="-1171"/>
                  <a:pt x="4638" y="19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4" name="Google Shape;2514;p47"/>
          <p:cNvSpPr/>
          <p:nvPr/>
        </p:nvSpPr>
        <p:spPr>
          <a:xfrm>
            <a:off x="7474845" y="3388735"/>
            <a:ext cx="8442" cy="52322"/>
          </a:xfrm>
          <a:custGeom>
            <a:rect b="b" l="l" r="r" t="t"/>
            <a:pathLst>
              <a:path extrusionOk="0" h="60840" w="9816">
                <a:moveTo>
                  <a:pt x="4107" y="2273"/>
                </a:moveTo>
                <a:cubicBezTo>
                  <a:pt x="1845" y="20297"/>
                  <a:pt x="1502" y="38664"/>
                  <a:pt x="-74" y="57099"/>
                </a:cubicBezTo>
                <a:cubicBezTo>
                  <a:pt x="-485" y="61485"/>
                  <a:pt x="6779" y="61554"/>
                  <a:pt x="6779" y="57099"/>
                </a:cubicBezTo>
                <a:cubicBezTo>
                  <a:pt x="7533" y="38938"/>
                  <a:pt x="9589" y="20777"/>
                  <a:pt x="9726" y="2273"/>
                </a:cubicBezTo>
                <a:cubicBezTo>
                  <a:pt x="9726" y="-1428"/>
                  <a:pt x="4517" y="-1222"/>
                  <a:pt x="4107" y="227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5" name="Google Shape;2515;p47"/>
          <p:cNvSpPr/>
          <p:nvPr/>
        </p:nvSpPr>
        <p:spPr>
          <a:xfrm>
            <a:off x="7466710" y="3390634"/>
            <a:ext cx="8273" cy="49788"/>
          </a:xfrm>
          <a:custGeom>
            <a:rect b="b" l="l" r="r" t="t"/>
            <a:pathLst>
              <a:path extrusionOk="0" h="57893" w="9620">
                <a:moveTo>
                  <a:pt x="5075" y="1707"/>
                </a:moveTo>
                <a:cubicBezTo>
                  <a:pt x="3430" y="19320"/>
                  <a:pt x="2265" y="37070"/>
                  <a:pt x="-65" y="54615"/>
                </a:cubicBezTo>
                <a:cubicBezTo>
                  <a:pt x="-545" y="58315"/>
                  <a:pt x="5829" y="58521"/>
                  <a:pt x="5966" y="54615"/>
                </a:cubicBezTo>
                <a:cubicBezTo>
                  <a:pt x="6514" y="36933"/>
                  <a:pt x="8227" y="19320"/>
                  <a:pt x="9530" y="1707"/>
                </a:cubicBezTo>
                <a:cubicBezTo>
                  <a:pt x="9530" y="-1171"/>
                  <a:pt x="5349" y="-1103"/>
                  <a:pt x="5075" y="17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6" name="Google Shape;2516;p47"/>
          <p:cNvSpPr/>
          <p:nvPr/>
        </p:nvSpPr>
        <p:spPr>
          <a:xfrm>
            <a:off x="7455498" y="3388014"/>
            <a:ext cx="5172" cy="43501"/>
          </a:xfrm>
          <a:custGeom>
            <a:rect b="b" l="l" r="r" t="t"/>
            <a:pathLst>
              <a:path extrusionOk="0" h="50583" w="6014">
                <a:moveTo>
                  <a:pt x="1538" y="1399"/>
                </a:moveTo>
                <a:cubicBezTo>
                  <a:pt x="1538" y="8938"/>
                  <a:pt x="1538" y="16476"/>
                  <a:pt x="1538" y="23946"/>
                </a:cubicBezTo>
                <a:cubicBezTo>
                  <a:pt x="1469" y="31553"/>
                  <a:pt x="990" y="39154"/>
                  <a:pt x="-38" y="46699"/>
                </a:cubicBezTo>
                <a:cubicBezTo>
                  <a:pt x="-723" y="50811"/>
                  <a:pt x="5514" y="51496"/>
                  <a:pt x="5514" y="47453"/>
                </a:cubicBezTo>
                <a:cubicBezTo>
                  <a:pt x="5514" y="39777"/>
                  <a:pt x="5924" y="32102"/>
                  <a:pt x="5924" y="24426"/>
                </a:cubicBezTo>
                <a:cubicBezTo>
                  <a:pt x="5924" y="16750"/>
                  <a:pt x="5924" y="9074"/>
                  <a:pt x="5239" y="1399"/>
                </a:cubicBezTo>
                <a:cubicBezTo>
                  <a:pt x="5239" y="-1000"/>
                  <a:pt x="1401" y="-1068"/>
                  <a:pt x="1469" y="13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7" name="Google Shape;2517;p47"/>
          <p:cNvSpPr/>
          <p:nvPr/>
        </p:nvSpPr>
        <p:spPr>
          <a:xfrm>
            <a:off x="7444766" y="3397907"/>
            <a:ext cx="5923" cy="39255"/>
          </a:xfrm>
          <a:custGeom>
            <a:rect b="b" l="l" r="r" t="t"/>
            <a:pathLst>
              <a:path extrusionOk="0" h="45645" w="6887">
                <a:moveTo>
                  <a:pt x="1966" y="1810"/>
                </a:moveTo>
                <a:cubicBezTo>
                  <a:pt x="2583" y="15229"/>
                  <a:pt x="1897" y="28675"/>
                  <a:pt x="-21" y="41970"/>
                </a:cubicBezTo>
                <a:cubicBezTo>
                  <a:pt x="-364" y="43409"/>
                  <a:pt x="596" y="44835"/>
                  <a:pt x="2035" y="45157"/>
                </a:cubicBezTo>
                <a:cubicBezTo>
                  <a:pt x="3474" y="45472"/>
                  <a:pt x="4913" y="44561"/>
                  <a:pt x="5187" y="43122"/>
                </a:cubicBezTo>
                <a:cubicBezTo>
                  <a:pt x="5255" y="42991"/>
                  <a:pt x="5255" y="42854"/>
                  <a:pt x="5255" y="42724"/>
                </a:cubicBezTo>
                <a:cubicBezTo>
                  <a:pt x="6900" y="29079"/>
                  <a:pt x="7243" y="15311"/>
                  <a:pt x="6215" y="1604"/>
                </a:cubicBezTo>
                <a:cubicBezTo>
                  <a:pt x="6215" y="-1068"/>
                  <a:pt x="1829" y="-1137"/>
                  <a:pt x="1966" y="16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8" name="Google Shape;2518;p47"/>
          <p:cNvSpPr/>
          <p:nvPr/>
        </p:nvSpPr>
        <p:spPr>
          <a:xfrm>
            <a:off x="7432678" y="3392444"/>
            <a:ext cx="7207" cy="43453"/>
          </a:xfrm>
          <a:custGeom>
            <a:rect b="b" l="l" r="r" t="t"/>
            <a:pathLst>
              <a:path extrusionOk="0" h="50527" w="8380">
                <a:moveTo>
                  <a:pt x="4795" y="903"/>
                </a:moveTo>
                <a:cubicBezTo>
                  <a:pt x="4041" y="4535"/>
                  <a:pt x="3973" y="8442"/>
                  <a:pt x="3562" y="12143"/>
                </a:cubicBezTo>
                <a:lnTo>
                  <a:pt x="2465" y="23862"/>
                </a:lnTo>
                <a:cubicBezTo>
                  <a:pt x="1643" y="31743"/>
                  <a:pt x="889" y="39556"/>
                  <a:pt x="-71" y="47300"/>
                </a:cubicBezTo>
                <a:cubicBezTo>
                  <a:pt x="-481" y="50932"/>
                  <a:pt x="5549" y="51138"/>
                  <a:pt x="5686" y="47300"/>
                </a:cubicBezTo>
                <a:cubicBezTo>
                  <a:pt x="5686" y="39624"/>
                  <a:pt x="6440" y="32017"/>
                  <a:pt x="6989" y="24342"/>
                </a:cubicBezTo>
                <a:lnTo>
                  <a:pt x="7674" y="13102"/>
                </a:lnTo>
                <a:cubicBezTo>
                  <a:pt x="8085" y="9209"/>
                  <a:pt x="8290" y="5296"/>
                  <a:pt x="8290" y="1383"/>
                </a:cubicBezTo>
                <a:cubicBezTo>
                  <a:pt x="8290" y="-604"/>
                  <a:pt x="5207" y="-1221"/>
                  <a:pt x="4795" y="9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9" name="Google Shape;2519;p47"/>
          <p:cNvSpPr/>
          <p:nvPr/>
        </p:nvSpPr>
        <p:spPr>
          <a:xfrm>
            <a:off x="7422338" y="3394180"/>
            <a:ext cx="5474" cy="40325"/>
          </a:xfrm>
          <a:custGeom>
            <a:rect b="b" l="l" r="r" t="t"/>
            <a:pathLst>
              <a:path extrusionOk="0" h="46890" w="6365">
                <a:moveTo>
                  <a:pt x="2917" y="1007"/>
                </a:moveTo>
                <a:cubicBezTo>
                  <a:pt x="2505" y="7860"/>
                  <a:pt x="2026" y="14713"/>
                  <a:pt x="1614" y="21909"/>
                </a:cubicBezTo>
                <a:lnTo>
                  <a:pt x="997" y="31915"/>
                </a:lnTo>
                <a:cubicBezTo>
                  <a:pt x="997" y="35568"/>
                  <a:pt x="723" y="39221"/>
                  <a:pt x="38" y="42812"/>
                </a:cubicBezTo>
                <a:cubicBezTo>
                  <a:pt x="-1196" y="47403"/>
                  <a:pt x="6891" y="47952"/>
                  <a:pt x="5863" y="42812"/>
                </a:cubicBezTo>
                <a:cubicBezTo>
                  <a:pt x="5521" y="39323"/>
                  <a:pt x="5521" y="35815"/>
                  <a:pt x="5863" y="32326"/>
                </a:cubicBezTo>
                <a:lnTo>
                  <a:pt x="5863" y="21909"/>
                </a:lnTo>
                <a:lnTo>
                  <a:pt x="6275" y="1007"/>
                </a:lnTo>
                <a:cubicBezTo>
                  <a:pt x="6069" y="40"/>
                  <a:pt x="5178" y="-583"/>
                  <a:pt x="4150" y="-391"/>
                </a:cubicBezTo>
                <a:cubicBezTo>
                  <a:pt x="3464" y="-254"/>
                  <a:pt x="2917" y="301"/>
                  <a:pt x="2779" y="10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0" name="Google Shape;2520;p47"/>
          <p:cNvSpPr/>
          <p:nvPr/>
        </p:nvSpPr>
        <p:spPr>
          <a:xfrm>
            <a:off x="7410487" y="3397731"/>
            <a:ext cx="6313" cy="35355"/>
          </a:xfrm>
          <a:custGeom>
            <a:rect b="b" l="l" r="r" t="t"/>
            <a:pathLst>
              <a:path extrusionOk="0" h="41110" w="7341">
                <a:moveTo>
                  <a:pt x="2179" y="2015"/>
                </a:moveTo>
                <a:lnTo>
                  <a:pt x="1220" y="19492"/>
                </a:lnTo>
                <a:cubicBezTo>
                  <a:pt x="1151" y="25337"/>
                  <a:pt x="740" y="31169"/>
                  <a:pt x="-14" y="36967"/>
                </a:cubicBezTo>
                <a:cubicBezTo>
                  <a:pt x="-905" y="41559"/>
                  <a:pt x="6291" y="41970"/>
                  <a:pt x="5948" y="37790"/>
                </a:cubicBezTo>
                <a:cubicBezTo>
                  <a:pt x="5742" y="31820"/>
                  <a:pt x="5880" y="25851"/>
                  <a:pt x="6428" y="19903"/>
                </a:cubicBezTo>
                <a:lnTo>
                  <a:pt x="7251" y="2015"/>
                </a:lnTo>
                <a:cubicBezTo>
                  <a:pt x="7251" y="-1274"/>
                  <a:pt x="2384" y="-1205"/>
                  <a:pt x="2179" y="20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1" name="Google Shape;2521;p47"/>
          <p:cNvSpPr/>
          <p:nvPr/>
        </p:nvSpPr>
        <p:spPr>
          <a:xfrm>
            <a:off x="7388171" y="3401890"/>
            <a:ext cx="8136" cy="40499"/>
          </a:xfrm>
          <a:custGeom>
            <a:rect b="b" l="l" r="r" t="t"/>
            <a:pathLst>
              <a:path extrusionOk="0" h="47092" w="9461">
                <a:moveTo>
                  <a:pt x="4300" y="2247"/>
                </a:moveTo>
                <a:cubicBezTo>
                  <a:pt x="2929" y="15542"/>
                  <a:pt x="1901" y="28975"/>
                  <a:pt x="51" y="42201"/>
                </a:cubicBezTo>
                <a:cubicBezTo>
                  <a:pt x="-497" y="44059"/>
                  <a:pt x="599" y="45992"/>
                  <a:pt x="2450" y="46526"/>
                </a:cubicBezTo>
                <a:cubicBezTo>
                  <a:pt x="4300" y="47067"/>
                  <a:pt x="6219" y="45992"/>
                  <a:pt x="6768" y="44141"/>
                </a:cubicBezTo>
                <a:cubicBezTo>
                  <a:pt x="6835" y="43819"/>
                  <a:pt x="6904" y="43490"/>
                  <a:pt x="6904" y="43161"/>
                </a:cubicBezTo>
                <a:cubicBezTo>
                  <a:pt x="7316" y="29454"/>
                  <a:pt x="8481" y="15748"/>
                  <a:pt x="9371" y="2041"/>
                </a:cubicBezTo>
                <a:cubicBezTo>
                  <a:pt x="9371" y="-1317"/>
                  <a:pt x="4574" y="-1180"/>
                  <a:pt x="4231" y="20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2" name="Google Shape;2522;p47"/>
          <p:cNvSpPr/>
          <p:nvPr/>
        </p:nvSpPr>
        <p:spPr>
          <a:xfrm>
            <a:off x="7380017" y="3405209"/>
            <a:ext cx="7399" cy="35311"/>
          </a:xfrm>
          <a:custGeom>
            <a:rect b="b" l="l" r="r" t="t"/>
            <a:pathLst>
              <a:path extrusionOk="0" h="41059" w="8603">
                <a:moveTo>
                  <a:pt x="3715" y="1810"/>
                </a:moveTo>
                <a:cubicBezTo>
                  <a:pt x="2618" y="13460"/>
                  <a:pt x="1796" y="25180"/>
                  <a:pt x="-54" y="36693"/>
                </a:cubicBezTo>
                <a:cubicBezTo>
                  <a:pt x="-329" y="38585"/>
                  <a:pt x="973" y="40332"/>
                  <a:pt x="2892" y="40599"/>
                </a:cubicBezTo>
                <a:cubicBezTo>
                  <a:pt x="4811" y="40867"/>
                  <a:pt x="6525" y="39544"/>
                  <a:pt x="6799" y="37653"/>
                </a:cubicBezTo>
                <a:cubicBezTo>
                  <a:pt x="6799" y="25659"/>
                  <a:pt x="7758" y="13735"/>
                  <a:pt x="8512" y="1810"/>
                </a:cubicBezTo>
                <a:cubicBezTo>
                  <a:pt x="8512" y="-1205"/>
                  <a:pt x="4126" y="-1137"/>
                  <a:pt x="3852" y="181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3" name="Google Shape;2523;p47"/>
          <p:cNvSpPr/>
          <p:nvPr/>
        </p:nvSpPr>
        <p:spPr>
          <a:xfrm>
            <a:off x="7367828" y="3411980"/>
            <a:ext cx="8477" cy="27027"/>
          </a:xfrm>
          <a:custGeom>
            <a:rect b="b" l="l" r="r" t="t"/>
            <a:pathLst>
              <a:path extrusionOk="0" h="31427" w="9857">
                <a:moveTo>
                  <a:pt x="3783" y="1674"/>
                </a:moveTo>
                <a:cubicBezTo>
                  <a:pt x="2549" y="10104"/>
                  <a:pt x="1247" y="18602"/>
                  <a:pt x="-56" y="27100"/>
                </a:cubicBezTo>
                <a:cubicBezTo>
                  <a:pt x="-330" y="28991"/>
                  <a:pt x="1041" y="30725"/>
                  <a:pt x="2960" y="30972"/>
                </a:cubicBezTo>
                <a:cubicBezTo>
                  <a:pt x="4810" y="31219"/>
                  <a:pt x="6523" y="29882"/>
                  <a:pt x="6798" y="27991"/>
                </a:cubicBezTo>
                <a:cubicBezTo>
                  <a:pt x="7757" y="19424"/>
                  <a:pt x="8785" y="10926"/>
                  <a:pt x="9745" y="2428"/>
                </a:cubicBezTo>
                <a:cubicBezTo>
                  <a:pt x="10156" y="-793"/>
                  <a:pt x="4536" y="-1616"/>
                  <a:pt x="4056" y="167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4" name="Google Shape;2524;p47"/>
          <p:cNvSpPr/>
          <p:nvPr/>
        </p:nvSpPr>
        <p:spPr>
          <a:xfrm>
            <a:off x="7357832" y="3413565"/>
            <a:ext cx="8149" cy="27177"/>
          </a:xfrm>
          <a:custGeom>
            <a:rect b="b" l="l" r="r" t="t"/>
            <a:pathLst>
              <a:path extrusionOk="0" h="31601" w="9475">
                <a:moveTo>
                  <a:pt x="3970" y="1544"/>
                </a:moveTo>
                <a:cubicBezTo>
                  <a:pt x="2668" y="10042"/>
                  <a:pt x="1435" y="18540"/>
                  <a:pt x="-4" y="26970"/>
                </a:cubicBezTo>
                <a:cubicBezTo>
                  <a:pt x="-416" y="28813"/>
                  <a:pt x="681" y="30657"/>
                  <a:pt x="2531" y="31095"/>
                </a:cubicBezTo>
                <a:cubicBezTo>
                  <a:pt x="2600" y="31116"/>
                  <a:pt x="2736" y="31137"/>
                  <a:pt x="2805" y="31150"/>
                </a:cubicBezTo>
                <a:cubicBezTo>
                  <a:pt x="4655" y="31377"/>
                  <a:pt x="6300" y="30068"/>
                  <a:pt x="6574" y="28231"/>
                </a:cubicBezTo>
                <a:cubicBezTo>
                  <a:pt x="6574" y="28108"/>
                  <a:pt x="6574" y="27984"/>
                  <a:pt x="6574" y="27861"/>
                </a:cubicBezTo>
                <a:cubicBezTo>
                  <a:pt x="7397" y="19294"/>
                  <a:pt x="8425" y="10796"/>
                  <a:pt x="9385" y="2298"/>
                </a:cubicBezTo>
                <a:cubicBezTo>
                  <a:pt x="9385" y="-786"/>
                  <a:pt x="4382" y="-1540"/>
                  <a:pt x="3970" y="15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5" name="Google Shape;2525;p47"/>
          <p:cNvSpPr/>
          <p:nvPr/>
        </p:nvSpPr>
        <p:spPr>
          <a:xfrm>
            <a:off x="7351326" y="3410571"/>
            <a:ext cx="6515" cy="18353"/>
          </a:xfrm>
          <a:custGeom>
            <a:rect b="b" l="l" r="r" t="t"/>
            <a:pathLst>
              <a:path extrusionOk="0" h="21341" w="7576">
                <a:moveTo>
                  <a:pt x="783" y="1533"/>
                </a:moveTo>
                <a:cubicBezTo>
                  <a:pt x="-382" y="7159"/>
                  <a:pt x="-382" y="12971"/>
                  <a:pt x="783" y="18597"/>
                </a:cubicBezTo>
                <a:cubicBezTo>
                  <a:pt x="1263" y="20297"/>
                  <a:pt x="3045" y="21277"/>
                  <a:pt x="4758" y="20791"/>
                </a:cubicBezTo>
                <a:cubicBezTo>
                  <a:pt x="6403" y="20290"/>
                  <a:pt x="7362" y="18563"/>
                  <a:pt x="6951" y="16884"/>
                </a:cubicBezTo>
                <a:cubicBezTo>
                  <a:pt x="6951" y="16267"/>
                  <a:pt x="6951" y="15651"/>
                  <a:pt x="6951" y="15034"/>
                </a:cubicBezTo>
                <a:lnTo>
                  <a:pt x="6951" y="14622"/>
                </a:lnTo>
                <a:cubicBezTo>
                  <a:pt x="6951" y="14965"/>
                  <a:pt x="6951" y="14965"/>
                  <a:pt x="6951" y="14622"/>
                </a:cubicBezTo>
                <a:cubicBezTo>
                  <a:pt x="6951" y="14280"/>
                  <a:pt x="6951" y="14074"/>
                  <a:pt x="6951" y="13800"/>
                </a:cubicBezTo>
                <a:cubicBezTo>
                  <a:pt x="6814" y="12567"/>
                  <a:pt x="6814" y="11333"/>
                  <a:pt x="6951" y="10099"/>
                </a:cubicBezTo>
                <a:cubicBezTo>
                  <a:pt x="6882" y="8893"/>
                  <a:pt x="6882" y="7680"/>
                  <a:pt x="6951" y="6467"/>
                </a:cubicBezTo>
                <a:cubicBezTo>
                  <a:pt x="6951" y="6467"/>
                  <a:pt x="6951" y="5439"/>
                  <a:pt x="6951" y="6467"/>
                </a:cubicBezTo>
                <a:cubicBezTo>
                  <a:pt x="6951" y="6173"/>
                  <a:pt x="6951" y="5871"/>
                  <a:pt x="6951" y="5576"/>
                </a:cubicBezTo>
                <a:lnTo>
                  <a:pt x="7362" y="3589"/>
                </a:lnTo>
                <a:cubicBezTo>
                  <a:pt x="7842" y="1916"/>
                  <a:pt x="6882" y="169"/>
                  <a:pt x="5169" y="-311"/>
                </a:cubicBezTo>
                <a:cubicBezTo>
                  <a:pt x="5169" y="-311"/>
                  <a:pt x="5169" y="-318"/>
                  <a:pt x="5169" y="-318"/>
                </a:cubicBezTo>
                <a:cubicBezTo>
                  <a:pt x="3455" y="-763"/>
                  <a:pt x="1742" y="203"/>
                  <a:pt x="1194" y="18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6" name="Google Shape;2526;p47"/>
          <p:cNvSpPr/>
          <p:nvPr/>
        </p:nvSpPr>
        <p:spPr>
          <a:xfrm>
            <a:off x="7400311" y="3399232"/>
            <a:ext cx="5646" cy="35247"/>
          </a:xfrm>
          <a:custGeom>
            <a:rect b="b" l="l" r="r" t="t"/>
            <a:pathLst>
              <a:path extrusionOk="0" h="40985" w="6565">
                <a:moveTo>
                  <a:pt x="726" y="1913"/>
                </a:moveTo>
                <a:cubicBezTo>
                  <a:pt x="1686" y="13556"/>
                  <a:pt x="1411" y="25269"/>
                  <a:pt x="-28" y="36864"/>
                </a:cubicBezTo>
                <a:cubicBezTo>
                  <a:pt x="-371" y="38537"/>
                  <a:pt x="726" y="40161"/>
                  <a:pt x="2371" y="40496"/>
                </a:cubicBezTo>
                <a:cubicBezTo>
                  <a:pt x="4084" y="40839"/>
                  <a:pt x="5660" y="39756"/>
                  <a:pt x="6003" y="38091"/>
                </a:cubicBezTo>
                <a:cubicBezTo>
                  <a:pt x="6072" y="37954"/>
                  <a:pt x="6072" y="37824"/>
                  <a:pt x="6072" y="37687"/>
                </a:cubicBezTo>
                <a:cubicBezTo>
                  <a:pt x="6757" y="25762"/>
                  <a:pt x="6551" y="13810"/>
                  <a:pt x="5592" y="1913"/>
                </a:cubicBezTo>
                <a:cubicBezTo>
                  <a:pt x="5592" y="-1171"/>
                  <a:pt x="452" y="-1240"/>
                  <a:pt x="726" y="191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7" name="Google Shape;2527;p47"/>
          <p:cNvSpPr/>
          <p:nvPr/>
        </p:nvSpPr>
        <p:spPr>
          <a:xfrm>
            <a:off x="7406430" y="3419379"/>
            <a:ext cx="4832" cy="4832"/>
          </a:xfrm>
          <a:custGeom>
            <a:rect b="b" l="l" r="r" t="t"/>
            <a:pathLst>
              <a:path extrusionOk="0" h="5619" w="5619">
                <a:moveTo>
                  <a:pt x="2719" y="5194"/>
                </a:moveTo>
                <a:cubicBezTo>
                  <a:pt x="4296" y="5194"/>
                  <a:pt x="5529" y="3933"/>
                  <a:pt x="5529" y="2384"/>
                </a:cubicBezTo>
                <a:cubicBezTo>
                  <a:pt x="5529" y="835"/>
                  <a:pt x="4296" y="-426"/>
                  <a:pt x="2719" y="-426"/>
                </a:cubicBezTo>
                <a:cubicBezTo>
                  <a:pt x="1142" y="-426"/>
                  <a:pt x="-91" y="835"/>
                  <a:pt x="-91" y="2384"/>
                </a:cubicBezTo>
                <a:cubicBezTo>
                  <a:pt x="-91" y="3933"/>
                  <a:pt x="1142" y="5194"/>
                  <a:pt x="2719" y="519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8" name="Google Shape;2528;p47"/>
          <p:cNvSpPr/>
          <p:nvPr/>
        </p:nvSpPr>
        <p:spPr>
          <a:xfrm>
            <a:off x="7001435" y="3395295"/>
            <a:ext cx="60088" cy="62768"/>
          </a:xfrm>
          <a:custGeom>
            <a:rect b="b" l="l" r="r" t="t"/>
            <a:pathLst>
              <a:path extrusionOk="0" h="72986" w="69870">
                <a:moveTo>
                  <a:pt x="51126" y="2794"/>
                </a:moveTo>
                <a:cubicBezTo>
                  <a:pt x="38036" y="-3169"/>
                  <a:pt x="22616" y="-715"/>
                  <a:pt x="12063" y="9031"/>
                </a:cubicBezTo>
                <a:cubicBezTo>
                  <a:pt x="1509" y="19002"/>
                  <a:pt x="-2603" y="34065"/>
                  <a:pt x="1440" y="48026"/>
                </a:cubicBezTo>
                <a:cubicBezTo>
                  <a:pt x="5210" y="61993"/>
                  <a:pt x="17614" y="71902"/>
                  <a:pt x="32074" y="72560"/>
                </a:cubicBezTo>
                <a:cubicBezTo>
                  <a:pt x="47289" y="72560"/>
                  <a:pt x="60515" y="58237"/>
                  <a:pt x="66340" y="45147"/>
                </a:cubicBezTo>
                <a:cubicBezTo>
                  <a:pt x="70110" y="37807"/>
                  <a:pt x="70795" y="29296"/>
                  <a:pt x="68328" y="21435"/>
                </a:cubicBezTo>
                <a:cubicBezTo>
                  <a:pt x="65930" y="14060"/>
                  <a:pt x="59967" y="8379"/>
                  <a:pt x="52497" y="6289"/>
                </a:cubicBezTo>
                <a:cubicBezTo>
                  <a:pt x="50441" y="5720"/>
                  <a:pt x="48248" y="6947"/>
                  <a:pt x="47700" y="9031"/>
                </a:cubicBezTo>
                <a:cubicBezTo>
                  <a:pt x="47152" y="11114"/>
                  <a:pt x="48385" y="13259"/>
                  <a:pt x="50441" y="13828"/>
                </a:cubicBezTo>
                <a:cubicBezTo>
                  <a:pt x="61818" y="16706"/>
                  <a:pt x="63120" y="30618"/>
                  <a:pt x="59214" y="39733"/>
                </a:cubicBezTo>
                <a:cubicBezTo>
                  <a:pt x="54827" y="50918"/>
                  <a:pt x="45576" y="59512"/>
                  <a:pt x="34130" y="63103"/>
                </a:cubicBezTo>
                <a:cubicBezTo>
                  <a:pt x="23371" y="64329"/>
                  <a:pt x="13296" y="57784"/>
                  <a:pt x="10007" y="47477"/>
                </a:cubicBezTo>
                <a:cubicBezTo>
                  <a:pt x="6306" y="37204"/>
                  <a:pt x="8293" y="25766"/>
                  <a:pt x="15215" y="17323"/>
                </a:cubicBezTo>
                <a:cubicBezTo>
                  <a:pt x="23850" y="8112"/>
                  <a:pt x="36803" y="4329"/>
                  <a:pt x="49071" y="7454"/>
                </a:cubicBezTo>
                <a:cubicBezTo>
                  <a:pt x="51811" y="8002"/>
                  <a:pt x="53936" y="4096"/>
                  <a:pt x="51058" y="26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9" name="Google Shape;2529;p47"/>
          <p:cNvSpPr/>
          <p:nvPr/>
        </p:nvSpPr>
        <p:spPr>
          <a:xfrm>
            <a:off x="7195621" y="3439023"/>
            <a:ext cx="69331" cy="70463"/>
          </a:xfrm>
          <a:custGeom>
            <a:rect b="b" l="l" r="r" t="t"/>
            <a:pathLst>
              <a:path extrusionOk="0" h="81934" w="80618">
                <a:moveTo>
                  <a:pt x="49445" y="220"/>
                </a:moveTo>
                <a:cubicBezTo>
                  <a:pt x="32792" y="-2699"/>
                  <a:pt x="15932" y="4435"/>
                  <a:pt x="6407" y="18450"/>
                </a:cubicBezTo>
                <a:cubicBezTo>
                  <a:pt x="-2777" y="32649"/>
                  <a:pt x="-2160" y="51037"/>
                  <a:pt x="7846" y="64641"/>
                </a:cubicBezTo>
                <a:cubicBezTo>
                  <a:pt x="17509" y="78587"/>
                  <a:pt x="34984" y="84728"/>
                  <a:pt x="51227" y="79855"/>
                </a:cubicBezTo>
                <a:cubicBezTo>
                  <a:pt x="67400" y="75360"/>
                  <a:pt x="79051" y="61283"/>
                  <a:pt x="80490" y="44561"/>
                </a:cubicBezTo>
                <a:cubicBezTo>
                  <a:pt x="81313" y="25378"/>
                  <a:pt x="68566" y="8238"/>
                  <a:pt x="49993" y="3441"/>
                </a:cubicBezTo>
                <a:cubicBezTo>
                  <a:pt x="44716" y="2344"/>
                  <a:pt x="42454" y="10294"/>
                  <a:pt x="47731" y="11528"/>
                </a:cubicBezTo>
                <a:cubicBezTo>
                  <a:pt x="60410" y="15119"/>
                  <a:pt x="69731" y="25885"/>
                  <a:pt x="71513" y="38941"/>
                </a:cubicBezTo>
                <a:cubicBezTo>
                  <a:pt x="72746" y="56499"/>
                  <a:pt x="59520" y="71734"/>
                  <a:pt x="41975" y="72968"/>
                </a:cubicBezTo>
                <a:cubicBezTo>
                  <a:pt x="32997" y="73605"/>
                  <a:pt x="24156" y="70404"/>
                  <a:pt x="17645" y="64161"/>
                </a:cubicBezTo>
                <a:cubicBezTo>
                  <a:pt x="7777" y="54484"/>
                  <a:pt x="4625" y="39804"/>
                  <a:pt x="9765" y="26948"/>
                </a:cubicBezTo>
                <a:cubicBezTo>
                  <a:pt x="16754" y="12686"/>
                  <a:pt x="31969" y="4428"/>
                  <a:pt x="47731" y="6388"/>
                </a:cubicBezTo>
                <a:cubicBezTo>
                  <a:pt x="51707" y="6936"/>
                  <a:pt x="53556" y="974"/>
                  <a:pt x="49445" y="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0" name="Google Shape;2530;p47"/>
          <p:cNvSpPr/>
          <p:nvPr/>
        </p:nvSpPr>
        <p:spPr>
          <a:xfrm>
            <a:off x="6954519" y="3536568"/>
            <a:ext cx="59847" cy="67823"/>
          </a:xfrm>
          <a:custGeom>
            <a:rect b="b" l="l" r="r" t="t"/>
            <a:pathLst>
              <a:path extrusionOk="0" h="78864" w="69589">
                <a:moveTo>
                  <a:pt x="43087" y="-426"/>
                </a:moveTo>
                <a:cubicBezTo>
                  <a:pt x="27119" y="458"/>
                  <a:pt x="12727" y="9354"/>
                  <a:pt x="4777" y="23218"/>
                </a:cubicBezTo>
                <a:cubicBezTo>
                  <a:pt x="-3173" y="37521"/>
                  <a:pt x="-1254" y="55291"/>
                  <a:pt x="9574" y="67558"/>
                </a:cubicBezTo>
                <a:cubicBezTo>
                  <a:pt x="19923" y="78887"/>
                  <a:pt x="36714" y="81711"/>
                  <a:pt x="50214" y="74412"/>
                </a:cubicBezTo>
                <a:cubicBezTo>
                  <a:pt x="63030" y="66366"/>
                  <a:pt x="70431" y="51906"/>
                  <a:pt x="69404" y="36787"/>
                </a:cubicBezTo>
                <a:cubicBezTo>
                  <a:pt x="68170" y="21779"/>
                  <a:pt x="58712" y="5673"/>
                  <a:pt x="42676" y="3275"/>
                </a:cubicBezTo>
                <a:cubicBezTo>
                  <a:pt x="37399" y="2521"/>
                  <a:pt x="35000" y="10128"/>
                  <a:pt x="40414" y="11430"/>
                </a:cubicBezTo>
                <a:cubicBezTo>
                  <a:pt x="50557" y="13822"/>
                  <a:pt x="58301" y="22149"/>
                  <a:pt x="59878" y="32470"/>
                </a:cubicBezTo>
                <a:cubicBezTo>
                  <a:pt x="62208" y="43668"/>
                  <a:pt x="58644" y="55277"/>
                  <a:pt x="50420" y="63241"/>
                </a:cubicBezTo>
                <a:cubicBezTo>
                  <a:pt x="41854" y="71485"/>
                  <a:pt x="28626" y="72294"/>
                  <a:pt x="19100" y="65160"/>
                </a:cubicBezTo>
                <a:cubicBezTo>
                  <a:pt x="8820" y="57230"/>
                  <a:pt x="4914" y="43538"/>
                  <a:pt x="9438" y="31373"/>
                </a:cubicBezTo>
                <a:cubicBezTo>
                  <a:pt x="14988" y="17228"/>
                  <a:pt x="27941" y="7380"/>
                  <a:pt x="43087" y="5879"/>
                </a:cubicBezTo>
                <a:cubicBezTo>
                  <a:pt x="46925" y="5399"/>
                  <a:pt x="47131" y="-632"/>
                  <a:pt x="43087" y="-2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1" name="Google Shape;2531;p47"/>
          <p:cNvSpPr/>
          <p:nvPr/>
        </p:nvSpPr>
        <p:spPr>
          <a:xfrm>
            <a:off x="7162161" y="3306617"/>
            <a:ext cx="53179" cy="37467"/>
          </a:xfrm>
          <a:custGeom>
            <a:rect b="b" l="l" r="r" t="t"/>
            <a:pathLst>
              <a:path extrusionOk="0" h="43566" w="61836">
                <a:moveTo>
                  <a:pt x="1759" y="1003"/>
                </a:moveTo>
                <a:cubicBezTo>
                  <a:pt x="-2695" y="13469"/>
                  <a:pt x="1074" y="27395"/>
                  <a:pt x="11148" y="35955"/>
                </a:cubicBezTo>
                <a:cubicBezTo>
                  <a:pt x="21565" y="44590"/>
                  <a:pt x="36368" y="45536"/>
                  <a:pt x="47814" y="38285"/>
                </a:cubicBezTo>
                <a:cubicBezTo>
                  <a:pt x="54255" y="34242"/>
                  <a:pt x="59121" y="28060"/>
                  <a:pt x="61520" y="20809"/>
                </a:cubicBezTo>
                <a:cubicBezTo>
                  <a:pt x="63233" y="15601"/>
                  <a:pt x="54667" y="13339"/>
                  <a:pt x="53364" y="18547"/>
                </a:cubicBezTo>
                <a:cubicBezTo>
                  <a:pt x="48909" y="31020"/>
                  <a:pt x="35683" y="38018"/>
                  <a:pt x="22867" y="34653"/>
                </a:cubicBezTo>
                <a:cubicBezTo>
                  <a:pt x="16905" y="32515"/>
                  <a:pt x="12039" y="28177"/>
                  <a:pt x="9161" y="22522"/>
                </a:cubicBezTo>
                <a:cubicBezTo>
                  <a:pt x="6008" y="16560"/>
                  <a:pt x="5185" y="9659"/>
                  <a:pt x="6830" y="3128"/>
                </a:cubicBezTo>
                <a:cubicBezTo>
                  <a:pt x="7448" y="249"/>
                  <a:pt x="3061" y="-2012"/>
                  <a:pt x="1759" y="10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2" name="Google Shape;2532;p47"/>
          <p:cNvSpPr/>
          <p:nvPr/>
        </p:nvSpPr>
        <p:spPr>
          <a:xfrm>
            <a:off x="7317732" y="3683638"/>
            <a:ext cx="56833" cy="79421"/>
          </a:xfrm>
          <a:custGeom>
            <a:rect b="b" l="l" r="r" t="t"/>
            <a:pathLst>
              <a:path extrusionOk="0" h="92350" w="66085">
                <a:moveTo>
                  <a:pt x="65374" y="8246"/>
                </a:moveTo>
                <a:cubicBezTo>
                  <a:pt x="59137" y="2311"/>
                  <a:pt x="50707" y="-807"/>
                  <a:pt x="42072" y="-389"/>
                </a:cubicBezTo>
                <a:cubicBezTo>
                  <a:pt x="33300" y="-450"/>
                  <a:pt x="24665" y="2154"/>
                  <a:pt x="17401" y="7081"/>
                </a:cubicBezTo>
                <a:cubicBezTo>
                  <a:pt x="-692" y="19486"/>
                  <a:pt x="-2337" y="43609"/>
                  <a:pt x="1775" y="63415"/>
                </a:cubicBezTo>
                <a:cubicBezTo>
                  <a:pt x="3351" y="74716"/>
                  <a:pt x="9588" y="84846"/>
                  <a:pt x="18977" y="91377"/>
                </a:cubicBezTo>
                <a:cubicBezTo>
                  <a:pt x="23088" y="93775"/>
                  <a:pt x="26515" y="87676"/>
                  <a:pt x="22678" y="84935"/>
                </a:cubicBezTo>
                <a:cubicBezTo>
                  <a:pt x="13905" y="77862"/>
                  <a:pt x="8628" y="67384"/>
                  <a:pt x="8149" y="56151"/>
                </a:cubicBezTo>
                <a:cubicBezTo>
                  <a:pt x="5818" y="44151"/>
                  <a:pt x="7806" y="31698"/>
                  <a:pt x="13837" y="21062"/>
                </a:cubicBezTo>
                <a:cubicBezTo>
                  <a:pt x="19251" y="13743"/>
                  <a:pt x="27337" y="8829"/>
                  <a:pt x="36316" y="7355"/>
                </a:cubicBezTo>
                <a:cubicBezTo>
                  <a:pt x="40838" y="6478"/>
                  <a:pt x="45499" y="6478"/>
                  <a:pt x="50022" y="7355"/>
                </a:cubicBezTo>
                <a:cubicBezTo>
                  <a:pt x="54613" y="8589"/>
                  <a:pt x="59068" y="10241"/>
                  <a:pt x="63386" y="12290"/>
                </a:cubicBezTo>
                <a:cubicBezTo>
                  <a:pt x="65647" y="13112"/>
                  <a:pt x="66675" y="10165"/>
                  <a:pt x="65511" y="85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3" name="Google Shape;2533;p47"/>
          <p:cNvSpPr/>
          <p:nvPr/>
        </p:nvSpPr>
        <p:spPr>
          <a:xfrm>
            <a:off x="7160715" y="3769058"/>
            <a:ext cx="39270" cy="42238"/>
          </a:xfrm>
          <a:custGeom>
            <a:rect b="b" l="l" r="r" t="t"/>
            <a:pathLst>
              <a:path extrusionOk="0" h="49114" w="45663">
                <a:moveTo>
                  <a:pt x="26401" y="-426"/>
                </a:moveTo>
                <a:cubicBezTo>
                  <a:pt x="16944" y="-433"/>
                  <a:pt x="8103" y="4536"/>
                  <a:pt x="3237" y="12664"/>
                </a:cubicBezTo>
                <a:cubicBezTo>
                  <a:pt x="-1561" y="20703"/>
                  <a:pt x="-1149" y="30825"/>
                  <a:pt x="4333" y="38432"/>
                </a:cubicBezTo>
                <a:cubicBezTo>
                  <a:pt x="9610" y="46403"/>
                  <a:pt x="19274" y="50254"/>
                  <a:pt x="28594" y="48095"/>
                </a:cubicBezTo>
                <a:cubicBezTo>
                  <a:pt x="37640" y="45416"/>
                  <a:pt x="44288" y="37610"/>
                  <a:pt x="45453" y="28221"/>
                </a:cubicBezTo>
                <a:cubicBezTo>
                  <a:pt x="46755" y="16639"/>
                  <a:pt x="37229" y="8141"/>
                  <a:pt x="28937" y="1698"/>
                </a:cubicBezTo>
                <a:cubicBezTo>
                  <a:pt x="27429" y="301"/>
                  <a:pt x="25167" y="301"/>
                  <a:pt x="23660" y="1698"/>
                </a:cubicBezTo>
                <a:cubicBezTo>
                  <a:pt x="22220" y="3131"/>
                  <a:pt x="22152" y="5475"/>
                  <a:pt x="23591" y="6935"/>
                </a:cubicBezTo>
                <a:cubicBezTo>
                  <a:pt x="23660" y="6948"/>
                  <a:pt x="23660" y="6962"/>
                  <a:pt x="23660" y="6976"/>
                </a:cubicBezTo>
                <a:cubicBezTo>
                  <a:pt x="29416" y="11430"/>
                  <a:pt x="36613" y="16707"/>
                  <a:pt x="37983" y="24383"/>
                </a:cubicBezTo>
                <a:cubicBezTo>
                  <a:pt x="38599" y="30804"/>
                  <a:pt x="35241" y="36945"/>
                  <a:pt x="29485" y="39871"/>
                </a:cubicBezTo>
                <a:cubicBezTo>
                  <a:pt x="16601" y="46725"/>
                  <a:pt x="2894" y="30688"/>
                  <a:pt x="8240" y="18283"/>
                </a:cubicBezTo>
                <a:cubicBezTo>
                  <a:pt x="11461" y="11108"/>
                  <a:pt x="18520" y="6468"/>
                  <a:pt x="26401" y="6427"/>
                </a:cubicBezTo>
                <a:cubicBezTo>
                  <a:pt x="28320" y="6427"/>
                  <a:pt x="29828" y="4892"/>
                  <a:pt x="29828" y="3001"/>
                </a:cubicBezTo>
                <a:cubicBezTo>
                  <a:pt x="29828" y="1109"/>
                  <a:pt x="28320" y="-426"/>
                  <a:pt x="26401" y="-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4" name="Google Shape;2534;p47"/>
          <p:cNvSpPr/>
          <p:nvPr/>
        </p:nvSpPr>
        <p:spPr>
          <a:xfrm>
            <a:off x="6904146" y="3643979"/>
            <a:ext cx="43034" cy="44477"/>
          </a:xfrm>
          <a:custGeom>
            <a:rect b="b" l="l" r="r" t="t"/>
            <a:pathLst>
              <a:path extrusionOk="0" h="51718" w="50039">
                <a:moveTo>
                  <a:pt x="30162" y="5673"/>
                </a:moveTo>
                <a:cubicBezTo>
                  <a:pt x="20155" y="650"/>
                  <a:pt x="7957" y="4550"/>
                  <a:pt x="2749" y="14445"/>
                </a:cubicBezTo>
                <a:cubicBezTo>
                  <a:pt x="-1981" y="23698"/>
                  <a:pt x="-747" y="34903"/>
                  <a:pt x="6038" y="42818"/>
                </a:cubicBezTo>
                <a:cubicBezTo>
                  <a:pt x="12823" y="50953"/>
                  <a:pt x="24199" y="53564"/>
                  <a:pt x="33862" y="49192"/>
                </a:cubicBezTo>
                <a:cubicBezTo>
                  <a:pt x="44074" y="45169"/>
                  <a:pt x="50584" y="35012"/>
                  <a:pt x="49899" y="24040"/>
                </a:cubicBezTo>
                <a:cubicBezTo>
                  <a:pt x="48528" y="10909"/>
                  <a:pt x="37975" y="623"/>
                  <a:pt x="24816" y="-426"/>
                </a:cubicBezTo>
                <a:cubicBezTo>
                  <a:pt x="22623" y="-138"/>
                  <a:pt x="21115" y="1856"/>
                  <a:pt x="21389" y="4035"/>
                </a:cubicBezTo>
                <a:cubicBezTo>
                  <a:pt x="21664" y="5817"/>
                  <a:pt x="23034" y="7222"/>
                  <a:pt x="24816" y="7455"/>
                </a:cubicBezTo>
                <a:cubicBezTo>
                  <a:pt x="32629" y="8497"/>
                  <a:pt x="39139" y="14103"/>
                  <a:pt x="41264" y="21710"/>
                </a:cubicBezTo>
                <a:cubicBezTo>
                  <a:pt x="43388" y="31360"/>
                  <a:pt x="37289" y="40906"/>
                  <a:pt x="27695" y="43037"/>
                </a:cubicBezTo>
                <a:cubicBezTo>
                  <a:pt x="22623" y="44155"/>
                  <a:pt x="17415" y="43044"/>
                  <a:pt x="13234" y="40009"/>
                </a:cubicBezTo>
                <a:cubicBezTo>
                  <a:pt x="7751" y="35245"/>
                  <a:pt x="5353" y="27809"/>
                  <a:pt x="7135" y="20751"/>
                </a:cubicBezTo>
                <a:cubicBezTo>
                  <a:pt x="9670" y="12314"/>
                  <a:pt x="18648" y="7558"/>
                  <a:pt x="27077" y="10128"/>
                </a:cubicBezTo>
                <a:cubicBezTo>
                  <a:pt x="27283" y="10190"/>
                  <a:pt x="27489" y="10258"/>
                  <a:pt x="27695" y="10334"/>
                </a:cubicBezTo>
                <a:cubicBezTo>
                  <a:pt x="30504" y="11430"/>
                  <a:pt x="32286" y="6907"/>
                  <a:pt x="29750" y="54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5" name="Google Shape;2535;p47"/>
          <p:cNvSpPr/>
          <p:nvPr/>
        </p:nvSpPr>
        <p:spPr>
          <a:xfrm>
            <a:off x="6820140" y="3402874"/>
            <a:ext cx="81204" cy="111271"/>
          </a:xfrm>
          <a:custGeom>
            <a:rect b="b" l="l" r="r" t="t"/>
            <a:pathLst>
              <a:path extrusionOk="0" h="129385" w="94423">
                <a:moveTo>
                  <a:pt x="65356" y="5557"/>
                </a:moveTo>
                <a:cubicBezTo>
                  <a:pt x="82489" y="23252"/>
                  <a:pt x="90027" y="48157"/>
                  <a:pt x="85504" y="72376"/>
                </a:cubicBezTo>
                <a:cubicBezTo>
                  <a:pt x="80707" y="94862"/>
                  <a:pt x="63779" y="112804"/>
                  <a:pt x="41575" y="118910"/>
                </a:cubicBezTo>
                <a:cubicBezTo>
                  <a:pt x="29513" y="122426"/>
                  <a:pt x="16629" y="121775"/>
                  <a:pt x="4978" y="117060"/>
                </a:cubicBezTo>
                <a:cubicBezTo>
                  <a:pt x="-25" y="115004"/>
                  <a:pt x="-2286" y="123227"/>
                  <a:pt x="2716" y="125146"/>
                </a:cubicBezTo>
                <a:cubicBezTo>
                  <a:pt x="26703" y="133521"/>
                  <a:pt x="53294" y="127867"/>
                  <a:pt x="71797" y="110480"/>
                </a:cubicBezTo>
                <a:cubicBezTo>
                  <a:pt x="90987" y="92353"/>
                  <a:pt x="98731" y="65132"/>
                  <a:pt x="91878" y="39618"/>
                </a:cubicBezTo>
                <a:cubicBezTo>
                  <a:pt x="88382" y="24910"/>
                  <a:pt x="80913" y="11430"/>
                  <a:pt x="70358" y="622"/>
                </a:cubicBezTo>
                <a:cubicBezTo>
                  <a:pt x="67206" y="-2599"/>
                  <a:pt x="62271" y="2336"/>
                  <a:pt x="65356" y="55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6" name="Google Shape;2536;p47"/>
          <p:cNvSpPr/>
          <p:nvPr/>
        </p:nvSpPr>
        <p:spPr>
          <a:xfrm>
            <a:off x="7115353" y="3539730"/>
            <a:ext cx="37063" cy="37990"/>
          </a:xfrm>
          <a:custGeom>
            <a:rect b="b" l="l" r="r" t="t"/>
            <a:pathLst>
              <a:path extrusionOk="0" h="44174" w="43097">
                <a:moveTo>
                  <a:pt x="25736" y="-131"/>
                </a:moveTo>
                <a:cubicBezTo>
                  <a:pt x="16141" y="-1694"/>
                  <a:pt x="6615" y="3056"/>
                  <a:pt x="2093" y="11656"/>
                </a:cubicBezTo>
                <a:cubicBezTo>
                  <a:pt x="-1677" y="19771"/>
                  <a:pt x="-512" y="29331"/>
                  <a:pt x="5176" y="36260"/>
                </a:cubicBezTo>
                <a:cubicBezTo>
                  <a:pt x="12920" y="45272"/>
                  <a:pt x="26490" y="46293"/>
                  <a:pt x="35537" y="38542"/>
                </a:cubicBezTo>
                <a:cubicBezTo>
                  <a:pt x="40196" y="34526"/>
                  <a:pt x="42938" y="28707"/>
                  <a:pt x="43006" y="22553"/>
                </a:cubicBezTo>
                <a:cubicBezTo>
                  <a:pt x="42390" y="11705"/>
                  <a:pt x="33891" y="2960"/>
                  <a:pt x="23063" y="1993"/>
                </a:cubicBezTo>
                <a:cubicBezTo>
                  <a:pt x="20870" y="1993"/>
                  <a:pt x="19089" y="3762"/>
                  <a:pt x="19020" y="5968"/>
                </a:cubicBezTo>
                <a:cubicBezTo>
                  <a:pt x="19089" y="8189"/>
                  <a:pt x="20870" y="9977"/>
                  <a:pt x="23063" y="10012"/>
                </a:cubicBezTo>
                <a:cubicBezTo>
                  <a:pt x="25873" y="10259"/>
                  <a:pt x="28477" y="11444"/>
                  <a:pt x="30464" y="13370"/>
                </a:cubicBezTo>
                <a:cubicBezTo>
                  <a:pt x="32726" y="15453"/>
                  <a:pt x="34234" y="18188"/>
                  <a:pt x="34851" y="21183"/>
                </a:cubicBezTo>
                <a:cubicBezTo>
                  <a:pt x="35947" y="26782"/>
                  <a:pt x="33137" y="32408"/>
                  <a:pt x="27997" y="34889"/>
                </a:cubicBezTo>
                <a:cubicBezTo>
                  <a:pt x="22926" y="37754"/>
                  <a:pt x="16553" y="37068"/>
                  <a:pt x="12167" y="33176"/>
                </a:cubicBezTo>
                <a:cubicBezTo>
                  <a:pt x="5588" y="27474"/>
                  <a:pt x="4902" y="17516"/>
                  <a:pt x="10591" y="10944"/>
                </a:cubicBezTo>
                <a:cubicBezTo>
                  <a:pt x="14222" y="6729"/>
                  <a:pt x="19842" y="4762"/>
                  <a:pt x="25324" y="5763"/>
                </a:cubicBezTo>
                <a:cubicBezTo>
                  <a:pt x="28546" y="5763"/>
                  <a:pt x="29368" y="486"/>
                  <a:pt x="26079" y="-6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7" name="Google Shape;2537;p47"/>
          <p:cNvSpPr/>
          <p:nvPr/>
        </p:nvSpPr>
        <p:spPr>
          <a:xfrm>
            <a:off x="7347355" y="3480323"/>
            <a:ext cx="31839" cy="64619"/>
          </a:xfrm>
          <a:custGeom>
            <a:rect b="b" l="l" r="r" t="t"/>
            <a:pathLst>
              <a:path extrusionOk="0" h="75138" w="37022">
                <a:moveTo>
                  <a:pt x="34873" y="60"/>
                </a:moveTo>
                <a:cubicBezTo>
                  <a:pt x="26718" y="-1729"/>
                  <a:pt x="18289" y="1507"/>
                  <a:pt x="13422" y="8284"/>
                </a:cubicBezTo>
                <a:cubicBezTo>
                  <a:pt x="8420" y="15021"/>
                  <a:pt x="4787" y="22683"/>
                  <a:pt x="2800" y="30832"/>
                </a:cubicBezTo>
                <a:cubicBezTo>
                  <a:pt x="-1175" y="44538"/>
                  <a:pt x="-2683" y="63385"/>
                  <a:pt x="9242" y="73665"/>
                </a:cubicBezTo>
                <a:cubicBezTo>
                  <a:pt x="10612" y="75049"/>
                  <a:pt x="12806" y="75063"/>
                  <a:pt x="14176" y="73699"/>
                </a:cubicBezTo>
                <a:cubicBezTo>
                  <a:pt x="15616" y="72335"/>
                  <a:pt x="15616" y="70115"/>
                  <a:pt x="14245" y="68730"/>
                </a:cubicBezTo>
                <a:cubicBezTo>
                  <a:pt x="10339" y="64365"/>
                  <a:pt x="7940" y="58868"/>
                  <a:pt x="7391" y="53036"/>
                </a:cubicBezTo>
                <a:cubicBezTo>
                  <a:pt x="6981" y="46704"/>
                  <a:pt x="7666" y="40351"/>
                  <a:pt x="9448" y="34258"/>
                </a:cubicBezTo>
                <a:cubicBezTo>
                  <a:pt x="12806" y="21717"/>
                  <a:pt x="18837" y="5748"/>
                  <a:pt x="34051" y="5817"/>
                </a:cubicBezTo>
                <a:cubicBezTo>
                  <a:pt x="35695" y="5783"/>
                  <a:pt x="36998" y="4433"/>
                  <a:pt x="36929" y="2809"/>
                </a:cubicBezTo>
                <a:cubicBezTo>
                  <a:pt x="36929" y="1547"/>
                  <a:pt x="36107" y="437"/>
                  <a:pt x="34873" y="6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8" name="Google Shape;2538;p47"/>
          <p:cNvSpPr/>
          <p:nvPr/>
        </p:nvSpPr>
        <p:spPr>
          <a:xfrm>
            <a:off x="6951553" y="3819670"/>
            <a:ext cx="83671" cy="56843"/>
          </a:xfrm>
          <a:custGeom>
            <a:rect b="b" l="l" r="r" t="t"/>
            <a:pathLst>
              <a:path extrusionOk="0" h="66096" w="97292">
                <a:moveTo>
                  <a:pt x="5418" y="26958"/>
                </a:moveTo>
                <a:cubicBezTo>
                  <a:pt x="12477" y="19309"/>
                  <a:pt x="21043" y="13237"/>
                  <a:pt x="30638" y="9139"/>
                </a:cubicBezTo>
                <a:cubicBezTo>
                  <a:pt x="40438" y="5733"/>
                  <a:pt x="51198" y="6322"/>
                  <a:pt x="60518" y="10784"/>
                </a:cubicBezTo>
                <a:cubicBezTo>
                  <a:pt x="79022" y="20508"/>
                  <a:pt x="89851" y="40417"/>
                  <a:pt x="87931" y="61224"/>
                </a:cubicBezTo>
                <a:cubicBezTo>
                  <a:pt x="87931" y="67118"/>
                  <a:pt x="97046" y="67186"/>
                  <a:pt x="97183" y="61224"/>
                </a:cubicBezTo>
                <a:cubicBezTo>
                  <a:pt x="97731" y="37443"/>
                  <a:pt x="86081" y="13251"/>
                  <a:pt x="63465" y="3725"/>
                </a:cubicBezTo>
                <a:cubicBezTo>
                  <a:pt x="52980" y="-949"/>
                  <a:pt x="41124" y="-1703"/>
                  <a:pt x="30158" y="1600"/>
                </a:cubicBezTo>
                <a:cubicBezTo>
                  <a:pt x="18713" y="5699"/>
                  <a:pt x="8638" y="12799"/>
                  <a:pt x="895" y="22160"/>
                </a:cubicBezTo>
                <a:cubicBezTo>
                  <a:pt x="-408" y="23449"/>
                  <a:pt x="-408" y="25546"/>
                  <a:pt x="826" y="26855"/>
                </a:cubicBezTo>
                <a:cubicBezTo>
                  <a:pt x="2128" y="28164"/>
                  <a:pt x="4253" y="28177"/>
                  <a:pt x="5555" y="268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9" name="Google Shape;2539;p47"/>
          <p:cNvSpPr/>
          <p:nvPr/>
        </p:nvSpPr>
        <p:spPr>
          <a:xfrm>
            <a:off x="4145581" y="3318785"/>
            <a:ext cx="596970" cy="593999"/>
          </a:xfrm>
          <a:custGeom>
            <a:rect b="b" l="l" r="r" t="t"/>
            <a:pathLst>
              <a:path extrusionOk="0" h="690696" w="694151">
                <a:moveTo>
                  <a:pt x="144742" y="627145"/>
                </a:moveTo>
                <a:cubicBezTo>
                  <a:pt x="181612" y="652591"/>
                  <a:pt x="222800" y="671040"/>
                  <a:pt x="266319" y="681560"/>
                </a:cubicBezTo>
                <a:cubicBezTo>
                  <a:pt x="301477" y="689770"/>
                  <a:pt x="337730" y="692196"/>
                  <a:pt x="373641" y="688756"/>
                </a:cubicBezTo>
                <a:cubicBezTo>
                  <a:pt x="519342" y="674042"/>
                  <a:pt x="641194" y="571695"/>
                  <a:pt x="680874" y="430730"/>
                </a:cubicBezTo>
                <a:cubicBezTo>
                  <a:pt x="699378" y="364931"/>
                  <a:pt x="698418" y="295158"/>
                  <a:pt x="677927" y="229928"/>
                </a:cubicBezTo>
                <a:cubicBezTo>
                  <a:pt x="658053" y="167036"/>
                  <a:pt x="619880" y="111497"/>
                  <a:pt x="568275" y="70384"/>
                </a:cubicBezTo>
                <a:cubicBezTo>
                  <a:pt x="512969" y="27571"/>
                  <a:pt x="445738" y="3002"/>
                  <a:pt x="375835" y="69"/>
                </a:cubicBezTo>
                <a:cubicBezTo>
                  <a:pt x="304354" y="-3584"/>
                  <a:pt x="233286" y="13042"/>
                  <a:pt x="170852" y="48042"/>
                </a:cubicBezTo>
                <a:cubicBezTo>
                  <a:pt x="108282" y="82864"/>
                  <a:pt x="58458" y="136676"/>
                  <a:pt x="28510" y="201693"/>
                </a:cubicBezTo>
                <a:cubicBezTo>
                  <a:pt x="-28509" y="336216"/>
                  <a:pt x="1302" y="491834"/>
                  <a:pt x="103896" y="595825"/>
                </a:cubicBezTo>
                <a:cubicBezTo>
                  <a:pt x="116232" y="607674"/>
                  <a:pt x="129596" y="618434"/>
                  <a:pt x="143851" y="627967"/>
                </a:cubicBezTo>
                <a:cubicBezTo>
                  <a:pt x="148168" y="630914"/>
                  <a:pt x="152280" y="623855"/>
                  <a:pt x="147963" y="621114"/>
                </a:cubicBezTo>
                <a:cubicBezTo>
                  <a:pt x="90189" y="582119"/>
                  <a:pt x="49001" y="521878"/>
                  <a:pt x="27071" y="456292"/>
                </a:cubicBezTo>
                <a:cubicBezTo>
                  <a:pt x="4592" y="390364"/>
                  <a:pt x="1919" y="319288"/>
                  <a:pt x="19395" y="251859"/>
                </a:cubicBezTo>
                <a:cubicBezTo>
                  <a:pt x="38241" y="184203"/>
                  <a:pt x="78676" y="124586"/>
                  <a:pt x="134667" y="82171"/>
                </a:cubicBezTo>
                <a:cubicBezTo>
                  <a:pt x="189905" y="40551"/>
                  <a:pt x="255765" y="15413"/>
                  <a:pt x="324708" y="9664"/>
                </a:cubicBezTo>
                <a:cubicBezTo>
                  <a:pt x="393927" y="3002"/>
                  <a:pt x="463556" y="17558"/>
                  <a:pt x="524276" y="51400"/>
                </a:cubicBezTo>
                <a:cubicBezTo>
                  <a:pt x="579857" y="83679"/>
                  <a:pt x="624335" y="132008"/>
                  <a:pt x="651953" y="190042"/>
                </a:cubicBezTo>
                <a:cubicBezTo>
                  <a:pt x="680052" y="249323"/>
                  <a:pt x="690263" y="315498"/>
                  <a:pt x="681422" y="380495"/>
                </a:cubicBezTo>
                <a:cubicBezTo>
                  <a:pt x="672033" y="449932"/>
                  <a:pt x="641810" y="514909"/>
                  <a:pt x="594865" y="566904"/>
                </a:cubicBezTo>
                <a:cubicBezTo>
                  <a:pt x="548263" y="618181"/>
                  <a:pt x="487611" y="654661"/>
                  <a:pt x="420518" y="671828"/>
                </a:cubicBezTo>
                <a:cubicBezTo>
                  <a:pt x="349244" y="689777"/>
                  <a:pt x="273995" y="683629"/>
                  <a:pt x="206558" y="654352"/>
                </a:cubicBezTo>
                <a:cubicBezTo>
                  <a:pt x="185929" y="645388"/>
                  <a:pt x="166124" y="634608"/>
                  <a:pt x="147345" y="622142"/>
                </a:cubicBezTo>
                <a:cubicBezTo>
                  <a:pt x="144330" y="620223"/>
                  <a:pt x="141726" y="625089"/>
                  <a:pt x="144742" y="6271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0" name="Google Shape;2540;p47"/>
          <p:cNvSpPr/>
          <p:nvPr/>
        </p:nvSpPr>
        <p:spPr>
          <a:xfrm>
            <a:off x="4155970" y="3327549"/>
            <a:ext cx="357136" cy="325707"/>
          </a:xfrm>
          <a:custGeom>
            <a:rect b="b" l="l" r="r" t="t"/>
            <a:pathLst>
              <a:path extrusionOk="0" h="378729" w="415274">
                <a:moveTo>
                  <a:pt x="406371" y="4604"/>
                </a:moveTo>
                <a:cubicBezTo>
                  <a:pt x="412608" y="15638"/>
                  <a:pt x="403287" y="27014"/>
                  <a:pt x="396914" y="35581"/>
                </a:cubicBezTo>
                <a:cubicBezTo>
                  <a:pt x="390197" y="44415"/>
                  <a:pt x="385195" y="54469"/>
                  <a:pt x="382316" y="65187"/>
                </a:cubicBezTo>
                <a:cubicBezTo>
                  <a:pt x="379575" y="75789"/>
                  <a:pt x="378889" y="86816"/>
                  <a:pt x="380328" y="97672"/>
                </a:cubicBezTo>
                <a:cubicBezTo>
                  <a:pt x="381973" y="109459"/>
                  <a:pt x="387593" y="119671"/>
                  <a:pt x="390266" y="131116"/>
                </a:cubicBezTo>
                <a:cubicBezTo>
                  <a:pt x="395817" y="155006"/>
                  <a:pt x="393761" y="180041"/>
                  <a:pt x="384235" y="202664"/>
                </a:cubicBezTo>
                <a:cubicBezTo>
                  <a:pt x="376285" y="220620"/>
                  <a:pt x="363950" y="236320"/>
                  <a:pt x="348461" y="248376"/>
                </a:cubicBezTo>
                <a:cubicBezTo>
                  <a:pt x="333383" y="260328"/>
                  <a:pt x="315702" y="268613"/>
                  <a:pt x="296856" y="272567"/>
                </a:cubicBezTo>
                <a:cubicBezTo>
                  <a:pt x="276090" y="275960"/>
                  <a:pt x="254914" y="274720"/>
                  <a:pt x="234696" y="268935"/>
                </a:cubicBezTo>
                <a:cubicBezTo>
                  <a:pt x="213588" y="264001"/>
                  <a:pt x="192206" y="257559"/>
                  <a:pt x="170344" y="257627"/>
                </a:cubicBezTo>
                <a:cubicBezTo>
                  <a:pt x="149030" y="257429"/>
                  <a:pt x="128744" y="266783"/>
                  <a:pt x="115106" y="283122"/>
                </a:cubicBezTo>
                <a:cubicBezTo>
                  <a:pt x="107156" y="292442"/>
                  <a:pt x="100852" y="302996"/>
                  <a:pt x="93381" y="312659"/>
                </a:cubicBezTo>
                <a:cubicBezTo>
                  <a:pt x="86186" y="321986"/>
                  <a:pt x="77893" y="330451"/>
                  <a:pt x="68778" y="337879"/>
                </a:cubicBezTo>
                <a:cubicBezTo>
                  <a:pt x="49726" y="353327"/>
                  <a:pt x="27248" y="364031"/>
                  <a:pt x="3261" y="369130"/>
                </a:cubicBezTo>
                <a:cubicBezTo>
                  <a:pt x="-2634" y="370364"/>
                  <a:pt x="-98" y="379479"/>
                  <a:pt x="5797" y="378177"/>
                </a:cubicBezTo>
                <a:cubicBezTo>
                  <a:pt x="27384" y="373400"/>
                  <a:pt x="47739" y="364361"/>
                  <a:pt x="65763" y="351586"/>
                </a:cubicBezTo>
                <a:cubicBezTo>
                  <a:pt x="83444" y="338469"/>
                  <a:pt x="98795" y="322432"/>
                  <a:pt x="111132" y="304161"/>
                </a:cubicBezTo>
                <a:cubicBezTo>
                  <a:pt x="117231" y="294546"/>
                  <a:pt x="124770" y="285945"/>
                  <a:pt x="133541" y="278667"/>
                </a:cubicBezTo>
                <a:cubicBezTo>
                  <a:pt x="142040" y="272465"/>
                  <a:pt x="152046" y="268695"/>
                  <a:pt x="162531" y="267770"/>
                </a:cubicBezTo>
                <a:cubicBezTo>
                  <a:pt x="185147" y="265577"/>
                  <a:pt x="207557" y="272636"/>
                  <a:pt x="229351" y="277707"/>
                </a:cubicBezTo>
                <a:cubicBezTo>
                  <a:pt x="250184" y="283560"/>
                  <a:pt x="271910" y="285267"/>
                  <a:pt x="293360" y="282711"/>
                </a:cubicBezTo>
                <a:cubicBezTo>
                  <a:pt x="333315" y="275919"/>
                  <a:pt x="367993" y="251329"/>
                  <a:pt x="387593" y="215891"/>
                </a:cubicBezTo>
                <a:cubicBezTo>
                  <a:pt x="398764" y="194886"/>
                  <a:pt x="403561" y="171050"/>
                  <a:pt x="401300" y="147358"/>
                </a:cubicBezTo>
                <a:cubicBezTo>
                  <a:pt x="400888" y="140087"/>
                  <a:pt x="399724" y="132877"/>
                  <a:pt x="397873" y="125839"/>
                </a:cubicBezTo>
                <a:cubicBezTo>
                  <a:pt x="395954" y="119602"/>
                  <a:pt x="393144" y="113708"/>
                  <a:pt x="391020" y="107541"/>
                </a:cubicBezTo>
                <a:cubicBezTo>
                  <a:pt x="387182" y="94889"/>
                  <a:pt x="386702" y="81436"/>
                  <a:pt x="389649" y="68545"/>
                </a:cubicBezTo>
                <a:cubicBezTo>
                  <a:pt x="393144" y="56107"/>
                  <a:pt x="398970" y="44463"/>
                  <a:pt x="406919" y="34279"/>
                </a:cubicBezTo>
                <a:cubicBezTo>
                  <a:pt x="413772" y="24616"/>
                  <a:pt x="418707" y="12006"/>
                  <a:pt x="411990" y="903"/>
                </a:cubicBezTo>
                <a:cubicBezTo>
                  <a:pt x="410895" y="-556"/>
                  <a:pt x="408838" y="-858"/>
                  <a:pt x="407399" y="218"/>
                </a:cubicBezTo>
                <a:cubicBezTo>
                  <a:pt x="406097" y="1157"/>
                  <a:pt x="405686" y="2843"/>
                  <a:pt x="406371" y="42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1" name="Google Shape;2541;p47"/>
          <p:cNvSpPr/>
          <p:nvPr/>
        </p:nvSpPr>
        <p:spPr>
          <a:xfrm>
            <a:off x="4235667" y="3529700"/>
            <a:ext cx="497516" cy="321465"/>
          </a:xfrm>
          <a:custGeom>
            <a:rect b="b" l="l" r="r" t="t"/>
            <a:pathLst>
              <a:path extrusionOk="0" h="373797" w="578507">
                <a:moveTo>
                  <a:pt x="576446" y="3660"/>
                </a:moveTo>
                <a:cubicBezTo>
                  <a:pt x="560684" y="-178"/>
                  <a:pt x="543070" y="-3193"/>
                  <a:pt x="527788" y="3660"/>
                </a:cubicBezTo>
                <a:cubicBezTo>
                  <a:pt x="515109" y="8848"/>
                  <a:pt x="507296" y="21636"/>
                  <a:pt x="508462" y="35254"/>
                </a:cubicBezTo>
                <a:cubicBezTo>
                  <a:pt x="510175" y="48275"/>
                  <a:pt x="519290" y="58555"/>
                  <a:pt x="522579" y="71028"/>
                </a:cubicBezTo>
                <a:cubicBezTo>
                  <a:pt x="526759" y="86516"/>
                  <a:pt x="513807" y="94466"/>
                  <a:pt x="500922" y="98441"/>
                </a:cubicBezTo>
                <a:cubicBezTo>
                  <a:pt x="484064" y="103786"/>
                  <a:pt x="466999" y="108310"/>
                  <a:pt x="450276" y="114341"/>
                </a:cubicBezTo>
                <a:cubicBezTo>
                  <a:pt x="433555" y="120371"/>
                  <a:pt x="416765" y="127156"/>
                  <a:pt x="400454" y="134901"/>
                </a:cubicBezTo>
                <a:cubicBezTo>
                  <a:pt x="385856" y="140835"/>
                  <a:pt x="372218" y="148867"/>
                  <a:pt x="359951" y="158750"/>
                </a:cubicBezTo>
                <a:cubicBezTo>
                  <a:pt x="349259" y="166871"/>
                  <a:pt x="342474" y="179145"/>
                  <a:pt x="341310" y="192537"/>
                </a:cubicBezTo>
                <a:cubicBezTo>
                  <a:pt x="341310" y="195531"/>
                  <a:pt x="341721" y="198513"/>
                  <a:pt x="342612" y="201377"/>
                </a:cubicBezTo>
                <a:cubicBezTo>
                  <a:pt x="343777" y="205215"/>
                  <a:pt x="346175" y="208710"/>
                  <a:pt x="347204" y="212617"/>
                </a:cubicBezTo>
                <a:cubicBezTo>
                  <a:pt x="348711" y="218716"/>
                  <a:pt x="344119" y="221252"/>
                  <a:pt x="338911" y="222280"/>
                </a:cubicBezTo>
                <a:cubicBezTo>
                  <a:pt x="328083" y="224336"/>
                  <a:pt x="315952" y="221800"/>
                  <a:pt x="306221" y="228174"/>
                </a:cubicBezTo>
                <a:cubicBezTo>
                  <a:pt x="297449" y="234814"/>
                  <a:pt x="292171" y="245177"/>
                  <a:pt x="292103" y="256203"/>
                </a:cubicBezTo>
                <a:cubicBezTo>
                  <a:pt x="291692" y="269204"/>
                  <a:pt x="295187" y="282027"/>
                  <a:pt x="302041" y="293074"/>
                </a:cubicBezTo>
                <a:cubicBezTo>
                  <a:pt x="309510" y="306781"/>
                  <a:pt x="319379" y="320007"/>
                  <a:pt x="321367" y="335702"/>
                </a:cubicBezTo>
                <a:cubicBezTo>
                  <a:pt x="322258" y="339649"/>
                  <a:pt x="321229" y="343789"/>
                  <a:pt x="318625" y="346873"/>
                </a:cubicBezTo>
                <a:cubicBezTo>
                  <a:pt x="315747" y="349388"/>
                  <a:pt x="312252" y="351169"/>
                  <a:pt x="308551" y="352081"/>
                </a:cubicBezTo>
                <a:cubicBezTo>
                  <a:pt x="300738" y="354548"/>
                  <a:pt x="292719" y="356536"/>
                  <a:pt x="284770" y="358523"/>
                </a:cubicBezTo>
                <a:cubicBezTo>
                  <a:pt x="252491" y="366610"/>
                  <a:pt x="216237" y="372229"/>
                  <a:pt x="184986" y="356741"/>
                </a:cubicBezTo>
                <a:cubicBezTo>
                  <a:pt x="171279" y="349888"/>
                  <a:pt x="159423" y="339334"/>
                  <a:pt x="145717" y="332069"/>
                </a:cubicBezTo>
                <a:cubicBezTo>
                  <a:pt x="133380" y="325490"/>
                  <a:pt x="119263" y="322810"/>
                  <a:pt x="105351" y="324394"/>
                </a:cubicBezTo>
                <a:cubicBezTo>
                  <a:pt x="77938" y="327204"/>
                  <a:pt x="52238" y="342144"/>
                  <a:pt x="24414" y="340842"/>
                </a:cubicBezTo>
                <a:cubicBezTo>
                  <a:pt x="17697" y="340506"/>
                  <a:pt x="11187" y="338779"/>
                  <a:pt x="5156" y="335770"/>
                </a:cubicBezTo>
                <a:cubicBezTo>
                  <a:pt x="1181" y="333783"/>
                  <a:pt x="-2314" y="339814"/>
                  <a:pt x="1660" y="341664"/>
                </a:cubicBezTo>
                <a:cubicBezTo>
                  <a:pt x="27292" y="354000"/>
                  <a:pt x="54842" y="343103"/>
                  <a:pt x="80336" y="336113"/>
                </a:cubicBezTo>
                <a:cubicBezTo>
                  <a:pt x="93838" y="331569"/>
                  <a:pt x="108161" y="329842"/>
                  <a:pt x="122347" y="331042"/>
                </a:cubicBezTo>
                <a:cubicBezTo>
                  <a:pt x="137767" y="333235"/>
                  <a:pt x="150445" y="342555"/>
                  <a:pt x="162919" y="351190"/>
                </a:cubicBezTo>
                <a:cubicBezTo>
                  <a:pt x="175597" y="360586"/>
                  <a:pt x="190057" y="367323"/>
                  <a:pt x="205409" y="370996"/>
                </a:cubicBezTo>
                <a:cubicBezTo>
                  <a:pt x="221651" y="373943"/>
                  <a:pt x="238236" y="374149"/>
                  <a:pt x="254547" y="371613"/>
                </a:cubicBezTo>
                <a:cubicBezTo>
                  <a:pt x="271269" y="369057"/>
                  <a:pt x="287717" y="365397"/>
                  <a:pt x="303959" y="360648"/>
                </a:cubicBezTo>
                <a:cubicBezTo>
                  <a:pt x="310744" y="359407"/>
                  <a:pt x="317186" y="356645"/>
                  <a:pt x="322737" y="352561"/>
                </a:cubicBezTo>
                <a:cubicBezTo>
                  <a:pt x="327945" y="347469"/>
                  <a:pt x="329865" y="339944"/>
                  <a:pt x="327877" y="332960"/>
                </a:cubicBezTo>
                <a:cubicBezTo>
                  <a:pt x="323286" y="304793"/>
                  <a:pt x="295461" y="284096"/>
                  <a:pt x="299093" y="254147"/>
                </a:cubicBezTo>
                <a:cubicBezTo>
                  <a:pt x="300464" y="242634"/>
                  <a:pt x="306563" y="232628"/>
                  <a:pt x="318625" y="230778"/>
                </a:cubicBezTo>
                <a:cubicBezTo>
                  <a:pt x="328357" y="229201"/>
                  <a:pt x="342064" y="231806"/>
                  <a:pt x="350014" y="224610"/>
                </a:cubicBezTo>
                <a:cubicBezTo>
                  <a:pt x="353920" y="220882"/>
                  <a:pt x="355221" y="215221"/>
                  <a:pt x="353440" y="210150"/>
                </a:cubicBezTo>
                <a:cubicBezTo>
                  <a:pt x="351247" y="202748"/>
                  <a:pt x="347066" y="197128"/>
                  <a:pt x="348300" y="188973"/>
                </a:cubicBezTo>
                <a:cubicBezTo>
                  <a:pt x="350356" y="174718"/>
                  <a:pt x="363240" y="163616"/>
                  <a:pt x="374548" y="156077"/>
                </a:cubicBezTo>
                <a:cubicBezTo>
                  <a:pt x="389008" y="147209"/>
                  <a:pt x="404223" y="139705"/>
                  <a:pt x="420054" y="133667"/>
                </a:cubicBezTo>
                <a:cubicBezTo>
                  <a:pt x="436981" y="126813"/>
                  <a:pt x="454321" y="119960"/>
                  <a:pt x="471864" y="114409"/>
                </a:cubicBezTo>
                <a:cubicBezTo>
                  <a:pt x="480568" y="111668"/>
                  <a:pt x="489341" y="109132"/>
                  <a:pt x="498113" y="106596"/>
                </a:cubicBezTo>
                <a:cubicBezTo>
                  <a:pt x="504623" y="104993"/>
                  <a:pt x="510929" y="102526"/>
                  <a:pt x="516754" y="99263"/>
                </a:cubicBezTo>
                <a:cubicBezTo>
                  <a:pt x="527856" y="93081"/>
                  <a:pt x="532996" y="79848"/>
                  <a:pt x="528884" y="67807"/>
                </a:cubicBezTo>
                <a:cubicBezTo>
                  <a:pt x="525252" y="55677"/>
                  <a:pt x="515178" y="44642"/>
                  <a:pt x="515589" y="31553"/>
                </a:cubicBezTo>
                <a:cubicBezTo>
                  <a:pt x="515589" y="15447"/>
                  <a:pt x="532996" y="6813"/>
                  <a:pt x="547046" y="6127"/>
                </a:cubicBezTo>
                <a:cubicBezTo>
                  <a:pt x="556435" y="6093"/>
                  <a:pt x="565824" y="6991"/>
                  <a:pt x="575007" y="8800"/>
                </a:cubicBezTo>
                <a:cubicBezTo>
                  <a:pt x="578365" y="9280"/>
                  <a:pt x="579941" y="4414"/>
                  <a:pt x="576446" y="35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2" name="Google Shape;2542;p47"/>
          <p:cNvSpPr/>
          <p:nvPr/>
        </p:nvSpPr>
        <p:spPr>
          <a:xfrm>
            <a:off x="4490006" y="3428050"/>
            <a:ext cx="38404" cy="130797"/>
          </a:xfrm>
          <a:custGeom>
            <a:rect b="b" l="l" r="r" t="t"/>
            <a:pathLst>
              <a:path extrusionOk="0" h="152090" w="44656">
                <a:moveTo>
                  <a:pt x="32363" y="2367"/>
                </a:moveTo>
                <a:cubicBezTo>
                  <a:pt x="48674" y="52869"/>
                  <a:pt x="36544" y="108250"/>
                  <a:pt x="633" y="147314"/>
                </a:cubicBezTo>
                <a:cubicBezTo>
                  <a:pt x="-1629" y="149644"/>
                  <a:pt x="1934" y="153276"/>
                  <a:pt x="4196" y="150878"/>
                </a:cubicBezTo>
                <a:cubicBezTo>
                  <a:pt x="41821" y="110772"/>
                  <a:pt x="54294" y="53232"/>
                  <a:pt x="36750" y="1133"/>
                </a:cubicBezTo>
                <a:cubicBezTo>
                  <a:pt x="35790" y="-1608"/>
                  <a:pt x="31404" y="-443"/>
                  <a:pt x="32363" y="23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3" name="Google Shape;2543;p47"/>
          <p:cNvSpPr/>
          <p:nvPr/>
        </p:nvSpPr>
        <p:spPr>
          <a:xfrm>
            <a:off x="4321413" y="3697145"/>
            <a:ext cx="139961" cy="102321"/>
          </a:xfrm>
          <a:custGeom>
            <a:rect b="b" l="l" r="r" t="t"/>
            <a:pathLst>
              <a:path extrusionOk="0" h="118978" w="162745">
                <a:moveTo>
                  <a:pt x="130772" y="63390"/>
                </a:moveTo>
                <a:cubicBezTo>
                  <a:pt x="132348" y="59511"/>
                  <a:pt x="134678" y="55989"/>
                  <a:pt x="137625" y="53042"/>
                </a:cubicBezTo>
                <a:cubicBezTo>
                  <a:pt x="141326" y="48724"/>
                  <a:pt x="145232" y="44612"/>
                  <a:pt x="148934" y="40363"/>
                </a:cubicBezTo>
                <a:cubicBezTo>
                  <a:pt x="154827" y="33510"/>
                  <a:pt x="163051" y="24601"/>
                  <a:pt x="162640" y="14869"/>
                </a:cubicBezTo>
                <a:cubicBezTo>
                  <a:pt x="162091" y="1848"/>
                  <a:pt x="145438" y="-1784"/>
                  <a:pt x="135227" y="-2"/>
                </a:cubicBezTo>
                <a:cubicBezTo>
                  <a:pt x="125016" y="1779"/>
                  <a:pt x="116175" y="6028"/>
                  <a:pt x="106443" y="8016"/>
                </a:cubicBezTo>
                <a:cubicBezTo>
                  <a:pt x="97397" y="9839"/>
                  <a:pt x="88213" y="10736"/>
                  <a:pt x="79029" y="10689"/>
                </a:cubicBezTo>
                <a:cubicBezTo>
                  <a:pt x="61691" y="10689"/>
                  <a:pt x="44352" y="8632"/>
                  <a:pt x="27561" y="14389"/>
                </a:cubicBezTo>
                <a:cubicBezTo>
                  <a:pt x="15568" y="18501"/>
                  <a:pt x="-3895" y="30974"/>
                  <a:pt x="560" y="46325"/>
                </a:cubicBezTo>
                <a:cubicBezTo>
                  <a:pt x="3233" y="52583"/>
                  <a:pt x="8852" y="57106"/>
                  <a:pt x="15568" y="58387"/>
                </a:cubicBezTo>
                <a:cubicBezTo>
                  <a:pt x="24067" y="60621"/>
                  <a:pt x="32222" y="64089"/>
                  <a:pt x="39760" y="68667"/>
                </a:cubicBezTo>
                <a:cubicBezTo>
                  <a:pt x="53467" y="78193"/>
                  <a:pt x="59498" y="94504"/>
                  <a:pt x="70737" y="106497"/>
                </a:cubicBezTo>
                <a:cubicBezTo>
                  <a:pt x="83005" y="120910"/>
                  <a:pt x="104661" y="122644"/>
                  <a:pt x="119053" y="110376"/>
                </a:cubicBezTo>
                <a:cubicBezTo>
                  <a:pt x="123302" y="106730"/>
                  <a:pt x="126660" y="102077"/>
                  <a:pt x="128716" y="96834"/>
                </a:cubicBezTo>
                <a:cubicBezTo>
                  <a:pt x="132896" y="86075"/>
                  <a:pt x="128716" y="74561"/>
                  <a:pt x="131183" y="63527"/>
                </a:cubicBezTo>
                <a:cubicBezTo>
                  <a:pt x="131526" y="62239"/>
                  <a:pt x="130772" y="60923"/>
                  <a:pt x="129470" y="60580"/>
                </a:cubicBezTo>
                <a:cubicBezTo>
                  <a:pt x="128168" y="60238"/>
                  <a:pt x="126866" y="61005"/>
                  <a:pt x="126523" y="62294"/>
                </a:cubicBezTo>
                <a:cubicBezTo>
                  <a:pt x="124398" y="71477"/>
                  <a:pt x="126523" y="81003"/>
                  <a:pt x="124535" y="90187"/>
                </a:cubicBezTo>
                <a:cubicBezTo>
                  <a:pt x="123096" y="96540"/>
                  <a:pt x="119327" y="102125"/>
                  <a:pt x="113982" y="105881"/>
                </a:cubicBezTo>
                <a:cubicBezTo>
                  <a:pt x="103359" y="114153"/>
                  <a:pt x="88282" y="113604"/>
                  <a:pt x="78276" y="104578"/>
                </a:cubicBezTo>
                <a:cubicBezTo>
                  <a:pt x="67790" y="95258"/>
                  <a:pt x="62239" y="81757"/>
                  <a:pt x="52576" y="71683"/>
                </a:cubicBezTo>
                <a:cubicBezTo>
                  <a:pt x="47162" y="66125"/>
                  <a:pt x="40720" y="61698"/>
                  <a:pt x="33592" y="58662"/>
                </a:cubicBezTo>
                <a:cubicBezTo>
                  <a:pt x="26739" y="55714"/>
                  <a:pt x="19406" y="54687"/>
                  <a:pt x="13032" y="51808"/>
                </a:cubicBezTo>
                <a:cubicBezTo>
                  <a:pt x="9811" y="50725"/>
                  <a:pt x="7139" y="48375"/>
                  <a:pt x="5700" y="45298"/>
                </a:cubicBezTo>
                <a:cubicBezTo>
                  <a:pt x="4740" y="40254"/>
                  <a:pt x="6453" y="35079"/>
                  <a:pt x="10223" y="31591"/>
                </a:cubicBezTo>
                <a:cubicBezTo>
                  <a:pt x="15020" y="26074"/>
                  <a:pt x="21188" y="21935"/>
                  <a:pt x="28110" y="19598"/>
                </a:cubicBezTo>
                <a:cubicBezTo>
                  <a:pt x="42913" y="14252"/>
                  <a:pt x="58265" y="15554"/>
                  <a:pt x="73685" y="15760"/>
                </a:cubicBezTo>
                <a:cubicBezTo>
                  <a:pt x="89790" y="16198"/>
                  <a:pt x="105826" y="14026"/>
                  <a:pt x="121177" y="9318"/>
                </a:cubicBezTo>
                <a:cubicBezTo>
                  <a:pt x="129950" y="6508"/>
                  <a:pt x="139476" y="2122"/>
                  <a:pt x="148591" y="5343"/>
                </a:cubicBezTo>
                <a:cubicBezTo>
                  <a:pt x="152702" y="6782"/>
                  <a:pt x="157432" y="9661"/>
                  <a:pt x="158117" y="14321"/>
                </a:cubicBezTo>
                <a:cubicBezTo>
                  <a:pt x="158185" y="18775"/>
                  <a:pt x="156815" y="23120"/>
                  <a:pt x="154073" y="26657"/>
                </a:cubicBezTo>
                <a:cubicBezTo>
                  <a:pt x="150989" y="31372"/>
                  <a:pt x="147562" y="35840"/>
                  <a:pt x="143794" y="40021"/>
                </a:cubicBezTo>
                <a:cubicBezTo>
                  <a:pt x="138173" y="46874"/>
                  <a:pt x="129607" y="53727"/>
                  <a:pt x="127277" y="62431"/>
                </a:cubicBezTo>
                <a:cubicBezTo>
                  <a:pt x="127208" y="63452"/>
                  <a:pt x="127962" y="64329"/>
                  <a:pt x="128990" y="64398"/>
                </a:cubicBezTo>
                <a:cubicBezTo>
                  <a:pt x="129744" y="64446"/>
                  <a:pt x="130429" y="64048"/>
                  <a:pt x="130772" y="6339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4" name="Google Shape;2544;p47"/>
          <p:cNvSpPr/>
          <p:nvPr/>
        </p:nvSpPr>
        <p:spPr>
          <a:xfrm>
            <a:off x="4549152" y="3399912"/>
            <a:ext cx="58816" cy="58481"/>
          </a:xfrm>
          <a:custGeom>
            <a:rect b="b" l="l" r="r" t="t"/>
            <a:pathLst>
              <a:path extrusionOk="0" h="68001" w="68391">
                <a:moveTo>
                  <a:pt x="63315" y="55947"/>
                </a:moveTo>
                <a:cubicBezTo>
                  <a:pt x="69963" y="45989"/>
                  <a:pt x="69963" y="33009"/>
                  <a:pt x="63315" y="23051"/>
                </a:cubicBezTo>
                <a:cubicBezTo>
                  <a:pt x="56530" y="13251"/>
                  <a:pt x="46662" y="6014"/>
                  <a:pt x="35285" y="2491"/>
                </a:cubicBezTo>
                <a:cubicBezTo>
                  <a:pt x="26375" y="-661"/>
                  <a:pt x="14314" y="-2512"/>
                  <a:pt x="6159" y="3656"/>
                </a:cubicBezTo>
                <a:cubicBezTo>
                  <a:pt x="2047" y="6836"/>
                  <a:pt x="-283" y="11819"/>
                  <a:pt x="-78" y="17020"/>
                </a:cubicBezTo>
                <a:cubicBezTo>
                  <a:pt x="402" y="28808"/>
                  <a:pt x="11504" y="34564"/>
                  <a:pt x="18289" y="42583"/>
                </a:cubicBezTo>
                <a:cubicBezTo>
                  <a:pt x="21510" y="47531"/>
                  <a:pt x="24457" y="52705"/>
                  <a:pt x="26924" y="58072"/>
                </a:cubicBezTo>
                <a:cubicBezTo>
                  <a:pt x="29529" y="62444"/>
                  <a:pt x="33709" y="65644"/>
                  <a:pt x="38574" y="66981"/>
                </a:cubicBezTo>
                <a:cubicBezTo>
                  <a:pt x="48444" y="69181"/>
                  <a:pt x="58586" y="65165"/>
                  <a:pt x="64274" y="56838"/>
                </a:cubicBezTo>
                <a:cubicBezTo>
                  <a:pt x="66604" y="53411"/>
                  <a:pt x="60985" y="49984"/>
                  <a:pt x="58655" y="53617"/>
                </a:cubicBezTo>
                <a:cubicBezTo>
                  <a:pt x="54406" y="59860"/>
                  <a:pt x="46799" y="62834"/>
                  <a:pt x="39465" y="61087"/>
                </a:cubicBezTo>
                <a:cubicBezTo>
                  <a:pt x="30624" y="58620"/>
                  <a:pt x="29048" y="48134"/>
                  <a:pt x="24457" y="41486"/>
                </a:cubicBezTo>
                <a:cubicBezTo>
                  <a:pt x="19180" y="33742"/>
                  <a:pt x="8557" y="28877"/>
                  <a:pt x="6021" y="19419"/>
                </a:cubicBezTo>
                <a:cubicBezTo>
                  <a:pt x="4993" y="15423"/>
                  <a:pt x="6296" y="11174"/>
                  <a:pt x="9379" y="8453"/>
                </a:cubicBezTo>
                <a:cubicBezTo>
                  <a:pt x="15548" y="3656"/>
                  <a:pt x="25417" y="5438"/>
                  <a:pt x="32338" y="7562"/>
                </a:cubicBezTo>
                <a:cubicBezTo>
                  <a:pt x="42070" y="10482"/>
                  <a:pt x="50774" y="16033"/>
                  <a:pt x="57490" y="23599"/>
                </a:cubicBezTo>
                <a:cubicBezTo>
                  <a:pt x="65165" y="32077"/>
                  <a:pt x="66056" y="44680"/>
                  <a:pt x="59683" y="54165"/>
                </a:cubicBezTo>
                <a:cubicBezTo>
                  <a:pt x="58449" y="56152"/>
                  <a:pt x="61876" y="58140"/>
                  <a:pt x="63315" y="5594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5" name="Google Shape;2545;p47"/>
          <p:cNvSpPr/>
          <p:nvPr/>
        </p:nvSpPr>
        <p:spPr>
          <a:xfrm>
            <a:off x="4335751" y="3715860"/>
            <a:ext cx="4838" cy="31867"/>
          </a:xfrm>
          <a:custGeom>
            <a:rect b="b" l="l" r="r" t="t"/>
            <a:pathLst>
              <a:path extrusionOk="0" h="37055" w="5626">
                <a:moveTo>
                  <a:pt x="-91" y="833"/>
                </a:moveTo>
                <a:cubicBezTo>
                  <a:pt x="-91" y="6590"/>
                  <a:pt x="527" y="12415"/>
                  <a:pt x="938" y="18241"/>
                </a:cubicBezTo>
                <a:lnTo>
                  <a:pt x="1485" y="26944"/>
                </a:lnTo>
                <a:cubicBezTo>
                  <a:pt x="1554" y="29761"/>
                  <a:pt x="1760" y="32578"/>
                  <a:pt x="2103" y="35374"/>
                </a:cubicBezTo>
                <a:cubicBezTo>
                  <a:pt x="2514" y="37361"/>
                  <a:pt x="5461" y="36813"/>
                  <a:pt x="5530" y="34963"/>
                </a:cubicBezTo>
                <a:cubicBezTo>
                  <a:pt x="5598" y="33112"/>
                  <a:pt x="5049" y="29069"/>
                  <a:pt x="4844" y="26259"/>
                </a:cubicBezTo>
                <a:lnTo>
                  <a:pt x="4090" y="17898"/>
                </a:lnTo>
                <a:cubicBezTo>
                  <a:pt x="3610" y="12210"/>
                  <a:pt x="3199" y="6453"/>
                  <a:pt x="2514" y="833"/>
                </a:cubicBezTo>
                <a:cubicBezTo>
                  <a:pt x="2514" y="-811"/>
                  <a:pt x="-91" y="-880"/>
                  <a:pt x="-91" y="8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6" name="Google Shape;2546;p47"/>
          <p:cNvSpPr/>
          <p:nvPr/>
        </p:nvSpPr>
        <p:spPr>
          <a:xfrm>
            <a:off x="4345405" y="3712695"/>
            <a:ext cx="5490" cy="39702"/>
          </a:xfrm>
          <a:custGeom>
            <a:rect b="b" l="l" r="r" t="t"/>
            <a:pathLst>
              <a:path extrusionOk="0" h="46165" w="6384">
                <a:moveTo>
                  <a:pt x="-87" y="1090"/>
                </a:moveTo>
                <a:cubicBezTo>
                  <a:pt x="667" y="15345"/>
                  <a:pt x="1627" y="29531"/>
                  <a:pt x="2107" y="43786"/>
                </a:cubicBezTo>
                <a:cubicBezTo>
                  <a:pt x="2107" y="46391"/>
                  <a:pt x="6492" y="46391"/>
                  <a:pt x="6287" y="43786"/>
                </a:cubicBezTo>
                <a:cubicBezTo>
                  <a:pt x="4985" y="29531"/>
                  <a:pt x="4162" y="15345"/>
                  <a:pt x="3134" y="1090"/>
                </a:cubicBezTo>
                <a:cubicBezTo>
                  <a:pt x="3134" y="-897"/>
                  <a:pt x="-224" y="-965"/>
                  <a:pt x="-87" y="109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7" name="Google Shape;2547;p47"/>
          <p:cNvSpPr/>
          <p:nvPr/>
        </p:nvSpPr>
        <p:spPr>
          <a:xfrm>
            <a:off x="4354523" y="3707697"/>
            <a:ext cx="5449" cy="46576"/>
          </a:xfrm>
          <a:custGeom>
            <a:rect b="b" l="l" r="r" t="t"/>
            <a:pathLst>
              <a:path extrusionOk="0" h="54158" w="6336">
                <a:moveTo>
                  <a:pt x="473" y="1836"/>
                </a:moveTo>
                <a:cubicBezTo>
                  <a:pt x="-486" y="18325"/>
                  <a:pt x="-212" y="34861"/>
                  <a:pt x="1227" y="51316"/>
                </a:cubicBezTo>
                <a:cubicBezTo>
                  <a:pt x="1227" y="54537"/>
                  <a:pt x="6573" y="54537"/>
                  <a:pt x="6230" y="51316"/>
                </a:cubicBezTo>
                <a:cubicBezTo>
                  <a:pt x="4722" y="34868"/>
                  <a:pt x="4380" y="18331"/>
                  <a:pt x="5134" y="1836"/>
                </a:cubicBezTo>
                <a:cubicBezTo>
                  <a:pt x="5134" y="-1180"/>
                  <a:pt x="610" y="-1180"/>
                  <a:pt x="473" y="183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8" name="Google Shape;2548;p47"/>
          <p:cNvSpPr/>
          <p:nvPr/>
        </p:nvSpPr>
        <p:spPr>
          <a:xfrm>
            <a:off x="4366724" y="3712055"/>
            <a:ext cx="5602" cy="49330"/>
          </a:xfrm>
          <a:custGeom>
            <a:rect b="b" l="l" r="r" t="t"/>
            <a:pathLst>
              <a:path extrusionOk="0" h="57361" w="6514">
                <a:moveTo>
                  <a:pt x="-88" y="1836"/>
                </a:moveTo>
                <a:cubicBezTo>
                  <a:pt x="461" y="19469"/>
                  <a:pt x="1078" y="37082"/>
                  <a:pt x="1694" y="54674"/>
                </a:cubicBezTo>
                <a:cubicBezTo>
                  <a:pt x="1694" y="57690"/>
                  <a:pt x="6491" y="57690"/>
                  <a:pt x="6423" y="54674"/>
                </a:cubicBezTo>
                <a:lnTo>
                  <a:pt x="4573" y="1836"/>
                </a:lnTo>
                <a:cubicBezTo>
                  <a:pt x="4573" y="-1180"/>
                  <a:pt x="-225" y="-1180"/>
                  <a:pt x="-88" y="183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9" name="Google Shape;2549;p47"/>
          <p:cNvSpPr/>
          <p:nvPr/>
        </p:nvSpPr>
        <p:spPr>
          <a:xfrm>
            <a:off x="4377914" y="3708095"/>
            <a:ext cx="5720" cy="63727"/>
          </a:xfrm>
          <a:custGeom>
            <a:rect b="b" l="l" r="r" t="t"/>
            <a:pathLst>
              <a:path extrusionOk="0" h="74101" w="6651">
                <a:moveTo>
                  <a:pt x="-90" y="1373"/>
                </a:moveTo>
                <a:cubicBezTo>
                  <a:pt x="458" y="24674"/>
                  <a:pt x="1076" y="47907"/>
                  <a:pt x="1486" y="71208"/>
                </a:cubicBezTo>
                <a:cubicBezTo>
                  <a:pt x="1486" y="74498"/>
                  <a:pt x="6695" y="74498"/>
                  <a:pt x="6558" y="71208"/>
                </a:cubicBezTo>
                <a:cubicBezTo>
                  <a:pt x="5461" y="47975"/>
                  <a:pt x="4571" y="24674"/>
                  <a:pt x="3611" y="1373"/>
                </a:cubicBezTo>
                <a:cubicBezTo>
                  <a:pt x="3611" y="-1026"/>
                  <a:pt x="-158" y="-1026"/>
                  <a:pt x="-90" y="137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0" name="Google Shape;2550;p47"/>
          <p:cNvSpPr/>
          <p:nvPr/>
        </p:nvSpPr>
        <p:spPr>
          <a:xfrm>
            <a:off x="4387452" y="3713814"/>
            <a:ext cx="7729" cy="75714"/>
          </a:xfrm>
          <a:custGeom>
            <a:rect b="b" l="l" r="r" t="t"/>
            <a:pathLst>
              <a:path extrusionOk="0" h="88039" w="8987">
                <a:moveTo>
                  <a:pt x="-87" y="1502"/>
                </a:moveTo>
                <a:cubicBezTo>
                  <a:pt x="1147" y="29326"/>
                  <a:pt x="2380" y="57171"/>
                  <a:pt x="3545" y="85043"/>
                </a:cubicBezTo>
                <a:cubicBezTo>
                  <a:pt x="3545" y="88470"/>
                  <a:pt x="9096" y="88470"/>
                  <a:pt x="8891" y="85043"/>
                </a:cubicBezTo>
                <a:cubicBezTo>
                  <a:pt x="7178" y="57219"/>
                  <a:pt x="5601" y="29326"/>
                  <a:pt x="3956" y="1502"/>
                </a:cubicBezTo>
                <a:cubicBezTo>
                  <a:pt x="3956" y="-1034"/>
                  <a:pt x="-225" y="-1103"/>
                  <a:pt x="-87" y="150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1" name="Google Shape;2551;p47"/>
          <p:cNvSpPr/>
          <p:nvPr/>
        </p:nvSpPr>
        <p:spPr>
          <a:xfrm>
            <a:off x="4398505" y="3707741"/>
            <a:ext cx="6044" cy="78977"/>
          </a:xfrm>
          <a:custGeom>
            <a:rect b="b" l="l" r="r" t="t"/>
            <a:pathLst>
              <a:path extrusionOk="0" h="91834" w="7028">
                <a:moveTo>
                  <a:pt x="277" y="1784"/>
                </a:moveTo>
                <a:cubicBezTo>
                  <a:pt x="-614" y="30774"/>
                  <a:pt x="277" y="59694"/>
                  <a:pt x="1235" y="88684"/>
                </a:cubicBezTo>
                <a:cubicBezTo>
                  <a:pt x="1235" y="92316"/>
                  <a:pt x="7266" y="92316"/>
                  <a:pt x="6924" y="88684"/>
                </a:cubicBezTo>
                <a:cubicBezTo>
                  <a:pt x="4731" y="59770"/>
                  <a:pt x="4114" y="30767"/>
                  <a:pt x="4936" y="1784"/>
                </a:cubicBezTo>
                <a:cubicBezTo>
                  <a:pt x="4936" y="-1163"/>
                  <a:pt x="413" y="-1163"/>
                  <a:pt x="277" y="17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2" name="Google Shape;2552;p47"/>
          <p:cNvSpPr/>
          <p:nvPr/>
        </p:nvSpPr>
        <p:spPr>
          <a:xfrm>
            <a:off x="4410295" y="3709987"/>
            <a:ext cx="5449" cy="85894"/>
          </a:xfrm>
          <a:custGeom>
            <a:rect b="b" l="l" r="r" t="t"/>
            <a:pathLst>
              <a:path extrusionOk="0" h="99877" w="6336">
                <a:moveTo>
                  <a:pt x="742" y="884"/>
                </a:moveTo>
                <a:cubicBezTo>
                  <a:pt x="125" y="16783"/>
                  <a:pt x="-149" y="32772"/>
                  <a:pt x="-80" y="48857"/>
                </a:cubicBezTo>
                <a:cubicBezTo>
                  <a:pt x="-80" y="64756"/>
                  <a:pt x="879" y="80656"/>
                  <a:pt x="879" y="96830"/>
                </a:cubicBezTo>
                <a:cubicBezTo>
                  <a:pt x="879" y="100393"/>
                  <a:pt x="6636" y="100256"/>
                  <a:pt x="6225" y="96830"/>
                </a:cubicBezTo>
                <a:cubicBezTo>
                  <a:pt x="4512" y="81067"/>
                  <a:pt x="4306" y="65030"/>
                  <a:pt x="3963" y="48857"/>
                </a:cubicBezTo>
                <a:cubicBezTo>
                  <a:pt x="3621" y="32683"/>
                  <a:pt x="3963" y="17057"/>
                  <a:pt x="3963" y="884"/>
                </a:cubicBezTo>
                <a:cubicBezTo>
                  <a:pt x="3757" y="-7"/>
                  <a:pt x="2935" y="-576"/>
                  <a:pt x="2044" y="-391"/>
                </a:cubicBezTo>
                <a:cubicBezTo>
                  <a:pt x="1359" y="-261"/>
                  <a:pt x="879" y="240"/>
                  <a:pt x="742" y="8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3" name="Google Shape;2553;p47"/>
          <p:cNvSpPr/>
          <p:nvPr/>
        </p:nvSpPr>
        <p:spPr>
          <a:xfrm>
            <a:off x="4420381" y="3703617"/>
            <a:ext cx="6561" cy="77498"/>
          </a:xfrm>
          <a:custGeom>
            <a:rect b="b" l="l" r="r" t="t"/>
            <a:pathLst>
              <a:path extrusionOk="0" h="90114" w="7629">
                <a:moveTo>
                  <a:pt x="518" y="1444"/>
                </a:moveTo>
                <a:cubicBezTo>
                  <a:pt x="-579" y="29885"/>
                  <a:pt x="-99" y="58258"/>
                  <a:pt x="1203" y="86630"/>
                </a:cubicBezTo>
                <a:cubicBezTo>
                  <a:pt x="1203" y="90742"/>
                  <a:pt x="8057" y="90674"/>
                  <a:pt x="7508" y="86630"/>
                </a:cubicBezTo>
                <a:cubicBezTo>
                  <a:pt x="5109" y="58299"/>
                  <a:pt x="4287" y="29865"/>
                  <a:pt x="4972" y="1444"/>
                </a:cubicBezTo>
                <a:cubicBezTo>
                  <a:pt x="4767" y="217"/>
                  <a:pt x="3602" y="-605"/>
                  <a:pt x="2368" y="-393"/>
                </a:cubicBezTo>
                <a:cubicBezTo>
                  <a:pt x="1409" y="-228"/>
                  <a:pt x="655" y="505"/>
                  <a:pt x="518" y="14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4" name="Google Shape;2554;p47"/>
          <p:cNvSpPr/>
          <p:nvPr/>
        </p:nvSpPr>
        <p:spPr>
          <a:xfrm>
            <a:off x="4434565" y="3700903"/>
            <a:ext cx="5750" cy="41675"/>
          </a:xfrm>
          <a:custGeom>
            <a:rect b="b" l="l" r="r" t="t"/>
            <a:pathLst>
              <a:path extrusionOk="0" h="48459" w="6686">
                <a:moveTo>
                  <a:pt x="-90" y="1244"/>
                </a:moveTo>
                <a:cubicBezTo>
                  <a:pt x="-90" y="8646"/>
                  <a:pt x="527" y="15979"/>
                  <a:pt x="801" y="23381"/>
                </a:cubicBezTo>
                <a:cubicBezTo>
                  <a:pt x="1076" y="30782"/>
                  <a:pt x="1761" y="38252"/>
                  <a:pt x="1555" y="45585"/>
                </a:cubicBezTo>
                <a:cubicBezTo>
                  <a:pt x="1555" y="49149"/>
                  <a:pt x="7107" y="48738"/>
                  <a:pt x="6558" y="44900"/>
                </a:cubicBezTo>
                <a:cubicBezTo>
                  <a:pt x="5530" y="38047"/>
                  <a:pt x="5393" y="30234"/>
                  <a:pt x="4845" y="22970"/>
                </a:cubicBezTo>
                <a:cubicBezTo>
                  <a:pt x="4297" y="15705"/>
                  <a:pt x="3885" y="8441"/>
                  <a:pt x="3337" y="1244"/>
                </a:cubicBezTo>
                <a:cubicBezTo>
                  <a:pt x="3337" y="-948"/>
                  <a:pt x="-158" y="-1017"/>
                  <a:pt x="-90" y="12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5" name="Google Shape;2555;p47"/>
          <p:cNvSpPr/>
          <p:nvPr/>
        </p:nvSpPr>
        <p:spPr>
          <a:xfrm>
            <a:off x="4445779" y="3700726"/>
            <a:ext cx="5157" cy="22445"/>
          </a:xfrm>
          <a:custGeom>
            <a:rect b="b" l="l" r="r" t="t"/>
            <a:pathLst>
              <a:path extrusionOk="0" h="26099" w="5996">
                <a:moveTo>
                  <a:pt x="155" y="1450"/>
                </a:moveTo>
                <a:cubicBezTo>
                  <a:pt x="-461" y="9050"/>
                  <a:pt x="88" y="16692"/>
                  <a:pt x="1732" y="24134"/>
                </a:cubicBezTo>
                <a:cubicBezTo>
                  <a:pt x="2280" y="26807"/>
                  <a:pt x="6461" y="25711"/>
                  <a:pt x="5844" y="23038"/>
                </a:cubicBezTo>
                <a:cubicBezTo>
                  <a:pt x="4199" y="15966"/>
                  <a:pt x="3582" y="8694"/>
                  <a:pt x="3994" y="1450"/>
                </a:cubicBezTo>
                <a:cubicBezTo>
                  <a:pt x="3994" y="-1086"/>
                  <a:pt x="361" y="-1017"/>
                  <a:pt x="155" y="14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6" name="Google Shape;2556;p47"/>
          <p:cNvSpPr/>
          <p:nvPr/>
        </p:nvSpPr>
        <p:spPr>
          <a:xfrm>
            <a:off x="4560587" y="3403752"/>
            <a:ext cx="4479" cy="21976"/>
          </a:xfrm>
          <a:custGeom>
            <a:rect b="b" l="l" r="r" t="t"/>
            <a:pathLst>
              <a:path extrusionOk="0" h="25554" w="5208">
                <a:moveTo>
                  <a:pt x="1623" y="1245"/>
                </a:moveTo>
                <a:cubicBezTo>
                  <a:pt x="1074" y="8646"/>
                  <a:pt x="457" y="15979"/>
                  <a:pt x="-91" y="23381"/>
                </a:cubicBezTo>
                <a:cubicBezTo>
                  <a:pt x="-91" y="25711"/>
                  <a:pt x="3405" y="25711"/>
                  <a:pt x="3542" y="23381"/>
                </a:cubicBezTo>
                <a:cubicBezTo>
                  <a:pt x="4090" y="15979"/>
                  <a:pt x="4569" y="8646"/>
                  <a:pt x="5118" y="1245"/>
                </a:cubicBezTo>
                <a:cubicBezTo>
                  <a:pt x="5118" y="-1017"/>
                  <a:pt x="1828" y="-948"/>
                  <a:pt x="1623" y="12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7" name="Google Shape;2557;p47"/>
          <p:cNvSpPr/>
          <p:nvPr/>
        </p:nvSpPr>
        <p:spPr>
          <a:xfrm>
            <a:off x="4570186" y="3403796"/>
            <a:ext cx="5010" cy="35362"/>
          </a:xfrm>
          <a:custGeom>
            <a:rect b="b" l="l" r="r" t="t"/>
            <a:pathLst>
              <a:path extrusionOk="0" h="41119" w="5825">
                <a:moveTo>
                  <a:pt x="2376" y="1193"/>
                </a:moveTo>
                <a:lnTo>
                  <a:pt x="-91" y="38612"/>
                </a:lnTo>
                <a:cubicBezTo>
                  <a:pt x="-91" y="41353"/>
                  <a:pt x="4090" y="41422"/>
                  <a:pt x="4158" y="38612"/>
                </a:cubicBezTo>
                <a:cubicBezTo>
                  <a:pt x="4706" y="26139"/>
                  <a:pt x="5187" y="13666"/>
                  <a:pt x="5734" y="1193"/>
                </a:cubicBezTo>
                <a:cubicBezTo>
                  <a:pt x="5734" y="-1000"/>
                  <a:pt x="2514" y="-931"/>
                  <a:pt x="2376" y="119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8" name="Google Shape;2558;p47"/>
          <p:cNvSpPr/>
          <p:nvPr/>
        </p:nvSpPr>
        <p:spPr>
          <a:xfrm>
            <a:off x="4576016" y="3403973"/>
            <a:ext cx="7544" cy="47107"/>
          </a:xfrm>
          <a:custGeom>
            <a:rect b="b" l="l" r="r" t="t"/>
            <a:pathLst>
              <a:path extrusionOk="0" h="54775" w="8772">
                <a:moveTo>
                  <a:pt x="5734" y="988"/>
                </a:moveTo>
                <a:cubicBezTo>
                  <a:pt x="3815" y="17984"/>
                  <a:pt x="2102" y="35254"/>
                  <a:pt x="-91" y="52113"/>
                </a:cubicBezTo>
                <a:cubicBezTo>
                  <a:pt x="-91" y="55060"/>
                  <a:pt x="4433" y="55128"/>
                  <a:pt x="4638" y="52113"/>
                </a:cubicBezTo>
                <a:cubicBezTo>
                  <a:pt x="5734" y="35048"/>
                  <a:pt x="7311" y="17847"/>
                  <a:pt x="8682" y="988"/>
                </a:cubicBezTo>
                <a:cubicBezTo>
                  <a:pt x="8682" y="-931"/>
                  <a:pt x="5940" y="-863"/>
                  <a:pt x="5734" y="98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9" name="Google Shape;2559;p47"/>
          <p:cNvSpPr/>
          <p:nvPr/>
        </p:nvSpPr>
        <p:spPr>
          <a:xfrm>
            <a:off x="4584025" y="3409537"/>
            <a:ext cx="5776" cy="43083"/>
          </a:xfrm>
          <a:custGeom>
            <a:rect b="b" l="l" r="r" t="t"/>
            <a:pathLst>
              <a:path extrusionOk="0" h="50097" w="6716">
                <a:moveTo>
                  <a:pt x="3062" y="1296"/>
                </a:moveTo>
                <a:cubicBezTo>
                  <a:pt x="2102" y="16647"/>
                  <a:pt x="1075" y="31930"/>
                  <a:pt x="-91" y="47282"/>
                </a:cubicBezTo>
                <a:cubicBezTo>
                  <a:pt x="-91" y="50434"/>
                  <a:pt x="4775" y="50503"/>
                  <a:pt x="4844" y="47282"/>
                </a:cubicBezTo>
                <a:cubicBezTo>
                  <a:pt x="5324" y="31930"/>
                  <a:pt x="5940" y="16647"/>
                  <a:pt x="6625" y="1296"/>
                </a:cubicBezTo>
                <a:cubicBezTo>
                  <a:pt x="6625" y="-1034"/>
                  <a:pt x="3199" y="-966"/>
                  <a:pt x="3062" y="129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0" name="Google Shape;2560;p47"/>
          <p:cNvSpPr/>
          <p:nvPr/>
        </p:nvSpPr>
        <p:spPr>
          <a:xfrm>
            <a:off x="4592317" y="3420961"/>
            <a:ext cx="8044" cy="28875"/>
          </a:xfrm>
          <a:custGeom>
            <a:rect b="b" l="l" r="r" t="t"/>
            <a:pathLst>
              <a:path extrusionOk="0" h="33575" w="9354">
                <a:moveTo>
                  <a:pt x="5132" y="1091"/>
                </a:moveTo>
                <a:cubicBezTo>
                  <a:pt x="3418" y="10754"/>
                  <a:pt x="1774" y="20417"/>
                  <a:pt x="-8" y="30012"/>
                </a:cubicBezTo>
                <a:cubicBezTo>
                  <a:pt x="-351" y="31334"/>
                  <a:pt x="402" y="32705"/>
                  <a:pt x="1774" y="33061"/>
                </a:cubicBezTo>
                <a:cubicBezTo>
                  <a:pt x="3075" y="33425"/>
                  <a:pt x="4446" y="32636"/>
                  <a:pt x="4789" y="31314"/>
                </a:cubicBezTo>
                <a:cubicBezTo>
                  <a:pt x="6159" y="21582"/>
                  <a:pt x="7667" y="11919"/>
                  <a:pt x="9175" y="2256"/>
                </a:cubicBezTo>
                <a:cubicBezTo>
                  <a:pt x="9517" y="1139"/>
                  <a:pt x="8832" y="-20"/>
                  <a:pt x="7736" y="-348"/>
                </a:cubicBezTo>
                <a:cubicBezTo>
                  <a:pt x="6639" y="-657"/>
                  <a:pt x="5474" y="-20"/>
                  <a:pt x="5132" y="10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1" name="Google Shape;2561;p47"/>
          <p:cNvSpPr/>
          <p:nvPr/>
        </p:nvSpPr>
        <p:spPr>
          <a:xfrm>
            <a:off x="4600560" y="3425032"/>
            <a:ext cx="5744" cy="11522"/>
          </a:xfrm>
          <a:custGeom>
            <a:rect b="b" l="l" r="r" t="t"/>
            <a:pathLst>
              <a:path extrusionOk="0" h="13398" w="6679">
                <a:moveTo>
                  <a:pt x="1774" y="1356"/>
                </a:moveTo>
                <a:lnTo>
                  <a:pt x="-8" y="9854"/>
                </a:lnTo>
                <a:cubicBezTo>
                  <a:pt x="-350" y="11156"/>
                  <a:pt x="403" y="12472"/>
                  <a:pt x="1705" y="12870"/>
                </a:cubicBezTo>
                <a:cubicBezTo>
                  <a:pt x="3008" y="13253"/>
                  <a:pt x="4309" y="12527"/>
                  <a:pt x="4721" y="11259"/>
                </a:cubicBezTo>
                <a:cubicBezTo>
                  <a:pt x="4721" y="11225"/>
                  <a:pt x="4721" y="11191"/>
                  <a:pt x="4721" y="11156"/>
                </a:cubicBezTo>
                <a:lnTo>
                  <a:pt x="6434" y="2590"/>
                </a:lnTo>
                <a:cubicBezTo>
                  <a:pt x="6640" y="1993"/>
                  <a:pt x="6640" y="1336"/>
                  <a:pt x="6434" y="739"/>
                </a:cubicBezTo>
                <a:cubicBezTo>
                  <a:pt x="6091" y="198"/>
                  <a:pt x="5612" y="-199"/>
                  <a:pt x="4995" y="-357"/>
                </a:cubicBezTo>
                <a:cubicBezTo>
                  <a:pt x="3693" y="-666"/>
                  <a:pt x="2391" y="88"/>
                  <a:pt x="2048" y="135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2" name="Google Shape;2562;p47"/>
          <p:cNvSpPr/>
          <p:nvPr/>
        </p:nvSpPr>
        <p:spPr>
          <a:xfrm>
            <a:off x="4254382" y="3824825"/>
            <a:ext cx="5079" cy="18207"/>
          </a:xfrm>
          <a:custGeom>
            <a:rect b="b" l="l" r="r" t="t"/>
            <a:pathLst>
              <a:path extrusionOk="0" h="21171" w="5906">
                <a:moveTo>
                  <a:pt x="372" y="-151"/>
                </a:moveTo>
                <a:cubicBezTo>
                  <a:pt x="234" y="130"/>
                  <a:pt x="98" y="432"/>
                  <a:pt x="-39" y="740"/>
                </a:cubicBezTo>
                <a:cubicBezTo>
                  <a:pt x="-108" y="1083"/>
                  <a:pt x="-108" y="1432"/>
                  <a:pt x="-39" y="1768"/>
                </a:cubicBezTo>
                <a:lnTo>
                  <a:pt x="372" y="4441"/>
                </a:lnTo>
                <a:cubicBezTo>
                  <a:pt x="372" y="6086"/>
                  <a:pt x="920" y="7799"/>
                  <a:pt x="1194" y="9444"/>
                </a:cubicBezTo>
                <a:lnTo>
                  <a:pt x="3044" y="19724"/>
                </a:lnTo>
                <a:cubicBezTo>
                  <a:pt x="3387" y="21505"/>
                  <a:pt x="6129" y="20752"/>
                  <a:pt x="5786" y="19038"/>
                </a:cubicBezTo>
                <a:lnTo>
                  <a:pt x="3592" y="8758"/>
                </a:lnTo>
                <a:cubicBezTo>
                  <a:pt x="3592" y="7114"/>
                  <a:pt x="2907" y="5469"/>
                  <a:pt x="2496" y="3893"/>
                </a:cubicBezTo>
                <a:cubicBezTo>
                  <a:pt x="2085" y="2316"/>
                  <a:pt x="2085" y="2111"/>
                  <a:pt x="1811" y="1220"/>
                </a:cubicBezTo>
                <a:cubicBezTo>
                  <a:pt x="1879" y="925"/>
                  <a:pt x="1879" y="623"/>
                  <a:pt x="1811" y="329"/>
                </a:cubicBezTo>
                <a:cubicBezTo>
                  <a:pt x="1811" y="329"/>
                  <a:pt x="1331" y="-14"/>
                  <a:pt x="1194" y="-288"/>
                </a:cubicBezTo>
                <a:cubicBezTo>
                  <a:pt x="1057" y="-439"/>
                  <a:pt x="852" y="-473"/>
                  <a:pt x="715" y="-357"/>
                </a:cubicBezTo>
                <a:cubicBezTo>
                  <a:pt x="715" y="-336"/>
                  <a:pt x="646" y="-315"/>
                  <a:pt x="646" y="-28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3" name="Google Shape;2563;p47"/>
          <p:cNvSpPr/>
          <p:nvPr/>
        </p:nvSpPr>
        <p:spPr>
          <a:xfrm>
            <a:off x="4262509" y="3824610"/>
            <a:ext cx="5879" cy="23438"/>
          </a:xfrm>
          <a:custGeom>
            <a:rect b="b" l="l" r="r" t="t"/>
            <a:pathLst>
              <a:path extrusionOk="0" h="27253" w="6836">
                <a:moveTo>
                  <a:pt x="-39" y="2224"/>
                </a:moveTo>
                <a:cubicBezTo>
                  <a:pt x="1537" y="9591"/>
                  <a:pt x="2291" y="17102"/>
                  <a:pt x="2360" y="24634"/>
                </a:cubicBezTo>
                <a:cubicBezTo>
                  <a:pt x="2360" y="25847"/>
                  <a:pt x="3319" y="26827"/>
                  <a:pt x="4552" y="26827"/>
                </a:cubicBezTo>
                <a:cubicBezTo>
                  <a:pt x="5786" y="26827"/>
                  <a:pt x="6746" y="25847"/>
                  <a:pt x="6746" y="24634"/>
                </a:cubicBezTo>
                <a:cubicBezTo>
                  <a:pt x="6609" y="16705"/>
                  <a:pt x="5718" y="8803"/>
                  <a:pt x="4004" y="1059"/>
                </a:cubicBezTo>
                <a:cubicBezTo>
                  <a:pt x="3388" y="-1545"/>
                  <a:pt x="-588" y="-449"/>
                  <a:pt x="-39" y="22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4" name="Google Shape;2564;p47"/>
          <p:cNvSpPr/>
          <p:nvPr/>
        </p:nvSpPr>
        <p:spPr>
          <a:xfrm>
            <a:off x="4271736" y="3823004"/>
            <a:ext cx="6207" cy="30156"/>
          </a:xfrm>
          <a:custGeom>
            <a:rect b="b" l="l" r="r" t="t"/>
            <a:pathLst>
              <a:path extrusionOk="0" h="35065" w="7217">
                <a:moveTo>
                  <a:pt x="-86" y="941"/>
                </a:moveTo>
                <a:lnTo>
                  <a:pt x="1559" y="16909"/>
                </a:lnTo>
                <a:cubicBezTo>
                  <a:pt x="2108" y="22255"/>
                  <a:pt x="2930" y="27601"/>
                  <a:pt x="3135" y="32878"/>
                </a:cubicBezTo>
                <a:cubicBezTo>
                  <a:pt x="3272" y="33974"/>
                  <a:pt x="4232" y="34755"/>
                  <a:pt x="5328" y="34625"/>
                </a:cubicBezTo>
                <a:cubicBezTo>
                  <a:pt x="6494" y="34495"/>
                  <a:pt x="7247" y="33494"/>
                  <a:pt x="7110" y="32398"/>
                </a:cubicBezTo>
                <a:cubicBezTo>
                  <a:pt x="6082" y="27189"/>
                  <a:pt x="5603" y="21775"/>
                  <a:pt x="4917" y="16498"/>
                </a:cubicBezTo>
                <a:cubicBezTo>
                  <a:pt x="4232" y="11221"/>
                  <a:pt x="3409" y="5876"/>
                  <a:pt x="2724" y="599"/>
                </a:cubicBezTo>
                <a:cubicBezTo>
                  <a:pt x="2724" y="-977"/>
                  <a:pt x="-223" y="-635"/>
                  <a:pt x="-86" y="9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5" name="Google Shape;2565;p47"/>
          <p:cNvSpPr/>
          <p:nvPr/>
        </p:nvSpPr>
        <p:spPr>
          <a:xfrm>
            <a:off x="4280101" y="3824746"/>
            <a:ext cx="9430" cy="40208"/>
          </a:xfrm>
          <a:custGeom>
            <a:rect b="b" l="l" r="r" t="t"/>
            <a:pathLst>
              <a:path extrusionOk="0" h="46753" w="10965">
                <a:moveTo>
                  <a:pt x="-91" y="1997"/>
                </a:moveTo>
                <a:cubicBezTo>
                  <a:pt x="1897" y="15703"/>
                  <a:pt x="3953" y="29753"/>
                  <a:pt x="5803" y="43665"/>
                </a:cubicBezTo>
                <a:cubicBezTo>
                  <a:pt x="5734" y="45063"/>
                  <a:pt x="6831" y="46255"/>
                  <a:pt x="8202" y="46324"/>
                </a:cubicBezTo>
                <a:cubicBezTo>
                  <a:pt x="9640" y="46399"/>
                  <a:pt x="10806" y="45316"/>
                  <a:pt x="10874" y="43918"/>
                </a:cubicBezTo>
                <a:cubicBezTo>
                  <a:pt x="10874" y="43603"/>
                  <a:pt x="10806" y="43281"/>
                  <a:pt x="10737" y="42980"/>
                </a:cubicBezTo>
                <a:cubicBezTo>
                  <a:pt x="8270" y="29273"/>
                  <a:pt x="5940" y="15018"/>
                  <a:pt x="3884" y="969"/>
                </a:cubicBezTo>
                <a:cubicBezTo>
                  <a:pt x="3473" y="-1498"/>
                  <a:pt x="-159" y="-402"/>
                  <a:pt x="184" y="1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6" name="Google Shape;2566;p47"/>
          <p:cNvSpPr/>
          <p:nvPr/>
        </p:nvSpPr>
        <p:spPr>
          <a:xfrm>
            <a:off x="4291929" y="3817943"/>
            <a:ext cx="11054" cy="54359"/>
          </a:xfrm>
          <a:custGeom>
            <a:rect b="b" l="l" r="r" t="t"/>
            <a:pathLst>
              <a:path extrusionOk="0" h="63208" w="12854">
                <a:moveTo>
                  <a:pt x="-79" y="1758"/>
                </a:moveTo>
                <a:cubicBezTo>
                  <a:pt x="812" y="11559"/>
                  <a:pt x="1908" y="21427"/>
                  <a:pt x="3210" y="31228"/>
                </a:cubicBezTo>
                <a:cubicBezTo>
                  <a:pt x="4512" y="41028"/>
                  <a:pt x="5746" y="51308"/>
                  <a:pt x="8076" y="61040"/>
                </a:cubicBezTo>
                <a:cubicBezTo>
                  <a:pt x="8829" y="64124"/>
                  <a:pt x="13147" y="62753"/>
                  <a:pt x="12736" y="59737"/>
                </a:cubicBezTo>
                <a:cubicBezTo>
                  <a:pt x="11365" y="50211"/>
                  <a:pt x="9378" y="40685"/>
                  <a:pt x="8007" y="31091"/>
                </a:cubicBezTo>
                <a:cubicBezTo>
                  <a:pt x="6637" y="21496"/>
                  <a:pt x="5403" y="11559"/>
                  <a:pt x="4443" y="1758"/>
                </a:cubicBezTo>
                <a:cubicBezTo>
                  <a:pt x="4443" y="-1120"/>
                  <a:pt x="-354" y="-1188"/>
                  <a:pt x="-79" y="175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7" name="Google Shape;2567;p47"/>
          <p:cNvSpPr/>
          <p:nvPr/>
        </p:nvSpPr>
        <p:spPr>
          <a:xfrm>
            <a:off x="4303231" y="3817367"/>
            <a:ext cx="12227" cy="60682"/>
          </a:xfrm>
          <a:custGeom>
            <a:rect b="b" l="l" r="r" t="t"/>
            <a:pathLst>
              <a:path extrusionOk="0" h="70561" w="14218">
                <a:moveTo>
                  <a:pt x="-75" y="1196"/>
                </a:moveTo>
                <a:cubicBezTo>
                  <a:pt x="1365" y="12436"/>
                  <a:pt x="2872" y="23675"/>
                  <a:pt x="4311" y="34983"/>
                </a:cubicBezTo>
                <a:cubicBezTo>
                  <a:pt x="5751" y="46291"/>
                  <a:pt x="6710" y="57256"/>
                  <a:pt x="8766" y="68222"/>
                </a:cubicBezTo>
                <a:cubicBezTo>
                  <a:pt x="9314" y="71169"/>
                  <a:pt x="14454" y="70552"/>
                  <a:pt x="14112" y="67468"/>
                </a:cubicBezTo>
                <a:cubicBezTo>
                  <a:pt x="12878" y="56365"/>
                  <a:pt x="10548" y="45332"/>
                  <a:pt x="8697" y="34366"/>
                </a:cubicBezTo>
                <a:cubicBezTo>
                  <a:pt x="6847" y="23401"/>
                  <a:pt x="4996" y="11956"/>
                  <a:pt x="3078" y="717"/>
                </a:cubicBezTo>
                <a:cubicBezTo>
                  <a:pt x="3078" y="-1065"/>
                  <a:pt x="-349" y="-654"/>
                  <a:pt x="-75" y="119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8" name="Google Shape;2568;p47"/>
          <p:cNvSpPr/>
          <p:nvPr/>
        </p:nvSpPr>
        <p:spPr>
          <a:xfrm>
            <a:off x="4315491" y="3815087"/>
            <a:ext cx="12670" cy="67340"/>
          </a:xfrm>
          <a:custGeom>
            <a:rect b="b" l="l" r="r" t="t"/>
            <a:pathLst>
              <a:path extrusionOk="0" h="78302" w="14733">
                <a:moveTo>
                  <a:pt x="-87" y="1245"/>
                </a:moveTo>
                <a:cubicBezTo>
                  <a:pt x="1489" y="26348"/>
                  <a:pt x="4710" y="51322"/>
                  <a:pt x="9508" y="76014"/>
                </a:cubicBezTo>
                <a:cubicBezTo>
                  <a:pt x="10193" y="79304"/>
                  <a:pt x="15264" y="77864"/>
                  <a:pt x="14579" y="74575"/>
                </a:cubicBezTo>
                <a:cubicBezTo>
                  <a:pt x="9439" y="50362"/>
                  <a:pt x="5738" y="25882"/>
                  <a:pt x="3408" y="1245"/>
                </a:cubicBezTo>
                <a:cubicBezTo>
                  <a:pt x="3408" y="-948"/>
                  <a:pt x="-224" y="-1017"/>
                  <a:pt x="-87" y="12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9" name="Google Shape;2569;p47"/>
          <p:cNvSpPr/>
          <p:nvPr/>
        </p:nvSpPr>
        <p:spPr>
          <a:xfrm>
            <a:off x="4327907" y="3814856"/>
            <a:ext cx="12869" cy="73254"/>
          </a:xfrm>
          <a:custGeom>
            <a:rect b="b" l="l" r="r" t="t"/>
            <a:pathLst>
              <a:path extrusionOk="0" h="85179" w="14964">
                <a:moveTo>
                  <a:pt x="-77" y="1445"/>
                </a:moveTo>
                <a:cubicBezTo>
                  <a:pt x="1500" y="15152"/>
                  <a:pt x="3076" y="28858"/>
                  <a:pt x="4789" y="42565"/>
                </a:cubicBezTo>
                <a:cubicBezTo>
                  <a:pt x="6365" y="56271"/>
                  <a:pt x="7256" y="69978"/>
                  <a:pt x="9655" y="82862"/>
                </a:cubicBezTo>
                <a:cubicBezTo>
                  <a:pt x="10135" y="85809"/>
                  <a:pt x="15137" y="85124"/>
                  <a:pt x="14863" y="82108"/>
                </a:cubicBezTo>
                <a:cubicBezTo>
                  <a:pt x="13836" y="68744"/>
                  <a:pt x="11163" y="55312"/>
                  <a:pt x="9312" y="42017"/>
                </a:cubicBezTo>
                <a:cubicBezTo>
                  <a:pt x="7462" y="28721"/>
                  <a:pt x="5406" y="14604"/>
                  <a:pt x="3487" y="897"/>
                </a:cubicBezTo>
                <a:cubicBezTo>
                  <a:pt x="3487" y="-1159"/>
                  <a:pt x="-351" y="-679"/>
                  <a:pt x="-77" y="13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0" name="Google Shape;2570;p47"/>
          <p:cNvSpPr/>
          <p:nvPr/>
        </p:nvSpPr>
        <p:spPr>
          <a:xfrm>
            <a:off x="4338342" y="3812595"/>
            <a:ext cx="15454" cy="81152"/>
          </a:xfrm>
          <a:custGeom>
            <a:rect b="b" l="l" r="r" t="t"/>
            <a:pathLst>
              <a:path extrusionOk="0" h="94363" w="17970">
                <a:moveTo>
                  <a:pt x="-91" y="1540"/>
                </a:moveTo>
                <a:cubicBezTo>
                  <a:pt x="1965" y="16755"/>
                  <a:pt x="3953" y="31900"/>
                  <a:pt x="5940" y="47115"/>
                </a:cubicBezTo>
                <a:cubicBezTo>
                  <a:pt x="7927" y="62329"/>
                  <a:pt x="9161" y="77064"/>
                  <a:pt x="11903" y="91798"/>
                </a:cubicBezTo>
                <a:cubicBezTo>
                  <a:pt x="12588" y="95088"/>
                  <a:pt x="18207" y="94402"/>
                  <a:pt x="17865" y="90976"/>
                </a:cubicBezTo>
                <a:cubicBezTo>
                  <a:pt x="16357" y="76104"/>
                  <a:pt x="13342" y="61233"/>
                  <a:pt x="11012" y="46429"/>
                </a:cubicBezTo>
                <a:cubicBezTo>
                  <a:pt x="8681" y="31626"/>
                  <a:pt x="6282" y="16138"/>
                  <a:pt x="4158" y="992"/>
                </a:cubicBezTo>
                <a:cubicBezTo>
                  <a:pt x="4158" y="-1201"/>
                  <a:pt x="-91" y="-721"/>
                  <a:pt x="183" y="15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1" name="Google Shape;2571;p47"/>
          <p:cNvSpPr/>
          <p:nvPr/>
        </p:nvSpPr>
        <p:spPr>
          <a:xfrm>
            <a:off x="4353477" y="3816728"/>
            <a:ext cx="15631" cy="85747"/>
          </a:xfrm>
          <a:custGeom>
            <a:rect b="b" l="l" r="r" t="t"/>
            <a:pathLst>
              <a:path extrusionOk="0" h="99706" w="18175">
                <a:moveTo>
                  <a:pt x="-91" y="1870"/>
                </a:moveTo>
                <a:cubicBezTo>
                  <a:pt x="1966" y="17907"/>
                  <a:pt x="3953" y="33896"/>
                  <a:pt x="5940" y="49843"/>
                </a:cubicBezTo>
                <a:cubicBezTo>
                  <a:pt x="7859" y="65605"/>
                  <a:pt x="9298" y="81437"/>
                  <a:pt x="12040" y="97062"/>
                </a:cubicBezTo>
                <a:cubicBezTo>
                  <a:pt x="12588" y="100489"/>
                  <a:pt x="18414" y="99735"/>
                  <a:pt x="18071" y="96240"/>
                </a:cubicBezTo>
                <a:cubicBezTo>
                  <a:pt x="16495" y="80477"/>
                  <a:pt x="13616" y="64783"/>
                  <a:pt x="11217" y="49089"/>
                </a:cubicBezTo>
                <a:cubicBezTo>
                  <a:pt x="8819" y="33395"/>
                  <a:pt x="6420" y="17153"/>
                  <a:pt x="4364" y="1116"/>
                </a:cubicBezTo>
                <a:cubicBezTo>
                  <a:pt x="4364" y="-1282"/>
                  <a:pt x="-296" y="-734"/>
                  <a:pt x="47" y="17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2" name="Google Shape;2572;p47"/>
          <p:cNvSpPr/>
          <p:nvPr/>
        </p:nvSpPr>
        <p:spPr>
          <a:xfrm>
            <a:off x="4366638" y="3822959"/>
            <a:ext cx="15879" cy="80750"/>
          </a:xfrm>
          <a:custGeom>
            <a:rect b="b" l="l" r="r" t="t"/>
            <a:pathLst>
              <a:path extrusionOk="0" h="93895" w="18464">
                <a:moveTo>
                  <a:pt x="81" y="2912"/>
                </a:moveTo>
                <a:cubicBezTo>
                  <a:pt x="4193" y="32313"/>
                  <a:pt x="7415" y="61919"/>
                  <a:pt x="12212" y="91251"/>
                </a:cubicBezTo>
                <a:cubicBezTo>
                  <a:pt x="12760" y="94678"/>
                  <a:pt x="19065" y="93924"/>
                  <a:pt x="18311" y="90429"/>
                </a:cubicBezTo>
                <a:cubicBezTo>
                  <a:pt x="14541" y="60754"/>
                  <a:pt x="9196" y="31216"/>
                  <a:pt x="4605" y="1336"/>
                </a:cubicBezTo>
                <a:cubicBezTo>
                  <a:pt x="4124" y="-1748"/>
                  <a:pt x="-535" y="-446"/>
                  <a:pt x="-56" y="26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3" name="Google Shape;2573;p47"/>
          <p:cNvSpPr/>
          <p:nvPr/>
        </p:nvSpPr>
        <p:spPr>
          <a:xfrm>
            <a:off x="4379366" y="3833593"/>
            <a:ext cx="15177" cy="73988"/>
          </a:xfrm>
          <a:custGeom>
            <a:rect b="b" l="l" r="r" t="t"/>
            <a:pathLst>
              <a:path extrusionOk="0" h="86033" w="17648">
                <a:moveTo>
                  <a:pt x="-66" y="1844"/>
                </a:moveTo>
                <a:lnTo>
                  <a:pt x="5965" y="42963"/>
                </a:lnTo>
                <a:lnTo>
                  <a:pt x="8912" y="63112"/>
                </a:lnTo>
                <a:cubicBezTo>
                  <a:pt x="9940" y="69965"/>
                  <a:pt x="10489" y="77230"/>
                  <a:pt x="12133" y="83671"/>
                </a:cubicBezTo>
                <a:cubicBezTo>
                  <a:pt x="12887" y="86619"/>
                  <a:pt x="17821" y="86070"/>
                  <a:pt x="17547" y="82918"/>
                </a:cubicBezTo>
                <a:cubicBezTo>
                  <a:pt x="16999" y="76064"/>
                  <a:pt x="15423" y="69554"/>
                  <a:pt x="14258" y="62975"/>
                </a:cubicBezTo>
                <a:lnTo>
                  <a:pt x="10557" y="42415"/>
                </a:lnTo>
                <a:lnTo>
                  <a:pt x="3292" y="815"/>
                </a:lnTo>
                <a:cubicBezTo>
                  <a:pt x="2882" y="-1378"/>
                  <a:pt x="-409" y="-418"/>
                  <a:pt x="-66" y="17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4" name="Google Shape;2574;p47"/>
          <p:cNvSpPr/>
          <p:nvPr/>
        </p:nvSpPr>
        <p:spPr>
          <a:xfrm>
            <a:off x="4392790" y="3840963"/>
            <a:ext cx="14445" cy="66976"/>
          </a:xfrm>
          <a:custGeom>
            <a:rect b="b" l="l" r="r" t="t"/>
            <a:pathLst>
              <a:path extrusionOk="0" h="77879" w="16796">
                <a:moveTo>
                  <a:pt x="-63" y="2381"/>
                </a:moveTo>
                <a:cubicBezTo>
                  <a:pt x="3638" y="26711"/>
                  <a:pt x="7407" y="51040"/>
                  <a:pt x="11040" y="75369"/>
                </a:cubicBezTo>
                <a:cubicBezTo>
                  <a:pt x="11588" y="79001"/>
                  <a:pt x="17276" y="77494"/>
                  <a:pt x="16659" y="73861"/>
                </a:cubicBezTo>
                <a:cubicBezTo>
                  <a:pt x="12479" y="49690"/>
                  <a:pt x="8367" y="25477"/>
                  <a:pt x="4324" y="1217"/>
                </a:cubicBezTo>
                <a:cubicBezTo>
                  <a:pt x="3775" y="-1662"/>
                  <a:pt x="-474" y="-428"/>
                  <a:pt x="-63" y="23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5" name="Google Shape;2575;p47"/>
          <p:cNvSpPr/>
          <p:nvPr/>
        </p:nvSpPr>
        <p:spPr>
          <a:xfrm>
            <a:off x="4406233" y="3845620"/>
            <a:ext cx="13456" cy="63552"/>
          </a:xfrm>
          <a:custGeom>
            <a:rect b="b" l="l" r="r" t="t"/>
            <a:pathLst>
              <a:path extrusionOk="0" h="73898" w="15646">
                <a:moveTo>
                  <a:pt x="-83" y="1485"/>
                </a:moveTo>
                <a:cubicBezTo>
                  <a:pt x="2179" y="24923"/>
                  <a:pt x="5537" y="48292"/>
                  <a:pt x="9992" y="71388"/>
                </a:cubicBezTo>
                <a:cubicBezTo>
                  <a:pt x="10677" y="75020"/>
                  <a:pt x="16297" y="73513"/>
                  <a:pt x="15474" y="69880"/>
                </a:cubicBezTo>
                <a:cubicBezTo>
                  <a:pt x="10403" y="47264"/>
                  <a:pt x="6428" y="24422"/>
                  <a:pt x="3618" y="1347"/>
                </a:cubicBezTo>
                <a:cubicBezTo>
                  <a:pt x="3618" y="-983"/>
                  <a:pt x="-288" y="-1051"/>
                  <a:pt x="-83" y="134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6" name="Google Shape;2576;p47"/>
          <p:cNvSpPr/>
          <p:nvPr/>
        </p:nvSpPr>
        <p:spPr>
          <a:xfrm>
            <a:off x="4422788" y="3846144"/>
            <a:ext cx="14762" cy="67065"/>
          </a:xfrm>
          <a:custGeom>
            <a:rect b="b" l="l" r="r" t="t"/>
            <a:pathLst>
              <a:path extrusionOk="0" h="77983" w="17165">
                <a:moveTo>
                  <a:pt x="-91" y="1013"/>
                </a:moveTo>
                <a:cubicBezTo>
                  <a:pt x="47" y="7236"/>
                  <a:pt x="663" y="13438"/>
                  <a:pt x="1623" y="19585"/>
                </a:cubicBezTo>
                <a:cubicBezTo>
                  <a:pt x="2445" y="25685"/>
                  <a:pt x="3336" y="31853"/>
                  <a:pt x="4364" y="37952"/>
                </a:cubicBezTo>
                <a:cubicBezTo>
                  <a:pt x="6420" y="50494"/>
                  <a:pt x="8476" y="63241"/>
                  <a:pt x="11628" y="75508"/>
                </a:cubicBezTo>
                <a:cubicBezTo>
                  <a:pt x="12040" y="76982"/>
                  <a:pt x="13547" y="77859"/>
                  <a:pt x="14986" y="77462"/>
                </a:cubicBezTo>
                <a:cubicBezTo>
                  <a:pt x="16495" y="77064"/>
                  <a:pt x="17386" y="75542"/>
                  <a:pt x="16974" y="74069"/>
                </a:cubicBezTo>
                <a:cubicBezTo>
                  <a:pt x="14370" y="61870"/>
                  <a:pt x="11286" y="49740"/>
                  <a:pt x="8888" y="37472"/>
                </a:cubicBezTo>
                <a:cubicBezTo>
                  <a:pt x="7722" y="31305"/>
                  <a:pt x="6557" y="25205"/>
                  <a:pt x="5461" y="19037"/>
                </a:cubicBezTo>
                <a:cubicBezTo>
                  <a:pt x="4364" y="12869"/>
                  <a:pt x="3679" y="6701"/>
                  <a:pt x="2102" y="670"/>
                </a:cubicBezTo>
                <a:cubicBezTo>
                  <a:pt x="2102" y="67"/>
                  <a:pt x="1623" y="-426"/>
                  <a:pt x="1006" y="-426"/>
                </a:cubicBezTo>
                <a:cubicBezTo>
                  <a:pt x="389" y="-426"/>
                  <a:pt x="-91" y="67"/>
                  <a:pt x="-91" y="6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7" name="Google Shape;2577;p47"/>
          <p:cNvSpPr/>
          <p:nvPr/>
        </p:nvSpPr>
        <p:spPr>
          <a:xfrm>
            <a:off x="4434951" y="3849058"/>
            <a:ext cx="13861" cy="63171"/>
          </a:xfrm>
          <a:custGeom>
            <a:rect b="b" l="l" r="r" t="t"/>
            <a:pathLst>
              <a:path extrusionOk="0" h="73455" w="16117">
                <a:moveTo>
                  <a:pt x="-59" y="1802"/>
                </a:moveTo>
                <a:cubicBezTo>
                  <a:pt x="3367" y="24897"/>
                  <a:pt x="6794" y="47993"/>
                  <a:pt x="10632" y="71020"/>
                </a:cubicBezTo>
                <a:cubicBezTo>
                  <a:pt x="11180" y="74515"/>
                  <a:pt x="16594" y="73076"/>
                  <a:pt x="15978" y="69581"/>
                </a:cubicBezTo>
                <a:cubicBezTo>
                  <a:pt x="12002" y="46739"/>
                  <a:pt x="7959" y="23890"/>
                  <a:pt x="3779" y="1048"/>
                </a:cubicBezTo>
                <a:cubicBezTo>
                  <a:pt x="3299" y="-1557"/>
                  <a:pt x="-470" y="-391"/>
                  <a:pt x="-59" y="207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8" name="Google Shape;2578;p47"/>
          <p:cNvSpPr/>
          <p:nvPr/>
        </p:nvSpPr>
        <p:spPr>
          <a:xfrm>
            <a:off x="4445932" y="3849105"/>
            <a:ext cx="14937" cy="57894"/>
          </a:xfrm>
          <a:custGeom>
            <a:rect b="b" l="l" r="r" t="t"/>
            <a:pathLst>
              <a:path extrusionOk="0" h="67319" w="17369">
                <a:moveTo>
                  <a:pt x="-91" y="1404"/>
                </a:moveTo>
                <a:cubicBezTo>
                  <a:pt x="937" y="11856"/>
                  <a:pt x="2514" y="22245"/>
                  <a:pt x="4638" y="32518"/>
                </a:cubicBezTo>
                <a:cubicBezTo>
                  <a:pt x="6557" y="43278"/>
                  <a:pt x="8476" y="54175"/>
                  <a:pt x="11491" y="64729"/>
                </a:cubicBezTo>
                <a:cubicBezTo>
                  <a:pt x="11903" y="66298"/>
                  <a:pt x="13547" y="67223"/>
                  <a:pt x="15123" y="66785"/>
                </a:cubicBezTo>
                <a:cubicBezTo>
                  <a:pt x="16700" y="66346"/>
                  <a:pt x="17591" y="64722"/>
                  <a:pt x="17179" y="63152"/>
                </a:cubicBezTo>
                <a:cubicBezTo>
                  <a:pt x="14918" y="52667"/>
                  <a:pt x="12108" y="42250"/>
                  <a:pt x="9915" y="31696"/>
                </a:cubicBezTo>
                <a:cubicBezTo>
                  <a:pt x="7721" y="21142"/>
                  <a:pt x="6282" y="11136"/>
                  <a:pt x="3884" y="856"/>
                </a:cubicBezTo>
                <a:cubicBezTo>
                  <a:pt x="3472" y="-172"/>
                  <a:pt x="2376" y="-686"/>
                  <a:pt x="1348" y="-295"/>
                </a:cubicBezTo>
                <a:cubicBezTo>
                  <a:pt x="595" y="-21"/>
                  <a:pt x="114" y="644"/>
                  <a:pt x="46" y="14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9" name="Google Shape;2579;p47"/>
          <p:cNvSpPr/>
          <p:nvPr/>
        </p:nvSpPr>
        <p:spPr>
          <a:xfrm>
            <a:off x="4457799" y="3847990"/>
            <a:ext cx="15109" cy="57832"/>
          </a:xfrm>
          <a:custGeom>
            <a:rect b="b" l="l" r="r" t="t"/>
            <a:pathLst>
              <a:path extrusionOk="0" h="67247" w="17569">
                <a:moveTo>
                  <a:pt x="285" y="2017"/>
                </a:moveTo>
                <a:cubicBezTo>
                  <a:pt x="4259" y="22988"/>
                  <a:pt x="8166" y="43959"/>
                  <a:pt x="12141" y="64861"/>
                </a:cubicBezTo>
                <a:cubicBezTo>
                  <a:pt x="12826" y="68288"/>
                  <a:pt x="18103" y="66849"/>
                  <a:pt x="17418" y="63422"/>
                </a:cubicBezTo>
                <a:cubicBezTo>
                  <a:pt x="13032" y="42862"/>
                  <a:pt x="8508" y="21823"/>
                  <a:pt x="3711" y="988"/>
                </a:cubicBezTo>
                <a:cubicBezTo>
                  <a:pt x="3163" y="-1479"/>
                  <a:pt x="-469" y="-451"/>
                  <a:pt x="-58" y="201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0" name="Google Shape;2580;p47"/>
          <p:cNvSpPr/>
          <p:nvPr/>
        </p:nvSpPr>
        <p:spPr>
          <a:xfrm>
            <a:off x="4470952" y="3845002"/>
            <a:ext cx="15122" cy="50821"/>
          </a:xfrm>
          <a:custGeom>
            <a:rect b="b" l="l" r="r" t="t"/>
            <a:pathLst>
              <a:path extrusionOk="0" h="59094" w="17584">
                <a:moveTo>
                  <a:pt x="-82" y="1177"/>
                </a:moveTo>
                <a:cubicBezTo>
                  <a:pt x="3208" y="19818"/>
                  <a:pt x="7799" y="38185"/>
                  <a:pt x="12048" y="56620"/>
                </a:cubicBezTo>
                <a:cubicBezTo>
                  <a:pt x="12459" y="58093"/>
                  <a:pt x="13967" y="58970"/>
                  <a:pt x="15406" y="58573"/>
                </a:cubicBezTo>
                <a:cubicBezTo>
                  <a:pt x="16914" y="58176"/>
                  <a:pt x="17805" y="56654"/>
                  <a:pt x="17393" y="55181"/>
                </a:cubicBezTo>
                <a:cubicBezTo>
                  <a:pt x="12597" y="36882"/>
                  <a:pt x="8142" y="18516"/>
                  <a:pt x="2522" y="354"/>
                </a:cubicBezTo>
                <a:cubicBezTo>
                  <a:pt x="2179" y="-331"/>
                  <a:pt x="1357" y="-619"/>
                  <a:pt x="672" y="-290"/>
                </a:cubicBezTo>
                <a:cubicBezTo>
                  <a:pt x="192" y="-50"/>
                  <a:pt x="-150" y="478"/>
                  <a:pt x="-82" y="10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1" name="Google Shape;2581;p47"/>
          <p:cNvSpPr/>
          <p:nvPr/>
        </p:nvSpPr>
        <p:spPr>
          <a:xfrm>
            <a:off x="4484484" y="3842739"/>
            <a:ext cx="15049" cy="55244"/>
          </a:xfrm>
          <a:custGeom>
            <a:rect b="b" l="l" r="r" t="t"/>
            <a:pathLst>
              <a:path extrusionOk="0" h="64237" w="17499">
                <a:moveTo>
                  <a:pt x="-68" y="1275"/>
                </a:moveTo>
                <a:cubicBezTo>
                  <a:pt x="-205" y="5071"/>
                  <a:pt x="275" y="8861"/>
                  <a:pt x="1303" y="12514"/>
                </a:cubicBezTo>
                <a:cubicBezTo>
                  <a:pt x="2537" y="17791"/>
                  <a:pt x="3908" y="22999"/>
                  <a:pt x="5278" y="28277"/>
                </a:cubicBezTo>
                <a:cubicBezTo>
                  <a:pt x="8842" y="38961"/>
                  <a:pt x="10966" y="50070"/>
                  <a:pt x="11583" y="61309"/>
                </a:cubicBezTo>
                <a:cubicBezTo>
                  <a:pt x="11857" y="62920"/>
                  <a:pt x="13364" y="64023"/>
                  <a:pt x="14941" y="63777"/>
                </a:cubicBezTo>
                <a:cubicBezTo>
                  <a:pt x="16243" y="63578"/>
                  <a:pt x="17203" y="62577"/>
                  <a:pt x="17409" y="61309"/>
                </a:cubicBezTo>
                <a:cubicBezTo>
                  <a:pt x="16586" y="50111"/>
                  <a:pt x="14255" y="39077"/>
                  <a:pt x="10555" y="28482"/>
                </a:cubicBezTo>
                <a:cubicBezTo>
                  <a:pt x="7402" y="19587"/>
                  <a:pt x="5072" y="10410"/>
                  <a:pt x="3702" y="1069"/>
                </a:cubicBezTo>
                <a:cubicBezTo>
                  <a:pt x="3496" y="68"/>
                  <a:pt x="2537" y="-589"/>
                  <a:pt x="1508" y="-391"/>
                </a:cubicBezTo>
                <a:cubicBezTo>
                  <a:pt x="823" y="-247"/>
                  <a:pt x="207" y="329"/>
                  <a:pt x="70" y="10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2" name="Google Shape;2582;p47"/>
          <p:cNvSpPr/>
          <p:nvPr/>
        </p:nvSpPr>
        <p:spPr>
          <a:xfrm>
            <a:off x="4497249" y="3838464"/>
            <a:ext cx="16742" cy="59729"/>
          </a:xfrm>
          <a:custGeom>
            <a:rect b="b" l="l" r="r" t="t"/>
            <a:pathLst>
              <a:path extrusionOk="0" h="69452" w="19467">
                <a:moveTo>
                  <a:pt x="16" y="2754"/>
                </a:moveTo>
                <a:cubicBezTo>
                  <a:pt x="5361" y="23931"/>
                  <a:pt x="9199" y="45382"/>
                  <a:pt x="13380" y="66832"/>
                </a:cubicBezTo>
                <a:cubicBezTo>
                  <a:pt x="14202" y="70738"/>
                  <a:pt x="20233" y="68957"/>
                  <a:pt x="19273" y="65187"/>
                </a:cubicBezTo>
                <a:cubicBezTo>
                  <a:pt x="15641" y="43668"/>
                  <a:pt x="10844" y="22361"/>
                  <a:pt x="4813" y="1383"/>
                </a:cubicBezTo>
                <a:cubicBezTo>
                  <a:pt x="4402" y="61"/>
                  <a:pt x="3031" y="-707"/>
                  <a:pt x="1729" y="-330"/>
                </a:cubicBezTo>
                <a:cubicBezTo>
                  <a:pt x="427" y="47"/>
                  <a:pt x="-395" y="1431"/>
                  <a:pt x="16" y="275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3" name="Google Shape;2583;p47"/>
          <p:cNvSpPr/>
          <p:nvPr/>
        </p:nvSpPr>
        <p:spPr>
          <a:xfrm>
            <a:off x="4509150" y="3833579"/>
            <a:ext cx="16616" cy="58894"/>
          </a:xfrm>
          <a:custGeom>
            <a:rect b="b" l="l" r="r" t="t"/>
            <a:pathLst>
              <a:path extrusionOk="0" h="68481" w="19321">
                <a:moveTo>
                  <a:pt x="78" y="1997"/>
                </a:moveTo>
                <a:cubicBezTo>
                  <a:pt x="3779" y="23516"/>
                  <a:pt x="8165" y="44967"/>
                  <a:pt x="13784" y="66007"/>
                </a:cubicBezTo>
                <a:cubicBezTo>
                  <a:pt x="14196" y="67480"/>
                  <a:pt x="15703" y="68357"/>
                  <a:pt x="17143" y="67960"/>
                </a:cubicBezTo>
                <a:cubicBezTo>
                  <a:pt x="18651" y="67562"/>
                  <a:pt x="19542" y="66041"/>
                  <a:pt x="19130" y="64567"/>
                </a:cubicBezTo>
                <a:cubicBezTo>
                  <a:pt x="13305" y="43459"/>
                  <a:pt x="7959" y="22420"/>
                  <a:pt x="3710" y="969"/>
                </a:cubicBezTo>
                <a:cubicBezTo>
                  <a:pt x="3231" y="-1498"/>
                  <a:pt x="-470" y="-402"/>
                  <a:pt x="-59" y="1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4" name="Google Shape;2584;p47"/>
          <p:cNvSpPr/>
          <p:nvPr/>
        </p:nvSpPr>
        <p:spPr>
          <a:xfrm>
            <a:off x="4514901" y="3816761"/>
            <a:ext cx="25610" cy="73887"/>
          </a:xfrm>
          <a:custGeom>
            <a:rect b="b" l="l" r="r" t="t"/>
            <a:pathLst>
              <a:path extrusionOk="0" h="85915" w="29779">
                <a:moveTo>
                  <a:pt x="307" y="2312"/>
                </a:moveTo>
                <a:cubicBezTo>
                  <a:pt x="4351" y="15745"/>
                  <a:pt x="8257" y="29198"/>
                  <a:pt x="12095" y="42678"/>
                </a:cubicBezTo>
                <a:cubicBezTo>
                  <a:pt x="13945" y="49531"/>
                  <a:pt x="15795" y="55905"/>
                  <a:pt x="17577" y="62553"/>
                </a:cubicBezTo>
                <a:cubicBezTo>
                  <a:pt x="19359" y="69200"/>
                  <a:pt x="20867" y="76259"/>
                  <a:pt x="23334" y="83112"/>
                </a:cubicBezTo>
                <a:cubicBezTo>
                  <a:pt x="23814" y="84832"/>
                  <a:pt x="25596" y="85847"/>
                  <a:pt x="27309" y="85374"/>
                </a:cubicBezTo>
                <a:cubicBezTo>
                  <a:pt x="29022" y="84901"/>
                  <a:pt x="30051" y="83119"/>
                  <a:pt x="29570" y="81399"/>
                </a:cubicBezTo>
                <a:cubicBezTo>
                  <a:pt x="26487" y="67699"/>
                  <a:pt x="22580" y="54198"/>
                  <a:pt x="17920" y="40965"/>
                </a:cubicBezTo>
                <a:cubicBezTo>
                  <a:pt x="13740" y="27601"/>
                  <a:pt x="9148" y="14305"/>
                  <a:pt x="4214" y="1078"/>
                </a:cubicBezTo>
                <a:cubicBezTo>
                  <a:pt x="3323" y="-1526"/>
                  <a:pt x="-858" y="-498"/>
                  <a:pt x="33" y="224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5" name="Google Shape;2585;p47"/>
          <p:cNvSpPr/>
          <p:nvPr/>
        </p:nvSpPr>
        <p:spPr>
          <a:xfrm>
            <a:off x="4499343" y="3733401"/>
            <a:ext cx="52992" cy="151471"/>
          </a:xfrm>
          <a:custGeom>
            <a:rect b="b" l="l" r="r" t="t"/>
            <a:pathLst>
              <a:path extrusionOk="0" h="176129" w="61619">
                <a:moveTo>
                  <a:pt x="-91" y="2008"/>
                </a:moveTo>
                <a:cubicBezTo>
                  <a:pt x="6763" y="31203"/>
                  <a:pt x="15741" y="60124"/>
                  <a:pt x="25130" y="88702"/>
                </a:cubicBezTo>
                <a:cubicBezTo>
                  <a:pt x="34519" y="117280"/>
                  <a:pt x="44044" y="145927"/>
                  <a:pt x="55627" y="173683"/>
                </a:cubicBezTo>
                <a:cubicBezTo>
                  <a:pt x="57066" y="177178"/>
                  <a:pt x="62480" y="175807"/>
                  <a:pt x="61383" y="172106"/>
                </a:cubicBezTo>
                <a:cubicBezTo>
                  <a:pt x="51515" y="143665"/>
                  <a:pt x="40823" y="115567"/>
                  <a:pt x="31229" y="86989"/>
                </a:cubicBezTo>
                <a:cubicBezTo>
                  <a:pt x="21635" y="58410"/>
                  <a:pt x="12794" y="29695"/>
                  <a:pt x="3815" y="980"/>
                </a:cubicBezTo>
                <a:cubicBezTo>
                  <a:pt x="3542" y="-41"/>
                  <a:pt x="2445" y="-638"/>
                  <a:pt x="1417" y="-357"/>
                </a:cubicBezTo>
                <a:cubicBezTo>
                  <a:pt x="457" y="-75"/>
                  <a:pt x="-159" y="987"/>
                  <a:pt x="115" y="20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6" name="Google Shape;2586;p47"/>
          <p:cNvSpPr/>
          <p:nvPr/>
        </p:nvSpPr>
        <p:spPr>
          <a:xfrm>
            <a:off x="4509943" y="3726563"/>
            <a:ext cx="52184" cy="156544"/>
          </a:xfrm>
          <a:custGeom>
            <a:rect b="b" l="l" r="r" t="t"/>
            <a:pathLst>
              <a:path extrusionOk="0" h="182028" w="60679">
                <a:moveTo>
                  <a:pt x="-91" y="1536"/>
                </a:moveTo>
                <a:cubicBezTo>
                  <a:pt x="1348" y="9294"/>
                  <a:pt x="3405" y="16935"/>
                  <a:pt x="5872" y="24426"/>
                </a:cubicBezTo>
                <a:cubicBezTo>
                  <a:pt x="8064" y="32033"/>
                  <a:pt x="10189" y="39640"/>
                  <a:pt x="12725" y="47179"/>
                </a:cubicBezTo>
                <a:cubicBezTo>
                  <a:pt x="16905" y="61776"/>
                  <a:pt x="21360" y="76374"/>
                  <a:pt x="25814" y="90903"/>
                </a:cubicBezTo>
                <a:cubicBezTo>
                  <a:pt x="34861" y="120509"/>
                  <a:pt x="43838" y="150252"/>
                  <a:pt x="54255" y="179379"/>
                </a:cubicBezTo>
                <a:cubicBezTo>
                  <a:pt x="55627" y="183217"/>
                  <a:pt x="61658" y="181709"/>
                  <a:pt x="60424" y="177734"/>
                </a:cubicBezTo>
                <a:cubicBezTo>
                  <a:pt x="51309" y="147785"/>
                  <a:pt x="41098" y="118248"/>
                  <a:pt x="31572" y="88641"/>
                </a:cubicBezTo>
                <a:cubicBezTo>
                  <a:pt x="26842" y="73907"/>
                  <a:pt x="22251" y="59104"/>
                  <a:pt x="17522" y="44300"/>
                </a:cubicBezTo>
                <a:lnTo>
                  <a:pt x="10669" y="21753"/>
                </a:lnTo>
                <a:cubicBezTo>
                  <a:pt x="8818" y="14509"/>
                  <a:pt x="6557" y="7389"/>
                  <a:pt x="3815" y="440"/>
                </a:cubicBezTo>
                <a:cubicBezTo>
                  <a:pt x="2924" y="-1411"/>
                  <a:pt x="457" y="28"/>
                  <a:pt x="732" y="174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7" name="Google Shape;2587;p47"/>
          <p:cNvSpPr/>
          <p:nvPr/>
        </p:nvSpPr>
        <p:spPr>
          <a:xfrm>
            <a:off x="4523776" y="3725248"/>
            <a:ext cx="50657" cy="149903"/>
          </a:xfrm>
          <a:custGeom>
            <a:rect b="b" l="l" r="r" t="t"/>
            <a:pathLst>
              <a:path extrusionOk="0" h="174306" w="58903">
                <a:moveTo>
                  <a:pt x="-83" y="1627"/>
                </a:moveTo>
                <a:cubicBezTo>
                  <a:pt x="7249" y="30274"/>
                  <a:pt x="16707" y="58578"/>
                  <a:pt x="25685" y="86814"/>
                </a:cubicBezTo>
                <a:cubicBezTo>
                  <a:pt x="34663" y="115049"/>
                  <a:pt x="43709" y="143421"/>
                  <a:pt x="52755" y="171726"/>
                </a:cubicBezTo>
                <a:cubicBezTo>
                  <a:pt x="53989" y="175495"/>
                  <a:pt x="59609" y="173919"/>
                  <a:pt x="58718" y="170081"/>
                </a:cubicBezTo>
                <a:cubicBezTo>
                  <a:pt x="49603" y="141756"/>
                  <a:pt x="40556" y="113452"/>
                  <a:pt x="31716" y="85168"/>
                </a:cubicBezTo>
                <a:cubicBezTo>
                  <a:pt x="22669" y="56933"/>
                  <a:pt x="14034" y="28355"/>
                  <a:pt x="3412" y="599"/>
                </a:cubicBezTo>
                <a:cubicBezTo>
                  <a:pt x="2932" y="-312"/>
                  <a:pt x="1836" y="-689"/>
                  <a:pt x="945" y="-230"/>
                </a:cubicBezTo>
                <a:cubicBezTo>
                  <a:pt x="259" y="113"/>
                  <a:pt x="-152" y="859"/>
                  <a:pt x="-83" y="16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8" name="Google Shape;2588;p47"/>
          <p:cNvSpPr/>
          <p:nvPr/>
        </p:nvSpPr>
        <p:spPr>
          <a:xfrm>
            <a:off x="4533558" y="3721543"/>
            <a:ext cx="50783" cy="149852"/>
          </a:xfrm>
          <a:custGeom>
            <a:rect b="b" l="l" r="r" t="t"/>
            <a:pathLst>
              <a:path extrusionOk="0" h="174247" w="59050">
                <a:moveTo>
                  <a:pt x="-91" y="2100"/>
                </a:moveTo>
                <a:cubicBezTo>
                  <a:pt x="16905" y="58572"/>
                  <a:pt x="34998" y="114700"/>
                  <a:pt x="51994" y="171171"/>
                </a:cubicBezTo>
                <a:cubicBezTo>
                  <a:pt x="52474" y="173063"/>
                  <a:pt x="54393" y="174200"/>
                  <a:pt x="56312" y="173707"/>
                </a:cubicBezTo>
                <a:cubicBezTo>
                  <a:pt x="58230" y="173213"/>
                  <a:pt x="59327" y="171281"/>
                  <a:pt x="58847" y="169389"/>
                </a:cubicBezTo>
                <a:cubicBezTo>
                  <a:pt x="41577" y="112918"/>
                  <a:pt x="24101" y="56584"/>
                  <a:pt x="4021" y="1004"/>
                </a:cubicBezTo>
                <a:cubicBezTo>
                  <a:pt x="3199" y="-1463"/>
                  <a:pt x="-708" y="-504"/>
                  <a:pt x="46" y="2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9" name="Google Shape;2589;p47"/>
          <p:cNvSpPr/>
          <p:nvPr/>
        </p:nvSpPr>
        <p:spPr>
          <a:xfrm>
            <a:off x="4534635" y="3686398"/>
            <a:ext cx="62666" cy="177084"/>
          </a:xfrm>
          <a:custGeom>
            <a:rect b="b" l="l" r="r" t="t"/>
            <a:pathLst>
              <a:path extrusionOk="0" h="205912" w="72867">
                <a:moveTo>
                  <a:pt x="-43" y="1745"/>
                </a:moveTo>
                <a:cubicBezTo>
                  <a:pt x="7907" y="36011"/>
                  <a:pt x="18872" y="70278"/>
                  <a:pt x="30043" y="103448"/>
                </a:cubicBezTo>
                <a:cubicBezTo>
                  <a:pt x="41214" y="136618"/>
                  <a:pt x="53275" y="170267"/>
                  <a:pt x="66091" y="203231"/>
                </a:cubicBezTo>
                <a:cubicBezTo>
                  <a:pt x="67599" y="207206"/>
                  <a:pt x="74109" y="205493"/>
                  <a:pt x="72533" y="201449"/>
                </a:cubicBezTo>
                <a:cubicBezTo>
                  <a:pt x="60060" y="168369"/>
                  <a:pt x="48135" y="135089"/>
                  <a:pt x="36759" y="101597"/>
                </a:cubicBezTo>
                <a:cubicBezTo>
                  <a:pt x="25382" y="68085"/>
                  <a:pt x="15171" y="34161"/>
                  <a:pt x="3383" y="785"/>
                </a:cubicBezTo>
                <a:cubicBezTo>
                  <a:pt x="3040" y="-146"/>
                  <a:pt x="2082" y="-647"/>
                  <a:pt x="1122" y="-332"/>
                </a:cubicBezTo>
                <a:cubicBezTo>
                  <a:pt x="231" y="-37"/>
                  <a:pt x="-249" y="854"/>
                  <a:pt x="-43" y="17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0" name="Google Shape;2590;p47"/>
          <p:cNvSpPr/>
          <p:nvPr/>
        </p:nvSpPr>
        <p:spPr>
          <a:xfrm>
            <a:off x="4543565" y="3676669"/>
            <a:ext cx="66181" cy="179304"/>
          </a:xfrm>
          <a:custGeom>
            <a:rect b="b" l="l" r="r" t="t"/>
            <a:pathLst>
              <a:path extrusionOk="0" h="208493" w="76955">
                <a:moveTo>
                  <a:pt x="-18" y="1897"/>
                </a:moveTo>
                <a:cubicBezTo>
                  <a:pt x="4847" y="19304"/>
                  <a:pt x="11153" y="36163"/>
                  <a:pt x="17115" y="53502"/>
                </a:cubicBezTo>
                <a:lnTo>
                  <a:pt x="34933" y="104079"/>
                </a:lnTo>
                <a:cubicBezTo>
                  <a:pt x="46858" y="138071"/>
                  <a:pt x="58851" y="172043"/>
                  <a:pt x="70913" y="205987"/>
                </a:cubicBezTo>
                <a:cubicBezTo>
                  <a:pt x="72216" y="209620"/>
                  <a:pt x="77766" y="208112"/>
                  <a:pt x="76738" y="204411"/>
                </a:cubicBezTo>
                <a:cubicBezTo>
                  <a:pt x="64882" y="170145"/>
                  <a:pt x="52752" y="135878"/>
                  <a:pt x="40621" y="101612"/>
                </a:cubicBezTo>
                <a:lnTo>
                  <a:pt x="22461" y="50623"/>
                </a:lnTo>
                <a:cubicBezTo>
                  <a:pt x="16566" y="33833"/>
                  <a:pt x="10810" y="16974"/>
                  <a:pt x="3751" y="595"/>
                </a:cubicBezTo>
                <a:cubicBezTo>
                  <a:pt x="2860" y="-1530"/>
                  <a:pt x="-635" y="-22"/>
                  <a:pt x="-18" y="22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1" name="Google Shape;2591;p47"/>
          <p:cNvSpPr/>
          <p:nvPr/>
        </p:nvSpPr>
        <p:spPr>
          <a:xfrm>
            <a:off x="4554344" y="3662662"/>
            <a:ext cx="66401" cy="184538"/>
          </a:xfrm>
          <a:custGeom>
            <a:rect b="b" l="l" r="r" t="t"/>
            <a:pathLst>
              <a:path extrusionOk="0" h="214579" w="77210">
                <a:moveTo>
                  <a:pt x="-91" y="3601"/>
                </a:moveTo>
                <a:cubicBezTo>
                  <a:pt x="8407" y="31014"/>
                  <a:pt x="18277" y="57467"/>
                  <a:pt x="27323" y="84401"/>
                </a:cubicBezTo>
                <a:cubicBezTo>
                  <a:pt x="36369" y="111334"/>
                  <a:pt x="45964" y="138816"/>
                  <a:pt x="55216" y="166024"/>
                </a:cubicBezTo>
                <a:cubicBezTo>
                  <a:pt x="60493" y="181375"/>
                  <a:pt x="65769" y="196726"/>
                  <a:pt x="71115" y="212077"/>
                </a:cubicBezTo>
                <a:cubicBezTo>
                  <a:pt x="72418" y="215710"/>
                  <a:pt x="77968" y="214202"/>
                  <a:pt x="77009" y="210433"/>
                </a:cubicBezTo>
                <a:cubicBezTo>
                  <a:pt x="58985" y="156155"/>
                  <a:pt x="40207" y="102082"/>
                  <a:pt x="22183" y="47873"/>
                </a:cubicBezTo>
                <a:cubicBezTo>
                  <a:pt x="16974" y="32521"/>
                  <a:pt x="12040" y="17033"/>
                  <a:pt x="6420" y="1819"/>
                </a:cubicBezTo>
                <a:cubicBezTo>
                  <a:pt x="4981" y="-2088"/>
                  <a:pt x="-1187" y="-512"/>
                  <a:pt x="115" y="360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2" name="Google Shape;2592;p47"/>
          <p:cNvSpPr/>
          <p:nvPr/>
        </p:nvSpPr>
        <p:spPr>
          <a:xfrm>
            <a:off x="4566468" y="3652863"/>
            <a:ext cx="69726" cy="182764"/>
          </a:xfrm>
          <a:custGeom>
            <a:rect b="b" l="l" r="r" t="t"/>
            <a:pathLst>
              <a:path extrusionOk="0" h="212516" w="81077">
                <a:moveTo>
                  <a:pt x="467" y="2942"/>
                </a:moveTo>
                <a:cubicBezTo>
                  <a:pt x="3552" y="8754"/>
                  <a:pt x="6087" y="14860"/>
                  <a:pt x="7937" y="21172"/>
                </a:cubicBezTo>
                <a:lnTo>
                  <a:pt x="14790" y="41731"/>
                </a:lnTo>
                <a:cubicBezTo>
                  <a:pt x="19451" y="55438"/>
                  <a:pt x="24111" y="68665"/>
                  <a:pt x="28840" y="82097"/>
                </a:cubicBezTo>
                <a:cubicBezTo>
                  <a:pt x="38435" y="109511"/>
                  <a:pt x="48029" y="136698"/>
                  <a:pt x="57555" y="163652"/>
                </a:cubicBezTo>
                <a:lnTo>
                  <a:pt x="73865" y="209637"/>
                </a:lnTo>
                <a:cubicBezTo>
                  <a:pt x="75442" y="213955"/>
                  <a:pt x="82432" y="212104"/>
                  <a:pt x="80719" y="207718"/>
                </a:cubicBezTo>
                <a:cubicBezTo>
                  <a:pt x="60982" y="152892"/>
                  <a:pt x="41312" y="98066"/>
                  <a:pt x="21233" y="43239"/>
                </a:cubicBezTo>
                <a:lnTo>
                  <a:pt x="13009" y="20692"/>
                </a:lnTo>
                <a:cubicBezTo>
                  <a:pt x="10816" y="13729"/>
                  <a:pt x="7937" y="7006"/>
                  <a:pt x="4374" y="612"/>
                </a:cubicBezTo>
                <a:cubicBezTo>
                  <a:pt x="3552" y="-498"/>
                  <a:pt x="2043" y="-759"/>
                  <a:pt x="947" y="29"/>
                </a:cubicBezTo>
                <a:cubicBezTo>
                  <a:pt x="-12" y="722"/>
                  <a:pt x="-355" y="2003"/>
                  <a:pt x="125" y="307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3" name="Google Shape;2593;p47"/>
          <p:cNvSpPr/>
          <p:nvPr/>
        </p:nvSpPr>
        <p:spPr>
          <a:xfrm>
            <a:off x="4581564" y="3646351"/>
            <a:ext cx="66114" cy="178217"/>
          </a:xfrm>
          <a:custGeom>
            <a:rect b="b" l="l" r="r" t="t"/>
            <a:pathLst>
              <a:path extrusionOk="0" h="207229" w="76877">
                <a:moveTo>
                  <a:pt x="169" y="2846"/>
                </a:moveTo>
                <a:cubicBezTo>
                  <a:pt x="25938" y="68980"/>
                  <a:pt x="48759" y="136073"/>
                  <a:pt x="69250" y="203989"/>
                </a:cubicBezTo>
                <a:cubicBezTo>
                  <a:pt x="69799" y="206032"/>
                  <a:pt x="71923" y="207231"/>
                  <a:pt x="73979" y="206662"/>
                </a:cubicBezTo>
                <a:cubicBezTo>
                  <a:pt x="76035" y="206093"/>
                  <a:pt x="77200" y="203976"/>
                  <a:pt x="76652" y="201933"/>
                </a:cubicBezTo>
                <a:cubicBezTo>
                  <a:pt x="56503" y="133874"/>
                  <a:pt x="32791" y="66937"/>
                  <a:pt x="5515" y="1406"/>
                </a:cubicBezTo>
                <a:cubicBezTo>
                  <a:pt x="4144" y="-1815"/>
                  <a:pt x="-1338" y="-444"/>
                  <a:pt x="169" y="28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4" name="Google Shape;2594;p47"/>
          <p:cNvSpPr/>
          <p:nvPr/>
        </p:nvSpPr>
        <p:spPr>
          <a:xfrm>
            <a:off x="4596247" y="3639982"/>
            <a:ext cx="66364" cy="170571"/>
          </a:xfrm>
          <a:custGeom>
            <a:rect b="b" l="l" r="r" t="t"/>
            <a:pathLst>
              <a:path extrusionOk="0" h="198338" w="77167">
                <a:moveTo>
                  <a:pt x="146" y="3473"/>
                </a:moveTo>
                <a:cubicBezTo>
                  <a:pt x="11591" y="35457"/>
                  <a:pt x="23173" y="67435"/>
                  <a:pt x="34824" y="99419"/>
                </a:cubicBezTo>
                <a:cubicBezTo>
                  <a:pt x="46474" y="131355"/>
                  <a:pt x="57439" y="163566"/>
                  <a:pt x="69569" y="195365"/>
                </a:cubicBezTo>
                <a:cubicBezTo>
                  <a:pt x="71283" y="199819"/>
                  <a:pt x="78479" y="197969"/>
                  <a:pt x="76834" y="193377"/>
                </a:cubicBezTo>
                <a:cubicBezTo>
                  <a:pt x="65526" y="161304"/>
                  <a:pt x="53053" y="129573"/>
                  <a:pt x="41197" y="97431"/>
                </a:cubicBezTo>
                <a:cubicBezTo>
                  <a:pt x="29341" y="65289"/>
                  <a:pt x="17553" y="33627"/>
                  <a:pt x="5560" y="1485"/>
                </a:cubicBezTo>
                <a:cubicBezTo>
                  <a:pt x="4257" y="-1873"/>
                  <a:pt x="-1293" y="-434"/>
                  <a:pt x="146" y="29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5" name="Google Shape;2595;p47"/>
          <p:cNvSpPr/>
          <p:nvPr/>
        </p:nvSpPr>
        <p:spPr>
          <a:xfrm>
            <a:off x="4609994" y="3636931"/>
            <a:ext cx="63547" cy="156601"/>
          </a:xfrm>
          <a:custGeom>
            <a:rect b="b" l="l" r="r" t="t"/>
            <a:pathLst>
              <a:path extrusionOk="0" h="182094" w="73892">
                <a:moveTo>
                  <a:pt x="-91" y="2844"/>
                </a:moveTo>
                <a:cubicBezTo>
                  <a:pt x="11285" y="32381"/>
                  <a:pt x="22662" y="61850"/>
                  <a:pt x="34176" y="91457"/>
                </a:cubicBezTo>
                <a:cubicBezTo>
                  <a:pt x="39658" y="106122"/>
                  <a:pt x="45141" y="120809"/>
                  <a:pt x="50555" y="135523"/>
                </a:cubicBezTo>
                <a:lnTo>
                  <a:pt x="58573" y="157659"/>
                </a:lnTo>
                <a:cubicBezTo>
                  <a:pt x="60835" y="165225"/>
                  <a:pt x="63576" y="172627"/>
                  <a:pt x="66866" y="179795"/>
                </a:cubicBezTo>
                <a:cubicBezTo>
                  <a:pt x="68990" y="183702"/>
                  <a:pt x="74542" y="180892"/>
                  <a:pt x="73719" y="176917"/>
                </a:cubicBezTo>
                <a:cubicBezTo>
                  <a:pt x="71594" y="169371"/>
                  <a:pt x="68990" y="161977"/>
                  <a:pt x="65907" y="154781"/>
                </a:cubicBezTo>
                <a:cubicBezTo>
                  <a:pt x="63165" y="147379"/>
                  <a:pt x="60355" y="140046"/>
                  <a:pt x="57614" y="132713"/>
                </a:cubicBezTo>
                <a:cubicBezTo>
                  <a:pt x="51994" y="117773"/>
                  <a:pt x="46238" y="102833"/>
                  <a:pt x="40480" y="87961"/>
                </a:cubicBezTo>
                <a:cubicBezTo>
                  <a:pt x="29104" y="58766"/>
                  <a:pt x="17248" y="29729"/>
                  <a:pt x="4981" y="856"/>
                </a:cubicBezTo>
                <a:cubicBezTo>
                  <a:pt x="3815" y="-1817"/>
                  <a:pt x="-844" y="102"/>
                  <a:pt x="252" y="28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6" name="Google Shape;2596;p47"/>
          <p:cNvSpPr/>
          <p:nvPr/>
        </p:nvSpPr>
        <p:spPr>
          <a:xfrm>
            <a:off x="4625934" y="3629419"/>
            <a:ext cx="59116" cy="150660"/>
          </a:xfrm>
          <a:custGeom>
            <a:rect b="b" l="l" r="r" t="t"/>
            <a:pathLst>
              <a:path extrusionOk="0" h="175186" w="68740">
                <a:moveTo>
                  <a:pt x="1" y="3156"/>
                </a:moveTo>
                <a:cubicBezTo>
                  <a:pt x="4113" y="17753"/>
                  <a:pt x="10006" y="32077"/>
                  <a:pt x="15078" y="46400"/>
                </a:cubicBezTo>
                <a:cubicBezTo>
                  <a:pt x="20149" y="60723"/>
                  <a:pt x="25153" y="73813"/>
                  <a:pt x="30156" y="87519"/>
                </a:cubicBezTo>
                <a:cubicBezTo>
                  <a:pt x="40367" y="115686"/>
                  <a:pt x="50098" y="144128"/>
                  <a:pt x="60858" y="172089"/>
                </a:cubicBezTo>
                <a:cubicBezTo>
                  <a:pt x="62640" y="176749"/>
                  <a:pt x="70110" y="174830"/>
                  <a:pt x="68397" y="170033"/>
                </a:cubicBezTo>
                <a:cubicBezTo>
                  <a:pt x="58391" y="141455"/>
                  <a:pt x="47220" y="113219"/>
                  <a:pt x="36666" y="84847"/>
                </a:cubicBezTo>
                <a:cubicBezTo>
                  <a:pt x="31389" y="71140"/>
                  <a:pt x="26180" y="56748"/>
                  <a:pt x="20835" y="42699"/>
                </a:cubicBezTo>
                <a:cubicBezTo>
                  <a:pt x="15489" y="28650"/>
                  <a:pt x="10829" y="14395"/>
                  <a:pt x="4593" y="826"/>
                </a:cubicBezTo>
                <a:cubicBezTo>
                  <a:pt x="3359" y="-1779"/>
                  <a:pt x="-753" y="71"/>
                  <a:pt x="1" y="281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7" name="Google Shape;2597;p47"/>
          <p:cNvSpPr/>
          <p:nvPr/>
        </p:nvSpPr>
        <p:spPr>
          <a:xfrm>
            <a:off x="4640552" y="3621278"/>
            <a:ext cx="56098" cy="146059"/>
          </a:xfrm>
          <a:custGeom>
            <a:rect b="b" l="l" r="r" t="t"/>
            <a:pathLst>
              <a:path extrusionOk="0" h="169836" w="65230">
                <a:moveTo>
                  <a:pt x="53" y="2487"/>
                </a:moveTo>
                <a:cubicBezTo>
                  <a:pt x="9099" y="29900"/>
                  <a:pt x="19105" y="57313"/>
                  <a:pt x="28631" y="84315"/>
                </a:cubicBezTo>
                <a:cubicBezTo>
                  <a:pt x="38157" y="111317"/>
                  <a:pt x="47614" y="139141"/>
                  <a:pt x="56867" y="166555"/>
                </a:cubicBezTo>
                <a:cubicBezTo>
                  <a:pt x="58580" y="171626"/>
                  <a:pt x="66666" y="169364"/>
                  <a:pt x="64885" y="164293"/>
                </a:cubicBezTo>
                <a:cubicBezTo>
                  <a:pt x="45490" y="109878"/>
                  <a:pt x="26849" y="54640"/>
                  <a:pt x="5055" y="1322"/>
                </a:cubicBezTo>
                <a:cubicBezTo>
                  <a:pt x="3822" y="-1694"/>
                  <a:pt x="-975" y="-529"/>
                  <a:pt x="53" y="269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8" name="Google Shape;2598;p47"/>
          <p:cNvSpPr/>
          <p:nvPr/>
        </p:nvSpPr>
        <p:spPr>
          <a:xfrm>
            <a:off x="4658224" y="3620007"/>
            <a:ext cx="48309" cy="123232"/>
          </a:xfrm>
          <a:custGeom>
            <a:rect b="b" l="l" r="r" t="t"/>
            <a:pathLst>
              <a:path extrusionOk="0" h="143293" w="56173">
                <a:moveTo>
                  <a:pt x="47" y="2938"/>
                </a:moveTo>
                <a:cubicBezTo>
                  <a:pt x="4022" y="14246"/>
                  <a:pt x="9025" y="25280"/>
                  <a:pt x="13342" y="36451"/>
                </a:cubicBezTo>
                <a:cubicBezTo>
                  <a:pt x="17660" y="47622"/>
                  <a:pt x="22115" y="59409"/>
                  <a:pt x="26226" y="70717"/>
                </a:cubicBezTo>
                <a:cubicBezTo>
                  <a:pt x="30339" y="82025"/>
                  <a:pt x="34039" y="93470"/>
                  <a:pt x="37672" y="104984"/>
                </a:cubicBezTo>
                <a:cubicBezTo>
                  <a:pt x="41304" y="116497"/>
                  <a:pt x="44114" y="128833"/>
                  <a:pt x="48295" y="140346"/>
                </a:cubicBezTo>
                <a:cubicBezTo>
                  <a:pt x="49117" y="142416"/>
                  <a:pt x="51515" y="143410"/>
                  <a:pt x="53572" y="142567"/>
                </a:cubicBezTo>
                <a:cubicBezTo>
                  <a:pt x="55285" y="141868"/>
                  <a:pt x="56312" y="140072"/>
                  <a:pt x="56039" y="138222"/>
                </a:cubicBezTo>
                <a:cubicBezTo>
                  <a:pt x="52886" y="126297"/>
                  <a:pt x="49186" y="114537"/>
                  <a:pt x="44868" y="102996"/>
                </a:cubicBezTo>
                <a:cubicBezTo>
                  <a:pt x="41030" y="91346"/>
                  <a:pt x="36918" y="79743"/>
                  <a:pt x="32600" y="68181"/>
                </a:cubicBezTo>
                <a:cubicBezTo>
                  <a:pt x="28420" y="56873"/>
                  <a:pt x="24034" y="45702"/>
                  <a:pt x="19510" y="34532"/>
                </a:cubicBezTo>
                <a:cubicBezTo>
                  <a:pt x="14988" y="23361"/>
                  <a:pt x="10396" y="11642"/>
                  <a:pt x="4708" y="813"/>
                </a:cubicBezTo>
                <a:cubicBezTo>
                  <a:pt x="3405" y="-1722"/>
                  <a:pt x="-912" y="-9"/>
                  <a:pt x="47" y="27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9" name="Google Shape;2599;p47"/>
          <p:cNvSpPr/>
          <p:nvPr/>
        </p:nvSpPr>
        <p:spPr>
          <a:xfrm>
            <a:off x="4671864" y="3613607"/>
            <a:ext cx="47218" cy="108396"/>
          </a:xfrm>
          <a:custGeom>
            <a:rect b="b" l="l" r="r" t="t"/>
            <a:pathLst>
              <a:path extrusionOk="0" h="126042" w="54905">
                <a:moveTo>
                  <a:pt x="72" y="3122"/>
                </a:moveTo>
                <a:cubicBezTo>
                  <a:pt x="15287" y="43076"/>
                  <a:pt x="30912" y="82894"/>
                  <a:pt x="46332" y="122780"/>
                </a:cubicBezTo>
                <a:cubicBezTo>
                  <a:pt x="48320" y="127852"/>
                  <a:pt x="56544" y="125521"/>
                  <a:pt x="54488" y="120518"/>
                </a:cubicBezTo>
                <a:cubicBezTo>
                  <a:pt x="38245" y="80907"/>
                  <a:pt x="22209" y="41157"/>
                  <a:pt x="5761" y="1546"/>
                </a:cubicBezTo>
                <a:cubicBezTo>
                  <a:pt x="4321" y="-1881"/>
                  <a:pt x="-1092" y="-510"/>
                  <a:pt x="72" y="312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0" name="Google Shape;2600;p47"/>
          <p:cNvSpPr/>
          <p:nvPr/>
        </p:nvSpPr>
        <p:spPr>
          <a:xfrm>
            <a:off x="4684281" y="3604997"/>
            <a:ext cx="40564" cy="93069"/>
          </a:xfrm>
          <a:custGeom>
            <a:rect b="b" l="l" r="r" t="t"/>
            <a:pathLst>
              <a:path extrusionOk="0" h="108220" w="47167">
                <a:moveTo>
                  <a:pt x="82" y="2657"/>
                </a:moveTo>
                <a:cubicBezTo>
                  <a:pt x="1247" y="6995"/>
                  <a:pt x="2823" y="11237"/>
                  <a:pt x="4673" y="15335"/>
                </a:cubicBezTo>
                <a:lnTo>
                  <a:pt x="9951" y="29042"/>
                </a:lnTo>
                <a:cubicBezTo>
                  <a:pt x="13309" y="37746"/>
                  <a:pt x="16804" y="46381"/>
                  <a:pt x="20230" y="55016"/>
                </a:cubicBezTo>
                <a:lnTo>
                  <a:pt x="30236" y="80167"/>
                </a:lnTo>
                <a:cubicBezTo>
                  <a:pt x="33663" y="88803"/>
                  <a:pt x="36679" y="97780"/>
                  <a:pt x="40790" y="106073"/>
                </a:cubicBezTo>
                <a:cubicBezTo>
                  <a:pt x="41681" y="107690"/>
                  <a:pt x="43738" y="108273"/>
                  <a:pt x="45382" y="107368"/>
                </a:cubicBezTo>
                <a:cubicBezTo>
                  <a:pt x="46684" y="106614"/>
                  <a:pt x="47369" y="105031"/>
                  <a:pt x="46958" y="103537"/>
                </a:cubicBezTo>
                <a:cubicBezTo>
                  <a:pt x="44148" y="94696"/>
                  <a:pt x="40105" y="86130"/>
                  <a:pt x="36610" y="77563"/>
                </a:cubicBezTo>
                <a:lnTo>
                  <a:pt x="25987" y="51658"/>
                </a:lnTo>
                <a:cubicBezTo>
                  <a:pt x="22560" y="43297"/>
                  <a:pt x="19134" y="34936"/>
                  <a:pt x="15707" y="26575"/>
                </a:cubicBezTo>
                <a:lnTo>
                  <a:pt x="10156" y="13279"/>
                </a:lnTo>
                <a:cubicBezTo>
                  <a:pt x="8649" y="9058"/>
                  <a:pt x="6867" y="4952"/>
                  <a:pt x="4742" y="1012"/>
                </a:cubicBezTo>
                <a:cubicBezTo>
                  <a:pt x="4125" y="-249"/>
                  <a:pt x="2618" y="-784"/>
                  <a:pt x="1384" y="-174"/>
                </a:cubicBezTo>
                <a:cubicBezTo>
                  <a:pt x="150" y="395"/>
                  <a:pt x="-398" y="1773"/>
                  <a:pt x="82" y="29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1" name="Google Shape;2601;p47"/>
          <p:cNvSpPr/>
          <p:nvPr/>
        </p:nvSpPr>
        <p:spPr>
          <a:xfrm>
            <a:off x="4688779" y="3591451"/>
            <a:ext cx="42167" cy="80251"/>
          </a:xfrm>
          <a:custGeom>
            <a:rect b="b" l="l" r="r" t="t"/>
            <a:pathLst>
              <a:path extrusionOk="0" h="93315" w="49031">
                <a:moveTo>
                  <a:pt x="56" y="1972"/>
                </a:moveTo>
                <a:cubicBezTo>
                  <a:pt x="14997" y="31236"/>
                  <a:pt x="29732" y="60499"/>
                  <a:pt x="42547" y="91065"/>
                </a:cubicBezTo>
                <a:cubicBezTo>
                  <a:pt x="44261" y="95177"/>
                  <a:pt x="50497" y="91614"/>
                  <a:pt x="48578" y="87501"/>
                </a:cubicBezTo>
                <a:cubicBezTo>
                  <a:pt x="35283" y="57560"/>
                  <a:pt x="20137" y="28447"/>
                  <a:pt x="3347" y="328"/>
                </a:cubicBezTo>
                <a:cubicBezTo>
                  <a:pt x="2729" y="-515"/>
                  <a:pt x="1496" y="-673"/>
                  <a:pt x="674" y="-35"/>
                </a:cubicBezTo>
                <a:cubicBezTo>
                  <a:pt x="-11" y="499"/>
                  <a:pt x="-286" y="1438"/>
                  <a:pt x="56" y="22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2" name="Google Shape;2602;p47"/>
          <p:cNvSpPr/>
          <p:nvPr/>
        </p:nvSpPr>
        <p:spPr>
          <a:xfrm>
            <a:off x="4678609" y="3557727"/>
            <a:ext cx="59133" cy="96927"/>
          </a:xfrm>
          <a:custGeom>
            <a:rect b="b" l="l" r="r" t="t"/>
            <a:pathLst>
              <a:path extrusionOk="0" h="112706" w="68759">
                <a:moveTo>
                  <a:pt x="35" y="923"/>
                </a:moveTo>
                <a:cubicBezTo>
                  <a:pt x="4695" y="10380"/>
                  <a:pt x="11069" y="19015"/>
                  <a:pt x="16620" y="28336"/>
                </a:cubicBezTo>
                <a:cubicBezTo>
                  <a:pt x="22171" y="37656"/>
                  <a:pt x="27311" y="46017"/>
                  <a:pt x="32451" y="54927"/>
                </a:cubicBezTo>
                <a:cubicBezTo>
                  <a:pt x="42937" y="73088"/>
                  <a:pt x="51846" y="92003"/>
                  <a:pt x="61920" y="110370"/>
                </a:cubicBezTo>
                <a:cubicBezTo>
                  <a:pt x="64250" y="114687"/>
                  <a:pt x="70212" y="110918"/>
                  <a:pt x="68294" y="106669"/>
                </a:cubicBezTo>
                <a:cubicBezTo>
                  <a:pt x="59385" y="87425"/>
                  <a:pt x="49105" y="68825"/>
                  <a:pt x="37591" y="51020"/>
                </a:cubicBezTo>
                <a:cubicBezTo>
                  <a:pt x="32177" y="42200"/>
                  <a:pt x="26557" y="33544"/>
                  <a:pt x="20663" y="25046"/>
                </a:cubicBezTo>
                <a:cubicBezTo>
                  <a:pt x="15113" y="16144"/>
                  <a:pt x="8807" y="7749"/>
                  <a:pt x="1748" y="-37"/>
                </a:cubicBezTo>
                <a:cubicBezTo>
                  <a:pt x="857" y="-996"/>
                  <a:pt x="-513" y="-37"/>
                  <a:pt x="35" y="12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3" name="Google Shape;2603;p47"/>
          <p:cNvSpPr/>
          <p:nvPr/>
        </p:nvSpPr>
        <p:spPr>
          <a:xfrm>
            <a:off x="4684615" y="3540725"/>
            <a:ext cx="51419" cy="90195"/>
          </a:xfrm>
          <a:custGeom>
            <a:rect b="b" l="l" r="r" t="t"/>
            <a:pathLst>
              <a:path extrusionOk="0" h="104878" w="59790">
                <a:moveTo>
                  <a:pt x="105" y="3233"/>
                </a:moveTo>
                <a:cubicBezTo>
                  <a:pt x="17650" y="36540"/>
                  <a:pt x="35399" y="69710"/>
                  <a:pt x="53355" y="102743"/>
                </a:cubicBezTo>
                <a:cubicBezTo>
                  <a:pt x="55411" y="106649"/>
                  <a:pt x="61374" y="103154"/>
                  <a:pt x="59249" y="99316"/>
                </a:cubicBezTo>
                <a:cubicBezTo>
                  <a:pt x="41019" y="66420"/>
                  <a:pt x="22789" y="33524"/>
                  <a:pt x="4422" y="766"/>
                </a:cubicBezTo>
                <a:cubicBezTo>
                  <a:pt x="3737" y="-386"/>
                  <a:pt x="2230" y="-769"/>
                  <a:pt x="1133" y="-91"/>
                </a:cubicBezTo>
                <a:cubicBezTo>
                  <a:pt x="-33" y="588"/>
                  <a:pt x="-443" y="2082"/>
                  <a:pt x="242" y="32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4" name="Google Shape;2604;p47"/>
          <p:cNvSpPr/>
          <p:nvPr/>
        </p:nvSpPr>
        <p:spPr>
          <a:xfrm>
            <a:off x="4696082" y="3532957"/>
            <a:ext cx="41548" cy="77175"/>
          </a:xfrm>
          <a:custGeom>
            <a:rect b="b" l="l" r="r" t="t"/>
            <a:pathLst>
              <a:path extrusionOk="0" h="89738" w="48312">
                <a:moveTo>
                  <a:pt x="191" y="3570"/>
                </a:moveTo>
                <a:cubicBezTo>
                  <a:pt x="13898" y="31669"/>
                  <a:pt x="27605" y="59630"/>
                  <a:pt x="41860" y="87592"/>
                </a:cubicBezTo>
                <a:cubicBezTo>
                  <a:pt x="43847" y="91498"/>
                  <a:pt x="49809" y="88071"/>
                  <a:pt x="47822" y="84096"/>
                </a:cubicBezTo>
                <a:cubicBezTo>
                  <a:pt x="33499" y="56341"/>
                  <a:pt x="19244" y="28585"/>
                  <a:pt x="4783" y="898"/>
                </a:cubicBezTo>
                <a:cubicBezTo>
                  <a:pt x="3207" y="-2118"/>
                  <a:pt x="-1247" y="555"/>
                  <a:pt x="191" y="35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5" name="Google Shape;2605;p47"/>
          <p:cNvSpPr/>
          <p:nvPr/>
        </p:nvSpPr>
        <p:spPr>
          <a:xfrm>
            <a:off x="4711038" y="3534963"/>
            <a:ext cx="18588" cy="31143"/>
          </a:xfrm>
          <a:custGeom>
            <a:rect b="b" l="l" r="r" t="t"/>
            <a:pathLst>
              <a:path extrusionOk="0" h="36213" w="21614">
                <a:moveTo>
                  <a:pt x="262" y="3087"/>
                </a:moveTo>
                <a:cubicBezTo>
                  <a:pt x="6293" y="13161"/>
                  <a:pt x="11639" y="23619"/>
                  <a:pt x="16299" y="34406"/>
                </a:cubicBezTo>
                <a:cubicBezTo>
                  <a:pt x="17053" y="35722"/>
                  <a:pt x="18697" y="36174"/>
                  <a:pt x="20069" y="35427"/>
                </a:cubicBezTo>
                <a:cubicBezTo>
                  <a:pt x="20069" y="35407"/>
                  <a:pt x="20137" y="35386"/>
                  <a:pt x="20137" y="35366"/>
                </a:cubicBezTo>
                <a:cubicBezTo>
                  <a:pt x="21439" y="34564"/>
                  <a:pt x="21919" y="32878"/>
                  <a:pt x="21165" y="31528"/>
                </a:cubicBezTo>
                <a:cubicBezTo>
                  <a:pt x="16299" y="20878"/>
                  <a:pt x="10748" y="10577"/>
                  <a:pt x="4511" y="688"/>
                </a:cubicBezTo>
                <a:cubicBezTo>
                  <a:pt x="2798" y="-1985"/>
                  <a:pt x="-1314" y="688"/>
                  <a:pt x="262" y="308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6" name="Google Shape;2606;p47"/>
          <p:cNvSpPr/>
          <p:nvPr/>
        </p:nvSpPr>
        <p:spPr>
          <a:xfrm>
            <a:off x="4725004" y="3534682"/>
            <a:ext cx="4479" cy="4479"/>
          </a:xfrm>
          <a:custGeom>
            <a:rect b="b" l="l" r="r" t="t"/>
            <a:pathLst>
              <a:path extrusionOk="0" h="5208" w="5208">
                <a:moveTo>
                  <a:pt x="2514" y="4783"/>
                </a:moveTo>
                <a:cubicBezTo>
                  <a:pt x="3953" y="4783"/>
                  <a:pt x="5118" y="3618"/>
                  <a:pt x="5118" y="2178"/>
                </a:cubicBezTo>
                <a:cubicBezTo>
                  <a:pt x="5118" y="739"/>
                  <a:pt x="3953" y="-426"/>
                  <a:pt x="2514" y="-426"/>
                </a:cubicBezTo>
                <a:cubicBezTo>
                  <a:pt x="1075" y="-426"/>
                  <a:pt x="-91" y="739"/>
                  <a:pt x="-91" y="2178"/>
                </a:cubicBezTo>
                <a:cubicBezTo>
                  <a:pt x="-91" y="3618"/>
                  <a:pt x="1075" y="4783"/>
                  <a:pt x="2514" y="478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7" name="Google Shape;2607;p47"/>
          <p:cNvSpPr/>
          <p:nvPr/>
        </p:nvSpPr>
        <p:spPr>
          <a:xfrm>
            <a:off x="4148294" y="3623371"/>
            <a:ext cx="19354" cy="15882"/>
          </a:xfrm>
          <a:custGeom>
            <a:rect b="b" l="l" r="r" t="t"/>
            <a:pathLst>
              <a:path extrusionOk="0" h="18468" w="22505">
                <a:moveTo>
                  <a:pt x="680" y="3821"/>
                </a:moveTo>
                <a:lnTo>
                  <a:pt x="18430" y="17527"/>
                </a:lnTo>
                <a:cubicBezTo>
                  <a:pt x="19527" y="18364"/>
                  <a:pt x="21035" y="18158"/>
                  <a:pt x="21857" y="17082"/>
                </a:cubicBezTo>
                <a:cubicBezTo>
                  <a:pt x="22748" y="16006"/>
                  <a:pt x="22542" y="14457"/>
                  <a:pt x="21446" y="13621"/>
                </a:cubicBezTo>
                <a:lnTo>
                  <a:pt x="3628" y="-86"/>
                </a:lnTo>
                <a:cubicBezTo>
                  <a:pt x="2600" y="-716"/>
                  <a:pt x="1228" y="-449"/>
                  <a:pt x="475" y="531"/>
                </a:cubicBezTo>
                <a:cubicBezTo>
                  <a:pt x="-279" y="1436"/>
                  <a:pt x="-279" y="2779"/>
                  <a:pt x="475" y="36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8" name="Google Shape;2608;p47"/>
          <p:cNvSpPr/>
          <p:nvPr/>
        </p:nvSpPr>
        <p:spPr>
          <a:xfrm>
            <a:off x="4149500" y="3614314"/>
            <a:ext cx="29472" cy="22263"/>
          </a:xfrm>
          <a:custGeom>
            <a:rect b="b" l="l" r="r" t="t"/>
            <a:pathLst>
              <a:path extrusionOk="0" h="25887" w="34270">
                <a:moveTo>
                  <a:pt x="579" y="2848"/>
                </a:moveTo>
                <a:cubicBezTo>
                  <a:pt x="9763" y="11209"/>
                  <a:pt x="19768" y="18645"/>
                  <a:pt x="30391" y="25052"/>
                </a:cubicBezTo>
                <a:cubicBezTo>
                  <a:pt x="33201" y="26834"/>
                  <a:pt x="35805" y="22311"/>
                  <a:pt x="32927" y="20666"/>
                </a:cubicBezTo>
                <a:cubicBezTo>
                  <a:pt x="22441" y="14773"/>
                  <a:pt x="12572" y="7885"/>
                  <a:pt x="3458" y="106"/>
                </a:cubicBezTo>
                <a:cubicBezTo>
                  <a:pt x="1470" y="-1607"/>
                  <a:pt x="-1408" y="1203"/>
                  <a:pt x="579" y="30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9" name="Google Shape;2609;p47"/>
          <p:cNvSpPr/>
          <p:nvPr/>
        </p:nvSpPr>
        <p:spPr>
          <a:xfrm>
            <a:off x="4150257" y="3604783"/>
            <a:ext cx="41381" cy="28993"/>
          </a:xfrm>
          <a:custGeom>
            <a:rect b="b" l="l" r="r" t="t"/>
            <a:pathLst>
              <a:path extrusionOk="0" h="33713" w="48117">
                <a:moveTo>
                  <a:pt x="590" y="2768"/>
                </a:moveTo>
                <a:cubicBezTo>
                  <a:pt x="13954" y="14268"/>
                  <a:pt x="28483" y="24370"/>
                  <a:pt x="43903" y="32923"/>
                </a:cubicBezTo>
                <a:cubicBezTo>
                  <a:pt x="46987" y="34636"/>
                  <a:pt x="49797" y="29839"/>
                  <a:pt x="46645" y="28194"/>
                </a:cubicBezTo>
                <a:cubicBezTo>
                  <a:pt x="31362" y="20128"/>
                  <a:pt x="16901" y="10704"/>
                  <a:pt x="3331" y="27"/>
                </a:cubicBezTo>
                <a:cubicBezTo>
                  <a:pt x="1412" y="-1481"/>
                  <a:pt x="-1397" y="1123"/>
                  <a:pt x="590" y="27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0" name="Google Shape;2610;p47"/>
          <p:cNvSpPr/>
          <p:nvPr/>
        </p:nvSpPr>
        <p:spPr>
          <a:xfrm>
            <a:off x="4149562" y="3593464"/>
            <a:ext cx="54887" cy="35442"/>
          </a:xfrm>
          <a:custGeom>
            <a:rect b="b" l="l" r="r" t="t"/>
            <a:pathLst>
              <a:path extrusionOk="0" h="41212" w="63822">
                <a:moveTo>
                  <a:pt x="919" y="3537"/>
                </a:moveTo>
                <a:cubicBezTo>
                  <a:pt x="20519" y="16079"/>
                  <a:pt x="40188" y="28757"/>
                  <a:pt x="60268" y="40613"/>
                </a:cubicBezTo>
                <a:cubicBezTo>
                  <a:pt x="61570" y="41121"/>
                  <a:pt x="63010" y="40477"/>
                  <a:pt x="63558" y="39175"/>
                </a:cubicBezTo>
                <a:cubicBezTo>
                  <a:pt x="63969" y="38154"/>
                  <a:pt x="63626" y="36995"/>
                  <a:pt x="62804" y="36296"/>
                </a:cubicBezTo>
                <a:cubicBezTo>
                  <a:pt x="43204" y="23686"/>
                  <a:pt x="23055" y="11830"/>
                  <a:pt x="3044" y="-95"/>
                </a:cubicBezTo>
                <a:cubicBezTo>
                  <a:pt x="713" y="-1534"/>
                  <a:pt x="-1411" y="2098"/>
                  <a:pt x="919" y="35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1" name="Google Shape;2611;p47"/>
          <p:cNvSpPr/>
          <p:nvPr/>
        </p:nvSpPr>
        <p:spPr>
          <a:xfrm>
            <a:off x="4149969" y="3582474"/>
            <a:ext cx="69172" cy="42336"/>
          </a:xfrm>
          <a:custGeom>
            <a:rect b="b" l="l" r="r" t="t"/>
            <a:pathLst>
              <a:path extrusionOk="0" h="49228" w="80432">
                <a:moveTo>
                  <a:pt x="1130" y="3716"/>
                </a:moveTo>
                <a:cubicBezTo>
                  <a:pt x="26076" y="19020"/>
                  <a:pt x="51228" y="33939"/>
                  <a:pt x="76516" y="48468"/>
                </a:cubicBezTo>
                <a:cubicBezTo>
                  <a:pt x="77750" y="49167"/>
                  <a:pt x="79327" y="48735"/>
                  <a:pt x="80012" y="47509"/>
                </a:cubicBezTo>
                <a:cubicBezTo>
                  <a:pt x="80697" y="46275"/>
                  <a:pt x="80286" y="44713"/>
                  <a:pt x="79052" y="44013"/>
                </a:cubicBezTo>
                <a:cubicBezTo>
                  <a:pt x="53558" y="29711"/>
                  <a:pt x="28270" y="14976"/>
                  <a:pt x="3187" y="-190"/>
                </a:cubicBezTo>
                <a:cubicBezTo>
                  <a:pt x="2090" y="-746"/>
                  <a:pt x="720" y="-286"/>
                  <a:pt x="171" y="831"/>
                </a:cubicBezTo>
                <a:cubicBezTo>
                  <a:pt x="-377" y="1852"/>
                  <a:pt x="-34" y="3086"/>
                  <a:pt x="925" y="37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2" name="Google Shape;2612;p47"/>
          <p:cNvSpPr/>
          <p:nvPr/>
        </p:nvSpPr>
        <p:spPr>
          <a:xfrm>
            <a:off x="4150368" y="3570635"/>
            <a:ext cx="68867" cy="45204"/>
          </a:xfrm>
          <a:custGeom>
            <a:rect b="b" l="l" r="r" t="t"/>
            <a:pathLst>
              <a:path extrusionOk="0" h="52563" w="80078">
                <a:moveTo>
                  <a:pt x="872" y="3582"/>
                </a:moveTo>
                <a:cubicBezTo>
                  <a:pt x="13071" y="12012"/>
                  <a:pt x="25886" y="19687"/>
                  <a:pt x="38359" y="27706"/>
                </a:cubicBezTo>
                <a:cubicBezTo>
                  <a:pt x="50832" y="35724"/>
                  <a:pt x="63236" y="43880"/>
                  <a:pt x="75915" y="51693"/>
                </a:cubicBezTo>
                <a:cubicBezTo>
                  <a:pt x="78931" y="53611"/>
                  <a:pt x="81672" y="48814"/>
                  <a:pt x="78725" y="46895"/>
                </a:cubicBezTo>
                <a:cubicBezTo>
                  <a:pt x="66252" y="38877"/>
                  <a:pt x="53505" y="31201"/>
                  <a:pt x="40895" y="23320"/>
                </a:cubicBezTo>
                <a:cubicBezTo>
                  <a:pt x="28285" y="15438"/>
                  <a:pt x="15880" y="7352"/>
                  <a:pt x="2996" y="-118"/>
                </a:cubicBezTo>
                <a:cubicBezTo>
                  <a:pt x="597" y="-1489"/>
                  <a:pt x="-1321" y="2074"/>
                  <a:pt x="872" y="35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3" name="Google Shape;2613;p47"/>
          <p:cNvSpPr/>
          <p:nvPr/>
        </p:nvSpPr>
        <p:spPr>
          <a:xfrm>
            <a:off x="4151150" y="3556955"/>
            <a:ext cx="76423" cy="48864"/>
          </a:xfrm>
          <a:custGeom>
            <a:rect b="b" l="l" r="r" t="t"/>
            <a:pathLst>
              <a:path extrusionOk="0" h="56819" w="88864">
                <a:moveTo>
                  <a:pt x="784" y="3535"/>
                </a:moveTo>
                <a:cubicBezTo>
                  <a:pt x="29362" y="19797"/>
                  <a:pt x="57255" y="37253"/>
                  <a:pt x="84393" y="55894"/>
                </a:cubicBezTo>
                <a:cubicBezTo>
                  <a:pt x="87547" y="58018"/>
                  <a:pt x="90630" y="52810"/>
                  <a:pt x="87409" y="50685"/>
                </a:cubicBezTo>
                <a:cubicBezTo>
                  <a:pt x="59996" y="32408"/>
                  <a:pt x="31829" y="15439"/>
                  <a:pt x="2976" y="-235"/>
                </a:cubicBezTo>
                <a:cubicBezTo>
                  <a:pt x="1880" y="-728"/>
                  <a:pt x="578" y="-235"/>
                  <a:pt x="98" y="875"/>
                </a:cubicBezTo>
                <a:cubicBezTo>
                  <a:pt x="-313" y="1815"/>
                  <a:pt x="-39" y="2925"/>
                  <a:pt x="784" y="35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4" name="Google Shape;2614;p47"/>
          <p:cNvSpPr/>
          <p:nvPr/>
        </p:nvSpPr>
        <p:spPr>
          <a:xfrm>
            <a:off x="4482237" y="3327922"/>
            <a:ext cx="17916" cy="22541"/>
          </a:xfrm>
          <a:custGeom>
            <a:rect b="b" l="l" r="r" t="t"/>
            <a:pathLst>
              <a:path extrusionOk="0" h="26211" w="20833">
                <a:moveTo>
                  <a:pt x="216" y="2937"/>
                </a:moveTo>
                <a:lnTo>
                  <a:pt x="16253" y="24319"/>
                </a:lnTo>
                <a:cubicBezTo>
                  <a:pt x="16733" y="25512"/>
                  <a:pt x="18103" y="26094"/>
                  <a:pt x="19269" y="25621"/>
                </a:cubicBezTo>
                <a:cubicBezTo>
                  <a:pt x="20502" y="25142"/>
                  <a:pt x="21051" y="23785"/>
                  <a:pt x="20571" y="22592"/>
                </a:cubicBezTo>
                <a:cubicBezTo>
                  <a:pt x="20502" y="22373"/>
                  <a:pt x="20365" y="22174"/>
                  <a:pt x="20228" y="21989"/>
                </a:cubicBezTo>
                <a:cubicBezTo>
                  <a:pt x="14814" y="15136"/>
                  <a:pt x="9468" y="7803"/>
                  <a:pt x="4054" y="675"/>
                </a:cubicBezTo>
                <a:cubicBezTo>
                  <a:pt x="3437" y="-373"/>
                  <a:pt x="2067" y="-730"/>
                  <a:pt x="970" y="-147"/>
                </a:cubicBezTo>
                <a:cubicBezTo>
                  <a:pt x="-58" y="504"/>
                  <a:pt x="-400" y="1875"/>
                  <a:pt x="216" y="29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5" name="Google Shape;2615;p47"/>
          <p:cNvSpPr/>
          <p:nvPr/>
        </p:nvSpPr>
        <p:spPr>
          <a:xfrm>
            <a:off x="4164386" y="3523671"/>
            <a:ext cx="5894" cy="5894"/>
          </a:xfrm>
          <a:custGeom>
            <a:rect b="b" l="l" r="r" t="t"/>
            <a:pathLst>
              <a:path extrusionOk="0" h="6853" w="6853">
                <a:moveTo>
                  <a:pt x="3336" y="6427"/>
                </a:moveTo>
                <a:cubicBezTo>
                  <a:pt x="5255" y="6427"/>
                  <a:pt x="6763" y="4892"/>
                  <a:pt x="6763" y="3001"/>
                </a:cubicBezTo>
                <a:cubicBezTo>
                  <a:pt x="6763" y="1109"/>
                  <a:pt x="5255" y="-426"/>
                  <a:pt x="3336" y="-426"/>
                </a:cubicBezTo>
                <a:cubicBezTo>
                  <a:pt x="1417" y="-426"/>
                  <a:pt x="-91" y="1109"/>
                  <a:pt x="-91" y="3001"/>
                </a:cubicBezTo>
                <a:cubicBezTo>
                  <a:pt x="-91" y="4892"/>
                  <a:pt x="1417" y="6427"/>
                  <a:pt x="3336" y="64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6" name="Google Shape;2616;p47"/>
          <p:cNvSpPr/>
          <p:nvPr/>
        </p:nvSpPr>
        <p:spPr>
          <a:xfrm>
            <a:off x="4154481" y="3544661"/>
            <a:ext cx="86132" cy="47205"/>
          </a:xfrm>
          <a:custGeom>
            <a:rect b="b" l="l" r="r" t="t"/>
            <a:pathLst>
              <a:path extrusionOk="0" h="54889" w="100153">
                <a:moveTo>
                  <a:pt x="1225" y="3930"/>
                </a:moveTo>
                <a:cubicBezTo>
                  <a:pt x="16919" y="12702"/>
                  <a:pt x="32819" y="21337"/>
                  <a:pt x="48719" y="29698"/>
                </a:cubicBezTo>
                <a:cubicBezTo>
                  <a:pt x="64618" y="38059"/>
                  <a:pt x="80517" y="47106"/>
                  <a:pt x="96692" y="54233"/>
                </a:cubicBezTo>
                <a:cubicBezTo>
                  <a:pt x="99227" y="55398"/>
                  <a:pt x="101489" y="51834"/>
                  <a:pt x="98953" y="50395"/>
                </a:cubicBezTo>
                <a:cubicBezTo>
                  <a:pt x="83259" y="41555"/>
                  <a:pt x="66811" y="34016"/>
                  <a:pt x="50980" y="25586"/>
                </a:cubicBezTo>
                <a:cubicBezTo>
                  <a:pt x="35148" y="17157"/>
                  <a:pt x="19181" y="8590"/>
                  <a:pt x="3418" y="-114"/>
                </a:cubicBezTo>
                <a:cubicBezTo>
                  <a:pt x="2322" y="-758"/>
                  <a:pt x="882" y="-374"/>
                  <a:pt x="197" y="743"/>
                </a:cubicBezTo>
                <a:cubicBezTo>
                  <a:pt x="-420" y="1860"/>
                  <a:pt x="-9" y="3286"/>
                  <a:pt x="1088" y="39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7" name="Google Shape;2617;p47"/>
          <p:cNvSpPr/>
          <p:nvPr/>
        </p:nvSpPr>
        <p:spPr>
          <a:xfrm>
            <a:off x="4160704" y="3527455"/>
            <a:ext cx="88777" cy="53443"/>
          </a:xfrm>
          <a:custGeom>
            <a:rect b="b" l="l" r="r" t="t"/>
            <a:pathLst>
              <a:path extrusionOk="0" h="62143" w="103229">
                <a:moveTo>
                  <a:pt x="630" y="2846"/>
                </a:moveTo>
                <a:cubicBezTo>
                  <a:pt x="31744" y="25153"/>
                  <a:pt x="64639" y="44761"/>
                  <a:pt x="99112" y="61441"/>
                </a:cubicBezTo>
                <a:cubicBezTo>
                  <a:pt x="102127" y="62881"/>
                  <a:pt x="104869" y="58289"/>
                  <a:pt x="101784" y="56850"/>
                </a:cubicBezTo>
                <a:cubicBezTo>
                  <a:pt x="67244" y="40504"/>
                  <a:pt x="34005" y="21466"/>
                  <a:pt x="2412" y="-101"/>
                </a:cubicBezTo>
                <a:cubicBezTo>
                  <a:pt x="561" y="-1403"/>
                  <a:pt x="-1083" y="1544"/>
                  <a:pt x="630" y="28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8" name="Google Shape;2618;p47"/>
          <p:cNvSpPr/>
          <p:nvPr/>
        </p:nvSpPr>
        <p:spPr>
          <a:xfrm>
            <a:off x="4164382" y="3516016"/>
            <a:ext cx="97661" cy="58828"/>
          </a:xfrm>
          <a:custGeom>
            <a:rect b="b" l="l" r="r" t="t"/>
            <a:pathLst>
              <a:path extrusionOk="0" h="68405" w="113559">
                <a:moveTo>
                  <a:pt x="598" y="3410"/>
                </a:moveTo>
                <a:cubicBezTo>
                  <a:pt x="18074" y="15198"/>
                  <a:pt x="35961" y="26437"/>
                  <a:pt x="54123" y="37128"/>
                </a:cubicBezTo>
                <a:cubicBezTo>
                  <a:pt x="72147" y="47751"/>
                  <a:pt x="90445" y="58853"/>
                  <a:pt x="109428" y="67694"/>
                </a:cubicBezTo>
                <a:cubicBezTo>
                  <a:pt x="112513" y="69133"/>
                  <a:pt x="115185" y="64747"/>
                  <a:pt x="112101" y="63102"/>
                </a:cubicBezTo>
                <a:cubicBezTo>
                  <a:pt x="102850" y="58031"/>
                  <a:pt x="93255" y="53644"/>
                  <a:pt x="83934" y="48779"/>
                </a:cubicBezTo>
                <a:cubicBezTo>
                  <a:pt x="74614" y="43913"/>
                  <a:pt x="65431" y="38636"/>
                  <a:pt x="56521" y="33359"/>
                </a:cubicBezTo>
                <a:cubicBezTo>
                  <a:pt x="38223" y="22805"/>
                  <a:pt x="20336" y="11655"/>
                  <a:pt x="2860" y="-85"/>
                </a:cubicBezTo>
                <a:cubicBezTo>
                  <a:pt x="735" y="-1525"/>
                  <a:pt x="-1321" y="1971"/>
                  <a:pt x="804" y="341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9" name="Google Shape;2619;p47"/>
          <p:cNvSpPr/>
          <p:nvPr/>
        </p:nvSpPr>
        <p:spPr>
          <a:xfrm>
            <a:off x="4169151" y="3506716"/>
            <a:ext cx="95635" cy="56127"/>
          </a:xfrm>
          <a:custGeom>
            <a:rect b="b" l="l" r="r" t="t"/>
            <a:pathLst>
              <a:path extrusionOk="0" h="65264" w="111203">
                <a:moveTo>
                  <a:pt x="394" y="2173"/>
                </a:moveTo>
                <a:cubicBezTo>
                  <a:pt x="8824" y="7882"/>
                  <a:pt x="17528" y="13166"/>
                  <a:pt x="26506" y="18004"/>
                </a:cubicBezTo>
                <a:lnTo>
                  <a:pt x="53439" y="33904"/>
                </a:lnTo>
                <a:cubicBezTo>
                  <a:pt x="71189" y="44389"/>
                  <a:pt x="89144" y="54464"/>
                  <a:pt x="107100" y="64606"/>
                </a:cubicBezTo>
                <a:cubicBezTo>
                  <a:pt x="108539" y="65230"/>
                  <a:pt x="110253" y="64551"/>
                  <a:pt x="110869" y="63092"/>
                </a:cubicBezTo>
                <a:cubicBezTo>
                  <a:pt x="111417" y="61879"/>
                  <a:pt x="111007" y="60474"/>
                  <a:pt x="109978" y="59672"/>
                </a:cubicBezTo>
                <a:cubicBezTo>
                  <a:pt x="92091" y="49392"/>
                  <a:pt x="74273" y="39112"/>
                  <a:pt x="56180" y="29175"/>
                </a:cubicBezTo>
                <a:lnTo>
                  <a:pt x="29452" y="14509"/>
                </a:lnTo>
                <a:cubicBezTo>
                  <a:pt x="20406" y="9575"/>
                  <a:pt x="11359" y="3818"/>
                  <a:pt x="2039" y="-226"/>
                </a:cubicBezTo>
                <a:cubicBezTo>
                  <a:pt x="1354" y="-623"/>
                  <a:pt x="532" y="-411"/>
                  <a:pt x="120" y="254"/>
                </a:cubicBezTo>
                <a:cubicBezTo>
                  <a:pt x="-291" y="919"/>
                  <a:pt x="-85" y="1776"/>
                  <a:pt x="600" y="217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0" name="Google Shape;2620;p47"/>
          <p:cNvSpPr/>
          <p:nvPr/>
        </p:nvSpPr>
        <p:spPr>
          <a:xfrm>
            <a:off x="4173912" y="3495077"/>
            <a:ext cx="108824" cy="63437"/>
          </a:xfrm>
          <a:custGeom>
            <a:rect b="b" l="l" r="r" t="t"/>
            <a:pathLst>
              <a:path extrusionOk="0" h="73764" w="126539">
                <a:moveTo>
                  <a:pt x="474" y="2491"/>
                </a:moveTo>
                <a:cubicBezTo>
                  <a:pt x="9726" y="9241"/>
                  <a:pt x="19320" y="15505"/>
                  <a:pt x="29258" y="21269"/>
                </a:cubicBezTo>
                <a:cubicBezTo>
                  <a:pt x="39263" y="27505"/>
                  <a:pt x="49406" y="33673"/>
                  <a:pt x="59686" y="39567"/>
                </a:cubicBezTo>
                <a:cubicBezTo>
                  <a:pt x="80246" y="51286"/>
                  <a:pt x="100806" y="63348"/>
                  <a:pt x="122325" y="73080"/>
                </a:cubicBezTo>
                <a:cubicBezTo>
                  <a:pt x="125410" y="74451"/>
                  <a:pt x="128219" y="69996"/>
                  <a:pt x="125067" y="68351"/>
                </a:cubicBezTo>
                <a:cubicBezTo>
                  <a:pt x="104507" y="57317"/>
                  <a:pt x="83330" y="47243"/>
                  <a:pt x="62839" y="35729"/>
                </a:cubicBezTo>
                <a:cubicBezTo>
                  <a:pt x="52764" y="30020"/>
                  <a:pt x="42759" y="24195"/>
                  <a:pt x="32822" y="18254"/>
                </a:cubicBezTo>
                <a:cubicBezTo>
                  <a:pt x="22747" y="12223"/>
                  <a:pt x="12947" y="5301"/>
                  <a:pt x="2599" y="-250"/>
                </a:cubicBezTo>
                <a:cubicBezTo>
                  <a:pt x="954" y="-1073"/>
                  <a:pt x="-1103" y="1189"/>
                  <a:pt x="474" y="24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1" name="Google Shape;2621;p47"/>
          <p:cNvSpPr/>
          <p:nvPr/>
        </p:nvSpPr>
        <p:spPr>
          <a:xfrm>
            <a:off x="4178409" y="3480267"/>
            <a:ext cx="120210" cy="72536"/>
          </a:xfrm>
          <a:custGeom>
            <a:rect b="b" l="l" r="r" t="t"/>
            <a:pathLst>
              <a:path extrusionOk="0" h="84344" w="139779">
                <a:moveTo>
                  <a:pt x="860" y="4032"/>
                </a:moveTo>
                <a:cubicBezTo>
                  <a:pt x="22173" y="18904"/>
                  <a:pt x="44035" y="33090"/>
                  <a:pt x="66377" y="46385"/>
                </a:cubicBezTo>
                <a:cubicBezTo>
                  <a:pt x="88718" y="59680"/>
                  <a:pt x="111403" y="72564"/>
                  <a:pt x="134910" y="83599"/>
                </a:cubicBezTo>
                <a:cubicBezTo>
                  <a:pt x="138473" y="85243"/>
                  <a:pt x="141763" y="80103"/>
                  <a:pt x="138063" y="78253"/>
                </a:cubicBezTo>
                <a:cubicBezTo>
                  <a:pt x="114898" y="66397"/>
                  <a:pt x="91734" y="54746"/>
                  <a:pt x="69187" y="41657"/>
                </a:cubicBezTo>
                <a:cubicBezTo>
                  <a:pt x="46639" y="28567"/>
                  <a:pt x="24709" y="14723"/>
                  <a:pt x="3327" y="-12"/>
                </a:cubicBezTo>
                <a:cubicBezTo>
                  <a:pt x="791" y="-1725"/>
                  <a:pt x="-1470" y="2318"/>
                  <a:pt x="928" y="40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2" name="Google Shape;2622;p47"/>
          <p:cNvSpPr/>
          <p:nvPr/>
        </p:nvSpPr>
        <p:spPr>
          <a:xfrm>
            <a:off x="4185298" y="3470198"/>
            <a:ext cx="147690" cy="88750"/>
          </a:xfrm>
          <a:custGeom>
            <a:rect b="b" l="l" r="r" t="t"/>
            <a:pathLst>
              <a:path extrusionOk="0" h="103198" w="171732">
                <a:moveTo>
                  <a:pt x="518" y="2044"/>
                </a:moveTo>
                <a:cubicBezTo>
                  <a:pt x="26697" y="21165"/>
                  <a:pt x="54522" y="38572"/>
                  <a:pt x="82346" y="55089"/>
                </a:cubicBezTo>
                <a:cubicBezTo>
                  <a:pt x="110171" y="71605"/>
                  <a:pt x="138749" y="87573"/>
                  <a:pt x="167601" y="102445"/>
                </a:cubicBezTo>
                <a:cubicBezTo>
                  <a:pt x="170685" y="104021"/>
                  <a:pt x="173358" y="99498"/>
                  <a:pt x="170274" y="97853"/>
                </a:cubicBezTo>
                <a:cubicBezTo>
                  <a:pt x="141764" y="82296"/>
                  <a:pt x="113460" y="66396"/>
                  <a:pt x="85431" y="49880"/>
                </a:cubicBezTo>
                <a:cubicBezTo>
                  <a:pt x="57401" y="33363"/>
                  <a:pt x="29851" y="16162"/>
                  <a:pt x="1820" y="-217"/>
                </a:cubicBezTo>
                <a:cubicBezTo>
                  <a:pt x="312" y="-1108"/>
                  <a:pt x="-852" y="1085"/>
                  <a:pt x="518" y="20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3" name="Google Shape;2623;p47"/>
          <p:cNvSpPr/>
          <p:nvPr/>
        </p:nvSpPr>
        <p:spPr>
          <a:xfrm>
            <a:off x="4191901" y="3461917"/>
            <a:ext cx="163677" cy="100611"/>
          </a:xfrm>
          <a:custGeom>
            <a:rect b="b" l="l" r="r" t="t"/>
            <a:pathLst>
              <a:path extrusionOk="0" h="116990" w="190322">
                <a:moveTo>
                  <a:pt x="304" y="1607"/>
                </a:moveTo>
                <a:cubicBezTo>
                  <a:pt x="11749" y="9625"/>
                  <a:pt x="24428" y="16410"/>
                  <a:pt x="36490" y="23537"/>
                </a:cubicBezTo>
                <a:lnTo>
                  <a:pt x="72949" y="45193"/>
                </a:lnTo>
                <a:cubicBezTo>
                  <a:pt x="97210" y="59654"/>
                  <a:pt x="121471" y="74183"/>
                  <a:pt x="145046" y="89808"/>
                </a:cubicBezTo>
                <a:cubicBezTo>
                  <a:pt x="158752" y="98649"/>
                  <a:pt x="171911" y="107353"/>
                  <a:pt x="185480" y="116057"/>
                </a:cubicBezTo>
                <a:cubicBezTo>
                  <a:pt x="188907" y="118250"/>
                  <a:pt x="192333" y="112767"/>
                  <a:pt x="188632" y="110574"/>
                </a:cubicBezTo>
                <a:cubicBezTo>
                  <a:pt x="165057" y="95086"/>
                  <a:pt x="140659" y="80557"/>
                  <a:pt x="116673" y="65891"/>
                </a:cubicBezTo>
                <a:cubicBezTo>
                  <a:pt x="92686" y="51224"/>
                  <a:pt x="68700" y="36627"/>
                  <a:pt x="43822" y="22578"/>
                </a:cubicBezTo>
                <a:cubicBezTo>
                  <a:pt x="30047" y="14216"/>
                  <a:pt x="15930" y="6555"/>
                  <a:pt x="1401" y="-381"/>
                </a:cubicBezTo>
                <a:cubicBezTo>
                  <a:pt x="784" y="-559"/>
                  <a:pt x="167" y="-196"/>
                  <a:pt x="-38" y="421"/>
                </a:cubicBezTo>
                <a:cubicBezTo>
                  <a:pt x="-175" y="853"/>
                  <a:pt x="-38" y="1312"/>
                  <a:pt x="304" y="160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4" name="Google Shape;2624;p47"/>
          <p:cNvSpPr/>
          <p:nvPr/>
        </p:nvSpPr>
        <p:spPr>
          <a:xfrm>
            <a:off x="4198691" y="3451050"/>
            <a:ext cx="189650" cy="118149"/>
          </a:xfrm>
          <a:custGeom>
            <a:rect b="b" l="l" r="r" t="t"/>
            <a:pathLst>
              <a:path extrusionOk="0" h="137383" w="220523">
                <a:moveTo>
                  <a:pt x="762" y="2670"/>
                </a:moveTo>
                <a:cubicBezTo>
                  <a:pt x="56959" y="36937"/>
                  <a:pt x="116377" y="65857"/>
                  <a:pt x="170449" y="103414"/>
                </a:cubicBezTo>
                <a:cubicBezTo>
                  <a:pt x="185664" y="113968"/>
                  <a:pt x="200125" y="125481"/>
                  <a:pt x="215064" y="136378"/>
                </a:cubicBezTo>
                <a:cubicBezTo>
                  <a:pt x="218286" y="138708"/>
                  <a:pt x="222398" y="133431"/>
                  <a:pt x="219382" y="130758"/>
                </a:cubicBezTo>
                <a:cubicBezTo>
                  <a:pt x="194299" y="110452"/>
                  <a:pt x="167640" y="92249"/>
                  <a:pt x="139541" y="76343"/>
                </a:cubicBezTo>
                <a:cubicBezTo>
                  <a:pt x="112128" y="59278"/>
                  <a:pt x="83276" y="43379"/>
                  <a:pt x="54766" y="27685"/>
                </a:cubicBezTo>
                <a:cubicBezTo>
                  <a:pt x="37428" y="18227"/>
                  <a:pt x="20020" y="8770"/>
                  <a:pt x="2407" y="-208"/>
                </a:cubicBezTo>
                <a:cubicBezTo>
                  <a:pt x="1584" y="-661"/>
                  <a:pt x="625" y="-386"/>
                  <a:pt x="145" y="409"/>
                </a:cubicBezTo>
                <a:cubicBezTo>
                  <a:pt x="-334" y="1204"/>
                  <a:pt x="-61" y="2218"/>
                  <a:pt x="762" y="26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5" name="Google Shape;2625;p47"/>
          <p:cNvSpPr/>
          <p:nvPr/>
        </p:nvSpPr>
        <p:spPr>
          <a:xfrm>
            <a:off x="4204517" y="3441494"/>
            <a:ext cx="200125" cy="126605"/>
          </a:xfrm>
          <a:custGeom>
            <a:rect b="b" l="l" r="r" t="t"/>
            <a:pathLst>
              <a:path extrusionOk="0" h="147215" w="232704">
                <a:moveTo>
                  <a:pt x="904" y="2210"/>
                </a:moveTo>
                <a:cubicBezTo>
                  <a:pt x="8580" y="6459"/>
                  <a:pt x="16804" y="9680"/>
                  <a:pt x="24754" y="13312"/>
                </a:cubicBezTo>
                <a:cubicBezTo>
                  <a:pt x="32703" y="16944"/>
                  <a:pt x="40653" y="20782"/>
                  <a:pt x="48535" y="24689"/>
                </a:cubicBezTo>
                <a:cubicBezTo>
                  <a:pt x="64092" y="32364"/>
                  <a:pt x="79580" y="40177"/>
                  <a:pt x="94863" y="48538"/>
                </a:cubicBezTo>
                <a:cubicBezTo>
                  <a:pt x="125566" y="64952"/>
                  <a:pt x="154692" y="84106"/>
                  <a:pt x="181900" y="105763"/>
                </a:cubicBezTo>
                <a:cubicBezTo>
                  <a:pt x="197182" y="118236"/>
                  <a:pt x="211300" y="131874"/>
                  <a:pt x="225486" y="145580"/>
                </a:cubicBezTo>
                <a:cubicBezTo>
                  <a:pt x="227131" y="147204"/>
                  <a:pt x="229804" y="147191"/>
                  <a:pt x="231380" y="145546"/>
                </a:cubicBezTo>
                <a:cubicBezTo>
                  <a:pt x="233025" y="143901"/>
                  <a:pt x="233025" y="141242"/>
                  <a:pt x="231380" y="139618"/>
                </a:cubicBezTo>
                <a:cubicBezTo>
                  <a:pt x="206434" y="114788"/>
                  <a:pt x="178884" y="92755"/>
                  <a:pt x="149141" y="73895"/>
                </a:cubicBezTo>
                <a:cubicBezTo>
                  <a:pt x="119603" y="54336"/>
                  <a:pt x="88626" y="37065"/>
                  <a:pt x="56416" y="22221"/>
                </a:cubicBezTo>
                <a:cubicBezTo>
                  <a:pt x="47781" y="18178"/>
                  <a:pt x="39009" y="14477"/>
                  <a:pt x="30236" y="10776"/>
                </a:cubicBezTo>
                <a:cubicBezTo>
                  <a:pt x="20916" y="6479"/>
                  <a:pt x="11390" y="2751"/>
                  <a:pt x="1658" y="-395"/>
                </a:cubicBezTo>
                <a:cubicBezTo>
                  <a:pt x="904" y="-559"/>
                  <a:pt x="150" y="-59"/>
                  <a:pt x="-56" y="715"/>
                </a:cubicBezTo>
                <a:cubicBezTo>
                  <a:pt x="-192" y="1291"/>
                  <a:pt x="82" y="1881"/>
                  <a:pt x="562" y="221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6" name="Google Shape;2626;p47"/>
          <p:cNvSpPr/>
          <p:nvPr/>
        </p:nvSpPr>
        <p:spPr>
          <a:xfrm>
            <a:off x="4463802" y="3323922"/>
            <a:ext cx="35145" cy="40509"/>
          </a:xfrm>
          <a:custGeom>
            <a:rect b="b" l="l" r="r" t="t"/>
            <a:pathLst>
              <a:path extrusionOk="0" h="47103" w="40866">
                <a:moveTo>
                  <a:pt x="152" y="1971"/>
                </a:moveTo>
                <a:cubicBezTo>
                  <a:pt x="5498" y="9510"/>
                  <a:pt x="11733" y="16500"/>
                  <a:pt x="17559" y="23696"/>
                </a:cubicBezTo>
                <a:cubicBezTo>
                  <a:pt x="23385" y="30892"/>
                  <a:pt x="29621" y="38157"/>
                  <a:pt x="35378" y="45627"/>
                </a:cubicBezTo>
                <a:cubicBezTo>
                  <a:pt x="37845" y="48780"/>
                  <a:pt x="42779" y="44119"/>
                  <a:pt x="39901" y="41104"/>
                </a:cubicBezTo>
                <a:cubicBezTo>
                  <a:pt x="33527" y="34251"/>
                  <a:pt x="27428" y="27397"/>
                  <a:pt x="21191" y="20544"/>
                </a:cubicBezTo>
                <a:cubicBezTo>
                  <a:pt x="14955" y="13691"/>
                  <a:pt x="9061" y="6837"/>
                  <a:pt x="2413" y="-16"/>
                </a:cubicBezTo>
                <a:cubicBezTo>
                  <a:pt x="1317" y="-1044"/>
                  <a:pt x="-808" y="-16"/>
                  <a:pt x="152" y="16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7" name="Google Shape;2627;p47"/>
          <p:cNvSpPr/>
          <p:nvPr/>
        </p:nvSpPr>
        <p:spPr>
          <a:xfrm>
            <a:off x="4447994" y="3323632"/>
            <a:ext cx="46008" cy="54100"/>
          </a:xfrm>
          <a:custGeom>
            <a:rect b="b" l="l" r="r" t="t"/>
            <a:pathLst>
              <a:path extrusionOk="0" h="62907" w="53498">
                <a:moveTo>
                  <a:pt x="524" y="3063"/>
                </a:moveTo>
                <a:cubicBezTo>
                  <a:pt x="14162" y="24178"/>
                  <a:pt x="29994" y="43779"/>
                  <a:pt x="47744" y="61522"/>
                </a:cubicBezTo>
                <a:cubicBezTo>
                  <a:pt x="50759" y="64537"/>
                  <a:pt x="55488" y="59740"/>
                  <a:pt x="52403" y="56862"/>
                </a:cubicBezTo>
                <a:cubicBezTo>
                  <a:pt x="34516" y="39817"/>
                  <a:pt x="18411" y="20964"/>
                  <a:pt x="4430" y="596"/>
                </a:cubicBezTo>
                <a:cubicBezTo>
                  <a:pt x="2717" y="-1871"/>
                  <a:pt x="-1395" y="596"/>
                  <a:pt x="319" y="306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8" name="Google Shape;2628;p47"/>
          <p:cNvSpPr/>
          <p:nvPr/>
        </p:nvSpPr>
        <p:spPr>
          <a:xfrm>
            <a:off x="4432215" y="3325299"/>
            <a:ext cx="56476" cy="64589"/>
          </a:xfrm>
          <a:custGeom>
            <a:rect b="b" l="l" r="r" t="t"/>
            <a:pathLst>
              <a:path extrusionOk="0" h="75103" w="65670">
                <a:moveTo>
                  <a:pt x="247" y="2219"/>
                </a:moveTo>
                <a:cubicBezTo>
                  <a:pt x="17243" y="28269"/>
                  <a:pt x="37186" y="52255"/>
                  <a:pt x="59665" y="73699"/>
                </a:cubicBezTo>
                <a:cubicBezTo>
                  <a:pt x="62818" y="76783"/>
                  <a:pt x="67752" y="71849"/>
                  <a:pt x="64531" y="68902"/>
                </a:cubicBezTo>
                <a:cubicBezTo>
                  <a:pt x="42258" y="47828"/>
                  <a:pt x="21835" y="24897"/>
                  <a:pt x="3468" y="369"/>
                </a:cubicBezTo>
                <a:cubicBezTo>
                  <a:pt x="2029" y="-1550"/>
                  <a:pt x="-1124" y="369"/>
                  <a:pt x="247" y="228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9" name="Google Shape;2629;p47"/>
          <p:cNvSpPr/>
          <p:nvPr/>
        </p:nvSpPr>
        <p:spPr>
          <a:xfrm>
            <a:off x="4416171" y="3324493"/>
            <a:ext cx="70057" cy="83771"/>
          </a:xfrm>
          <a:custGeom>
            <a:rect b="b" l="l" r="r" t="t"/>
            <a:pathLst>
              <a:path extrusionOk="0" h="97408" w="81462">
                <a:moveTo>
                  <a:pt x="278" y="2198"/>
                </a:moveTo>
                <a:cubicBezTo>
                  <a:pt x="19810" y="37356"/>
                  <a:pt x="45029" y="69032"/>
                  <a:pt x="74910" y="95951"/>
                </a:cubicBezTo>
                <a:cubicBezTo>
                  <a:pt x="78474" y="99241"/>
                  <a:pt x="83751" y="93895"/>
                  <a:pt x="80187" y="90606"/>
                </a:cubicBezTo>
                <a:cubicBezTo>
                  <a:pt x="65589" y="77399"/>
                  <a:pt x="51814" y="63254"/>
                  <a:pt x="39067" y="48252"/>
                </a:cubicBezTo>
                <a:cubicBezTo>
                  <a:pt x="26183" y="32969"/>
                  <a:pt x="14601" y="16727"/>
                  <a:pt x="3019" y="279"/>
                </a:cubicBezTo>
                <a:cubicBezTo>
                  <a:pt x="2471" y="-489"/>
                  <a:pt x="1374" y="-653"/>
                  <a:pt x="620" y="-98"/>
                </a:cubicBezTo>
                <a:cubicBezTo>
                  <a:pt x="-65" y="382"/>
                  <a:pt x="-271" y="1252"/>
                  <a:pt x="72" y="199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0" name="Google Shape;2630;p47"/>
          <p:cNvSpPr/>
          <p:nvPr/>
        </p:nvSpPr>
        <p:spPr>
          <a:xfrm>
            <a:off x="4399030" y="3328529"/>
            <a:ext cx="94885" cy="108868"/>
          </a:xfrm>
          <a:custGeom>
            <a:rect b="b" l="l" r="r" t="t"/>
            <a:pathLst>
              <a:path extrusionOk="0" h="126591" w="110331">
                <a:moveTo>
                  <a:pt x="145" y="2299"/>
                </a:moveTo>
                <a:cubicBezTo>
                  <a:pt x="13509" y="25792"/>
                  <a:pt x="29135" y="47900"/>
                  <a:pt x="46817" y="68296"/>
                </a:cubicBezTo>
                <a:cubicBezTo>
                  <a:pt x="64498" y="89061"/>
                  <a:pt x="84029" y="108189"/>
                  <a:pt x="105137" y="125452"/>
                </a:cubicBezTo>
                <a:cubicBezTo>
                  <a:pt x="108085" y="127782"/>
                  <a:pt x="111991" y="123876"/>
                  <a:pt x="109386" y="121272"/>
                </a:cubicBezTo>
                <a:cubicBezTo>
                  <a:pt x="89238" y="103673"/>
                  <a:pt x="70186" y="84812"/>
                  <a:pt x="52436" y="64801"/>
                </a:cubicBezTo>
                <a:cubicBezTo>
                  <a:pt x="34823" y="44289"/>
                  <a:pt x="18444" y="22804"/>
                  <a:pt x="3229" y="448"/>
                </a:cubicBezTo>
                <a:cubicBezTo>
                  <a:pt x="2750" y="-402"/>
                  <a:pt x="1584" y="-682"/>
                  <a:pt x="762" y="-169"/>
                </a:cubicBezTo>
                <a:cubicBezTo>
                  <a:pt x="-61" y="345"/>
                  <a:pt x="-334" y="1449"/>
                  <a:pt x="145" y="22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1" name="Google Shape;2631;p47"/>
          <p:cNvSpPr/>
          <p:nvPr/>
        </p:nvSpPr>
        <p:spPr>
          <a:xfrm>
            <a:off x="4382504" y="3331108"/>
            <a:ext cx="113082" cy="133359"/>
          </a:xfrm>
          <a:custGeom>
            <a:rect b="b" l="l" r="r" t="t"/>
            <a:pathLst>
              <a:path extrusionOk="0" h="155069" w="131491">
                <a:moveTo>
                  <a:pt x="257" y="2244"/>
                </a:moveTo>
                <a:cubicBezTo>
                  <a:pt x="12799" y="24545"/>
                  <a:pt x="27328" y="45667"/>
                  <a:pt x="43708" y="65363"/>
                </a:cubicBezTo>
                <a:cubicBezTo>
                  <a:pt x="59675" y="85738"/>
                  <a:pt x="76740" y="105249"/>
                  <a:pt x="94764" y="123822"/>
                </a:cubicBezTo>
                <a:cubicBezTo>
                  <a:pt x="105044" y="134375"/>
                  <a:pt x="115803" y="144381"/>
                  <a:pt x="126906" y="153976"/>
                </a:cubicBezTo>
                <a:cubicBezTo>
                  <a:pt x="129442" y="156101"/>
                  <a:pt x="133005" y="152674"/>
                  <a:pt x="130607" y="150344"/>
                </a:cubicBezTo>
                <a:cubicBezTo>
                  <a:pt x="93530" y="115097"/>
                  <a:pt x="59538" y="76739"/>
                  <a:pt x="29041" y="35688"/>
                </a:cubicBezTo>
                <a:cubicBezTo>
                  <a:pt x="20475" y="23969"/>
                  <a:pt x="12319" y="12044"/>
                  <a:pt x="3547" y="531"/>
                </a:cubicBezTo>
                <a:cubicBezTo>
                  <a:pt x="2999" y="-394"/>
                  <a:pt x="1833" y="-703"/>
                  <a:pt x="874" y="-155"/>
                </a:cubicBezTo>
                <a:cubicBezTo>
                  <a:pt x="-85" y="394"/>
                  <a:pt x="-359" y="1593"/>
                  <a:pt x="188" y="25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2" name="Google Shape;2632;p47"/>
          <p:cNvSpPr/>
          <p:nvPr/>
        </p:nvSpPr>
        <p:spPr>
          <a:xfrm>
            <a:off x="4362059" y="3336801"/>
            <a:ext cx="130061" cy="149537"/>
          </a:xfrm>
          <a:custGeom>
            <a:rect b="b" l="l" r="r" t="t"/>
            <a:pathLst>
              <a:path extrusionOk="0" h="173880" w="151234">
                <a:moveTo>
                  <a:pt x="-5" y="1033"/>
                </a:moveTo>
                <a:cubicBezTo>
                  <a:pt x="6026" y="14383"/>
                  <a:pt x="13566" y="26986"/>
                  <a:pt x="22474" y="38589"/>
                </a:cubicBezTo>
                <a:cubicBezTo>
                  <a:pt x="30904" y="50719"/>
                  <a:pt x="39813" y="62507"/>
                  <a:pt x="49065" y="74020"/>
                </a:cubicBezTo>
                <a:cubicBezTo>
                  <a:pt x="67706" y="97267"/>
                  <a:pt x="87718" y="119389"/>
                  <a:pt x="108963" y="140292"/>
                </a:cubicBezTo>
                <a:cubicBezTo>
                  <a:pt x="120888" y="152059"/>
                  <a:pt x="133635" y="162983"/>
                  <a:pt x="147068" y="172982"/>
                </a:cubicBezTo>
                <a:cubicBezTo>
                  <a:pt x="149535" y="174832"/>
                  <a:pt x="152618" y="170789"/>
                  <a:pt x="150357" y="168733"/>
                </a:cubicBezTo>
                <a:cubicBezTo>
                  <a:pt x="128563" y="149132"/>
                  <a:pt x="106496" y="129874"/>
                  <a:pt x="86279" y="108698"/>
                </a:cubicBezTo>
                <a:cubicBezTo>
                  <a:pt x="65924" y="87241"/>
                  <a:pt x="47215" y="64337"/>
                  <a:pt x="30219" y="40165"/>
                </a:cubicBezTo>
                <a:cubicBezTo>
                  <a:pt x="20761" y="26870"/>
                  <a:pt x="12537" y="12272"/>
                  <a:pt x="1915" y="-64"/>
                </a:cubicBezTo>
                <a:cubicBezTo>
                  <a:pt x="1161" y="-955"/>
                  <a:pt x="-484" y="-64"/>
                  <a:pt x="-5" y="110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3" name="Google Shape;2633;p47"/>
          <p:cNvSpPr/>
          <p:nvPr/>
        </p:nvSpPr>
        <p:spPr>
          <a:xfrm>
            <a:off x="4341246" y="3341558"/>
            <a:ext cx="58612" cy="77201"/>
          </a:xfrm>
          <a:custGeom>
            <a:rect b="b" l="l" r="r" t="t"/>
            <a:pathLst>
              <a:path extrusionOk="0" h="89769" w="68154">
                <a:moveTo>
                  <a:pt x="300" y="2966"/>
                </a:moveTo>
                <a:cubicBezTo>
                  <a:pt x="19146" y="33100"/>
                  <a:pt x="40323" y="61678"/>
                  <a:pt x="63692" y="88427"/>
                </a:cubicBezTo>
                <a:cubicBezTo>
                  <a:pt x="65886" y="91100"/>
                  <a:pt x="69586" y="87330"/>
                  <a:pt x="67394" y="84726"/>
                </a:cubicBezTo>
                <a:cubicBezTo>
                  <a:pt x="56223" y="71019"/>
                  <a:pt x="45326" y="57087"/>
                  <a:pt x="34772" y="42921"/>
                </a:cubicBezTo>
                <a:cubicBezTo>
                  <a:pt x="24423" y="29214"/>
                  <a:pt x="14692" y="14548"/>
                  <a:pt x="4412" y="567"/>
                </a:cubicBezTo>
                <a:cubicBezTo>
                  <a:pt x="2630" y="-1831"/>
                  <a:pt x="-1345" y="567"/>
                  <a:pt x="300" y="296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4" name="Google Shape;2634;p47"/>
          <p:cNvSpPr/>
          <p:nvPr/>
        </p:nvSpPr>
        <p:spPr>
          <a:xfrm>
            <a:off x="4404636" y="3424370"/>
            <a:ext cx="82588" cy="81047"/>
          </a:xfrm>
          <a:custGeom>
            <a:rect b="b" l="l" r="r" t="t"/>
            <a:pathLst>
              <a:path extrusionOk="0" h="94241" w="96033">
                <a:moveTo>
                  <a:pt x="475" y="2881"/>
                </a:moveTo>
                <a:cubicBezTo>
                  <a:pt x="14935" y="18918"/>
                  <a:pt x="29670" y="34612"/>
                  <a:pt x="45021" y="49757"/>
                </a:cubicBezTo>
                <a:cubicBezTo>
                  <a:pt x="52628" y="57227"/>
                  <a:pt x="60235" y="64629"/>
                  <a:pt x="68048" y="71893"/>
                </a:cubicBezTo>
                <a:cubicBezTo>
                  <a:pt x="75518" y="79432"/>
                  <a:pt x="83468" y="86566"/>
                  <a:pt x="91692" y="93276"/>
                </a:cubicBezTo>
                <a:cubicBezTo>
                  <a:pt x="94364" y="95332"/>
                  <a:pt x="97380" y="91014"/>
                  <a:pt x="95187" y="88684"/>
                </a:cubicBezTo>
                <a:cubicBezTo>
                  <a:pt x="88333" y="81008"/>
                  <a:pt x="79493" y="74223"/>
                  <a:pt x="71818" y="66959"/>
                </a:cubicBezTo>
                <a:cubicBezTo>
                  <a:pt x="64142" y="59694"/>
                  <a:pt x="56329" y="52430"/>
                  <a:pt x="48653" y="45029"/>
                </a:cubicBezTo>
                <a:cubicBezTo>
                  <a:pt x="33302" y="30225"/>
                  <a:pt x="18087" y="15354"/>
                  <a:pt x="3216" y="139"/>
                </a:cubicBezTo>
                <a:cubicBezTo>
                  <a:pt x="2462" y="-614"/>
                  <a:pt x="1228" y="-614"/>
                  <a:pt x="475" y="139"/>
                </a:cubicBezTo>
                <a:cubicBezTo>
                  <a:pt x="-279" y="893"/>
                  <a:pt x="-279" y="2127"/>
                  <a:pt x="475" y="28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5" name="Google Shape;2635;p47"/>
          <p:cNvSpPr/>
          <p:nvPr/>
        </p:nvSpPr>
        <p:spPr>
          <a:xfrm>
            <a:off x="4326299" y="3351717"/>
            <a:ext cx="1121" cy="1473"/>
          </a:xfrm>
          <a:custGeom>
            <a:rect b="b" l="l" r="r" t="t"/>
            <a:pathLst>
              <a:path extrusionOk="0" h="1713" w="1304">
                <a:moveTo>
                  <a:pt x="561" y="1287"/>
                </a:moveTo>
                <a:cubicBezTo>
                  <a:pt x="1041" y="1150"/>
                  <a:pt x="1315" y="657"/>
                  <a:pt x="1179" y="184"/>
                </a:cubicBezTo>
                <a:cubicBezTo>
                  <a:pt x="1110" y="-111"/>
                  <a:pt x="836" y="-344"/>
                  <a:pt x="561" y="-426"/>
                </a:cubicBezTo>
                <a:cubicBezTo>
                  <a:pt x="82" y="-289"/>
                  <a:pt x="-193" y="204"/>
                  <a:pt x="-55" y="677"/>
                </a:cubicBezTo>
                <a:cubicBezTo>
                  <a:pt x="13" y="972"/>
                  <a:pt x="288" y="1205"/>
                  <a:pt x="561" y="128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6" name="Google Shape;2636;p47"/>
          <p:cNvSpPr/>
          <p:nvPr/>
        </p:nvSpPr>
        <p:spPr>
          <a:xfrm>
            <a:off x="4323455" y="3348306"/>
            <a:ext cx="157443" cy="173200"/>
          </a:xfrm>
          <a:custGeom>
            <a:rect b="b" l="l" r="r" t="t"/>
            <a:pathLst>
              <a:path extrusionOk="0" h="201395" w="183073">
                <a:moveTo>
                  <a:pt x="513" y="3063"/>
                </a:moveTo>
                <a:cubicBezTo>
                  <a:pt x="9285" y="18051"/>
                  <a:pt x="19222" y="32368"/>
                  <a:pt x="30119" y="45896"/>
                </a:cubicBezTo>
                <a:cubicBezTo>
                  <a:pt x="40468" y="59603"/>
                  <a:pt x="51227" y="73309"/>
                  <a:pt x="62398" y="86125"/>
                </a:cubicBezTo>
                <a:cubicBezTo>
                  <a:pt x="84603" y="112263"/>
                  <a:pt x="108110" y="137223"/>
                  <a:pt x="132919" y="160894"/>
                </a:cubicBezTo>
                <a:cubicBezTo>
                  <a:pt x="147104" y="174601"/>
                  <a:pt x="161702" y="187759"/>
                  <a:pt x="176985" y="200164"/>
                </a:cubicBezTo>
                <a:cubicBezTo>
                  <a:pt x="180343" y="202837"/>
                  <a:pt x="185209" y="198245"/>
                  <a:pt x="181851" y="195298"/>
                </a:cubicBezTo>
                <a:cubicBezTo>
                  <a:pt x="156014" y="172682"/>
                  <a:pt x="130588" y="149724"/>
                  <a:pt x="106465" y="124983"/>
                </a:cubicBezTo>
                <a:cubicBezTo>
                  <a:pt x="82341" y="100243"/>
                  <a:pt x="60068" y="73858"/>
                  <a:pt x="38754" y="46650"/>
                </a:cubicBezTo>
                <a:cubicBezTo>
                  <a:pt x="26830" y="31436"/>
                  <a:pt x="16207" y="15056"/>
                  <a:pt x="3733" y="322"/>
                </a:cubicBezTo>
                <a:cubicBezTo>
                  <a:pt x="2020" y="-1734"/>
                  <a:pt x="-995" y="870"/>
                  <a:pt x="170" y="306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7" name="Google Shape;2637;p47"/>
          <p:cNvSpPr/>
          <p:nvPr/>
        </p:nvSpPr>
        <p:spPr>
          <a:xfrm>
            <a:off x="4311031" y="3356423"/>
            <a:ext cx="58514" cy="74243"/>
          </a:xfrm>
          <a:custGeom>
            <a:rect b="b" l="l" r="r" t="t"/>
            <a:pathLst>
              <a:path extrusionOk="0" h="86329" w="68040">
                <a:moveTo>
                  <a:pt x="305" y="2870"/>
                </a:moveTo>
                <a:cubicBezTo>
                  <a:pt x="19152" y="31968"/>
                  <a:pt x="40329" y="59471"/>
                  <a:pt x="63698" y="85109"/>
                </a:cubicBezTo>
                <a:cubicBezTo>
                  <a:pt x="65892" y="87507"/>
                  <a:pt x="69456" y="83944"/>
                  <a:pt x="67262" y="81477"/>
                </a:cubicBezTo>
                <a:cubicBezTo>
                  <a:pt x="44578" y="55845"/>
                  <a:pt x="23538" y="28809"/>
                  <a:pt x="4212" y="539"/>
                </a:cubicBezTo>
                <a:cubicBezTo>
                  <a:pt x="2567" y="-1791"/>
                  <a:pt x="-1339" y="539"/>
                  <a:pt x="305" y="287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8" name="Google Shape;2638;p47"/>
          <p:cNvSpPr/>
          <p:nvPr/>
        </p:nvSpPr>
        <p:spPr>
          <a:xfrm>
            <a:off x="4377136" y="3441689"/>
            <a:ext cx="97136" cy="91105"/>
          </a:xfrm>
          <a:custGeom>
            <a:rect b="b" l="l" r="r" t="t"/>
            <a:pathLst>
              <a:path extrusionOk="0" h="105936" w="112949">
                <a:moveTo>
                  <a:pt x="132" y="3080"/>
                </a:moveTo>
                <a:cubicBezTo>
                  <a:pt x="33986" y="39067"/>
                  <a:pt x="69966" y="73025"/>
                  <a:pt x="107865" y="104783"/>
                </a:cubicBezTo>
                <a:cubicBezTo>
                  <a:pt x="110675" y="107182"/>
                  <a:pt x="114718" y="103070"/>
                  <a:pt x="111908" y="100808"/>
                </a:cubicBezTo>
                <a:cubicBezTo>
                  <a:pt x="73873" y="69235"/>
                  <a:pt x="37550" y="35627"/>
                  <a:pt x="3078" y="133"/>
                </a:cubicBezTo>
                <a:cubicBezTo>
                  <a:pt x="1365" y="-1580"/>
                  <a:pt x="-1171" y="1024"/>
                  <a:pt x="405" y="280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9" name="Google Shape;2639;p47"/>
          <p:cNvSpPr/>
          <p:nvPr/>
        </p:nvSpPr>
        <p:spPr>
          <a:xfrm>
            <a:off x="4299122" y="3365005"/>
            <a:ext cx="164583" cy="175149"/>
          </a:xfrm>
          <a:custGeom>
            <a:rect b="b" l="l" r="r" t="t"/>
            <a:pathLst>
              <a:path extrusionOk="0" h="203662" w="191376">
                <a:moveTo>
                  <a:pt x="-91" y="1311"/>
                </a:moveTo>
                <a:cubicBezTo>
                  <a:pt x="9093" y="16929"/>
                  <a:pt x="19372" y="31877"/>
                  <a:pt x="30681" y="46063"/>
                </a:cubicBezTo>
                <a:cubicBezTo>
                  <a:pt x="41303" y="60112"/>
                  <a:pt x="52611" y="73476"/>
                  <a:pt x="64193" y="87182"/>
                </a:cubicBezTo>
                <a:cubicBezTo>
                  <a:pt x="87837" y="114376"/>
                  <a:pt x="113194" y="140083"/>
                  <a:pt x="140059" y="164145"/>
                </a:cubicBezTo>
                <a:cubicBezTo>
                  <a:pt x="155342" y="177852"/>
                  <a:pt x="171721" y="189776"/>
                  <a:pt x="188032" y="202592"/>
                </a:cubicBezTo>
                <a:cubicBezTo>
                  <a:pt x="188718" y="203366"/>
                  <a:pt x="189882" y="203455"/>
                  <a:pt x="190636" y="202791"/>
                </a:cubicBezTo>
                <a:cubicBezTo>
                  <a:pt x="191390" y="202126"/>
                  <a:pt x="191527" y="200961"/>
                  <a:pt x="190842" y="200186"/>
                </a:cubicBezTo>
                <a:cubicBezTo>
                  <a:pt x="190705" y="199988"/>
                  <a:pt x="190431" y="199823"/>
                  <a:pt x="190225" y="199714"/>
                </a:cubicBezTo>
                <a:cubicBezTo>
                  <a:pt x="175628" y="188954"/>
                  <a:pt x="162127" y="176412"/>
                  <a:pt x="148557" y="164419"/>
                </a:cubicBezTo>
                <a:cubicBezTo>
                  <a:pt x="134987" y="152426"/>
                  <a:pt x="122035" y="140433"/>
                  <a:pt x="109288" y="127754"/>
                </a:cubicBezTo>
                <a:cubicBezTo>
                  <a:pt x="84068" y="102719"/>
                  <a:pt x="60492" y="76073"/>
                  <a:pt x="38699" y="47982"/>
                </a:cubicBezTo>
                <a:cubicBezTo>
                  <a:pt x="26432" y="32151"/>
                  <a:pt x="15055" y="15429"/>
                  <a:pt x="2514" y="9"/>
                </a:cubicBezTo>
                <a:cubicBezTo>
                  <a:pt x="1485" y="-1225"/>
                  <a:pt x="-502" y="420"/>
                  <a:pt x="252" y="17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0" name="Google Shape;2640;p47"/>
          <p:cNvSpPr/>
          <p:nvPr/>
        </p:nvSpPr>
        <p:spPr>
          <a:xfrm>
            <a:off x="4283041" y="3372537"/>
            <a:ext cx="81281" cy="100401"/>
          </a:xfrm>
          <a:custGeom>
            <a:rect b="b" l="l" r="r" t="t"/>
            <a:pathLst>
              <a:path extrusionOk="0" h="116745" w="94513">
                <a:moveTo>
                  <a:pt x="190" y="2483"/>
                </a:moveTo>
                <a:cubicBezTo>
                  <a:pt x="6632" y="12530"/>
                  <a:pt x="13622" y="22165"/>
                  <a:pt x="21229" y="31335"/>
                </a:cubicBezTo>
                <a:cubicBezTo>
                  <a:pt x="28357" y="40792"/>
                  <a:pt x="35621" y="50161"/>
                  <a:pt x="43023" y="59434"/>
                </a:cubicBezTo>
                <a:cubicBezTo>
                  <a:pt x="57963" y="78280"/>
                  <a:pt x="72835" y="97469"/>
                  <a:pt x="89008" y="115288"/>
                </a:cubicBezTo>
                <a:cubicBezTo>
                  <a:pt x="91818" y="118372"/>
                  <a:pt x="96272" y="113849"/>
                  <a:pt x="93599" y="110765"/>
                </a:cubicBezTo>
                <a:cubicBezTo>
                  <a:pt x="78112" y="92672"/>
                  <a:pt x="62006" y="75127"/>
                  <a:pt x="47066" y="56555"/>
                </a:cubicBezTo>
                <a:cubicBezTo>
                  <a:pt x="39391" y="47009"/>
                  <a:pt x="31784" y="37366"/>
                  <a:pt x="24313" y="27634"/>
                </a:cubicBezTo>
                <a:cubicBezTo>
                  <a:pt x="17460" y="18519"/>
                  <a:pt x="11018" y="8582"/>
                  <a:pt x="3342" y="221"/>
                </a:cubicBezTo>
                <a:cubicBezTo>
                  <a:pt x="1766" y="-1561"/>
                  <a:pt x="-975" y="701"/>
                  <a:pt x="190" y="26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1" name="Google Shape;2641;p47"/>
          <p:cNvSpPr/>
          <p:nvPr/>
        </p:nvSpPr>
        <p:spPr>
          <a:xfrm>
            <a:off x="4367301" y="3476251"/>
            <a:ext cx="82963" cy="71693"/>
          </a:xfrm>
          <a:custGeom>
            <a:rect b="b" l="l" r="r" t="t"/>
            <a:pathLst>
              <a:path extrusionOk="0" h="83364" w="96469">
                <a:moveTo>
                  <a:pt x="475" y="2881"/>
                </a:moveTo>
                <a:cubicBezTo>
                  <a:pt x="28161" y="32576"/>
                  <a:pt x="58933" y="59249"/>
                  <a:pt x="92240" y="82447"/>
                </a:cubicBezTo>
                <a:cubicBezTo>
                  <a:pt x="95324" y="84503"/>
                  <a:pt x="98065" y="79569"/>
                  <a:pt x="95118" y="77445"/>
                </a:cubicBezTo>
                <a:cubicBezTo>
                  <a:pt x="62359" y="54349"/>
                  <a:pt x="31588" y="28485"/>
                  <a:pt x="3216" y="139"/>
                </a:cubicBezTo>
                <a:cubicBezTo>
                  <a:pt x="2462" y="-614"/>
                  <a:pt x="1228" y="-614"/>
                  <a:pt x="475" y="139"/>
                </a:cubicBezTo>
                <a:cubicBezTo>
                  <a:pt x="-279" y="893"/>
                  <a:pt x="-279" y="2127"/>
                  <a:pt x="475" y="28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2" name="Google Shape;2642;p47"/>
          <p:cNvSpPr/>
          <p:nvPr/>
        </p:nvSpPr>
        <p:spPr>
          <a:xfrm>
            <a:off x="4269394" y="3378527"/>
            <a:ext cx="53948" cy="66509"/>
          </a:xfrm>
          <a:custGeom>
            <a:rect b="b" l="l" r="r" t="t"/>
            <a:pathLst>
              <a:path extrusionOk="0" h="77336" w="62730">
                <a:moveTo>
                  <a:pt x="240" y="2639"/>
                </a:moveTo>
                <a:cubicBezTo>
                  <a:pt x="16757" y="29332"/>
                  <a:pt x="36289" y="54066"/>
                  <a:pt x="58356" y="76380"/>
                </a:cubicBezTo>
                <a:cubicBezTo>
                  <a:pt x="59521" y="77264"/>
                  <a:pt x="61235" y="77018"/>
                  <a:pt x="62126" y="75832"/>
                </a:cubicBezTo>
                <a:cubicBezTo>
                  <a:pt x="62811" y="74900"/>
                  <a:pt x="62811" y="73625"/>
                  <a:pt x="62126" y="72680"/>
                </a:cubicBezTo>
                <a:cubicBezTo>
                  <a:pt x="40263" y="50728"/>
                  <a:pt x="20732" y="26543"/>
                  <a:pt x="3873" y="514"/>
                </a:cubicBezTo>
                <a:cubicBezTo>
                  <a:pt x="2433" y="-1747"/>
                  <a:pt x="-1199" y="514"/>
                  <a:pt x="240" y="26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3" name="Google Shape;2643;p47"/>
          <p:cNvSpPr/>
          <p:nvPr/>
        </p:nvSpPr>
        <p:spPr>
          <a:xfrm>
            <a:off x="4331463" y="3459202"/>
            <a:ext cx="104327" cy="98196"/>
          </a:xfrm>
          <a:custGeom>
            <a:rect b="b" l="l" r="r" t="t"/>
            <a:pathLst>
              <a:path extrusionOk="0" h="114181" w="121311">
                <a:moveTo>
                  <a:pt x="171" y="3395"/>
                </a:moveTo>
                <a:cubicBezTo>
                  <a:pt x="18469" y="22859"/>
                  <a:pt x="37179" y="41705"/>
                  <a:pt x="56574" y="60004"/>
                </a:cubicBezTo>
                <a:cubicBezTo>
                  <a:pt x="75968" y="78302"/>
                  <a:pt x="96049" y="95778"/>
                  <a:pt x="116265" y="113048"/>
                </a:cubicBezTo>
                <a:cubicBezTo>
                  <a:pt x="119007" y="115378"/>
                  <a:pt x="123119" y="111403"/>
                  <a:pt x="120241" y="109073"/>
                </a:cubicBezTo>
                <a:cubicBezTo>
                  <a:pt x="79532" y="74806"/>
                  <a:pt x="40606" y="38142"/>
                  <a:pt x="3735" y="243"/>
                </a:cubicBezTo>
                <a:cubicBezTo>
                  <a:pt x="1679" y="-1813"/>
                  <a:pt x="-1405" y="1339"/>
                  <a:pt x="513" y="339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4" name="Google Shape;2644;p47"/>
          <p:cNvSpPr/>
          <p:nvPr/>
        </p:nvSpPr>
        <p:spPr>
          <a:xfrm>
            <a:off x="4254835" y="3389648"/>
            <a:ext cx="169429" cy="173266"/>
          </a:xfrm>
          <a:custGeom>
            <a:rect b="b" l="l" r="r" t="t"/>
            <a:pathLst>
              <a:path extrusionOk="0" h="201472" w="197011">
                <a:moveTo>
                  <a:pt x="255" y="2512"/>
                </a:moveTo>
                <a:cubicBezTo>
                  <a:pt x="19375" y="31282"/>
                  <a:pt x="40757" y="58510"/>
                  <a:pt x="64127" y="83929"/>
                </a:cubicBezTo>
                <a:cubicBezTo>
                  <a:pt x="88799" y="109937"/>
                  <a:pt x="115048" y="134465"/>
                  <a:pt x="142598" y="157396"/>
                </a:cubicBezTo>
                <a:cubicBezTo>
                  <a:pt x="158977" y="171582"/>
                  <a:pt x="175425" y="185700"/>
                  <a:pt x="191530" y="200229"/>
                </a:cubicBezTo>
                <a:cubicBezTo>
                  <a:pt x="194477" y="202902"/>
                  <a:pt x="198932" y="198379"/>
                  <a:pt x="195916" y="195843"/>
                </a:cubicBezTo>
                <a:cubicBezTo>
                  <a:pt x="167201" y="171925"/>
                  <a:pt x="138623" y="147527"/>
                  <a:pt x="111141" y="122239"/>
                </a:cubicBezTo>
                <a:cubicBezTo>
                  <a:pt x="85647" y="99006"/>
                  <a:pt x="61798" y="74094"/>
                  <a:pt x="39662" y="47675"/>
                </a:cubicBezTo>
                <a:cubicBezTo>
                  <a:pt x="27051" y="32392"/>
                  <a:pt x="15263" y="16493"/>
                  <a:pt x="3750" y="456"/>
                </a:cubicBezTo>
                <a:cubicBezTo>
                  <a:pt x="2242" y="-1669"/>
                  <a:pt x="-1185" y="456"/>
                  <a:pt x="255" y="251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5" name="Google Shape;2645;p47"/>
          <p:cNvSpPr/>
          <p:nvPr/>
        </p:nvSpPr>
        <p:spPr>
          <a:xfrm>
            <a:off x="4242978" y="3398066"/>
            <a:ext cx="57463" cy="71367"/>
          </a:xfrm>
          <a:custGeom>
            <a:rect b="b" l="l" r="r" t="t"/>
            <a:pathLst>
              <a:path extrusionOk="0" h="82985" w="66817">
                <a:moveTo>
                  <a:pt x="210" y="2996"/>
                </a:moveTo>
                <a:cubicBezTo>
                  <a:pt x="19400" y="30533"/>
                  <a:pt x="40302" y="56856"/>
                  <a:pt x="62781" y="81809"/>
                </a:cubicBezTo>
                <a:cubicBezTo>
                  <a:pt x="64836" y="84071"/>
                  <a:pt x="68058" y="80713"/>
                  <a:pt x="66139" y="78451"/>
                </a:cubicBezTo>
                <a:cubicBezTo>
                  <a:pt x="44482" y="53368"/>
                  <a:pt x="23649" y="27531"/>
                  <a:pt x="4459" y="598"/>
                </a:cubicBezTo>
                <a:cubicBezTo>
                  <a:pt x="2677" y="-1869"/>
                  <a:pt x="-1434" y="598"/>
                  <a:pt x="348" y="299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6" name="Google Shape;2646;p47"/>
          <p:cNvSpPr/>
          <p:nvPr/>
        </p:nvSpPr>
        <p:spPr>
          <a:xfrm>
            <a:off x="4230643" y="3414500"/>
            <a:ext cx="44311" cy="42403"/>
          </a:xfrm>
          <a:custGeom>
            <a:rect b="b" l="l" r="r" t="t"/>
            <a:pathLst>
              <a:path extrusionOk="0" h="49306" w="51524">
                <a:moveTo>
                  <a:pt x="379" y="2305"/>
                </a:moveTo>
                <a:cubicBezTo>
                  <a:pt x="8056" y="10186"/>
                  <a:pt x="15799" y="18067"/>
                  <a:pt x="23680" y="25811"/>
                </a:cubicBezTo>
                <a:cubicBezTo>
                  <a:pt x="31562" y="33556"/>
                  <a:pt x="39512" y="41368"/>
                  <a:pt x="48010" y="48359"/>
                </a:cubicBezTo>
                <a:cubicBezTo>
                  <a:pt x="49929" y="50004"/>
                  <a:pt x="52670" y="47399"/>
                  <a:pt x="50820" y="45549"/>
                </a:cubicBezTo>
                <a:cubicBezTo>
                  <a:pt x="43076" y="37736"/>
                  <a:pt x="34783" y="30335"/>
                  <a:pt x="26696" y="22865"/>
                </a:cubicBezTo>
                <a:cubicBezTo>
                  <a:pt x="18609" y="15395"/>
                  <a:pt x="10523" y="7719"/>
                  <a:pt x="2573" y="43"/>
                </a:cubicBezTo>
                <a:cubicBezTo>
                  <a:pt x="1134" y="-1396"/>
                  <a:pt x="-1060" y="797"/>
                  <a:pt x="379" y="230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7" name="Google Shape;2647;p47"/>
          <p:cNvSpPr/>
          <p:nvPr/>
        </p:nvSpPr>
        <p:spPr>
          <a:xfrm>
            <a:off x="4220718" y="3425282"/>
            <a:ext cx="30534" cy="22822"/>
          </a:xfrm>
          <a:custGeom>
            <a:rect b="b" l="l" r="r" t="t"/>
            <a:pathLst>
              <a:path extrusionOk="0" h="26537" w="35505">
                <a:moveTo>
                  <a:pt x="760" y="3259"/>
                </a:moveTo>
                <a:lnTo>
                  <a:pt x="16385" y="14498"/>
                </a:lnTo>
                <a:lnTo>
                  <a:pt x="23992" y="19981"/>
                </a:lnTo>
                <a:cubicBezTo>
                  <a:pt x="26665" y="21900"/>
                  <a:pt x="29269" y="24025"/>
                  <a:pt x="32079" y="25669"/>
                </a:cubicBezTo>
                <a:cubicBezTo>
                  <a:pt x="34889" y="27314"/>
                  <a:pt x="36465" y="23956"/>
                  <a:pt x="34615" y="22380"/>
                </a:cubicBezTo>
                <a:cubicBezTo>
                  <a:pt x="32079" y="20324"/>
                  <a:pt x="29406" y="18405"/>
                  <a:pt x="26665" y="16623"/>
                </a:cubicBezTo>
                <a:lnTo>
                  <a:pt x="18783" y="11072"/>
                </a:lnTo>
                <a:lnTo>
                  <a:pt x="2678" y="-99"/>
                </a:lnTo>
                <a:cubicBezTo>
                  <a:pt x="623" y="-1469"/>
                  <a:pt x="-1228" y="1820"/>
                  <a:pt x="760" y="32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8" name="Google Shape;2648;p47"/>
          <p:cNvSpPr/>
          <p:nvPr/>
        </p:nvSpPr>
        <p:spPr>
          <a:xfrm>
            <a:off x="5294276" y="3443914"/>
            <a:ext cx="413928" cy="239218"/>
          </a:xfrm>
          <a:custGeom>
            <a:rect b="b" l="l" r="r" t="t"/>
            <a:pathLst>
              <a:path extrusionOk="0" h="278161" w="481312">
                <a:moveTo>
                  <a:pt x="445444" y="106511"/>
                </a:moveTo>
                <a:cubicBezTo>
                  <a:pt x="460933" y="89104"/>
                  <a:pt x="476010" y="67036"/>
                  <a:pt x="480190" y="43734"/>
                </a:cubicBezTo>
                <a:cubicBezTo>
                  <a:pt x="482863" y="33099"/>
                  <a:pt x="480259" y="21845"/>
                  <a:pt x="473337" y="13374"/>
                </a:cubicBezTo>
                <a:cubicBezTo>
                  <a:pt x="464085" y="3232"/>
                  <a:pt x="448871" y="1107"/>
                  <a:pt x="435918" y="79"/>
                </a:cubicBezTo>
                <a:cubicBezTo>
                  <a:pt x="417209" y="-997"/>
                  <a:pt x="398499" y="-353"/>
                  <a:pt x="379926" y="1998"/>
                </a:cubicBezTo>
                <a:cubicBezTo>
                  <a:pt x="361423" y="3849"/>
                  <a:pt x="342919" y="5836"/>
                  <a:pt x="324484" y="8235"/>
                </a:cubicBezTo>
                <a:cubicBezTo>
                  <a:pt x="279937" y="14053"/>
                  <a:pt x="236007" y="23942"/>
                  <a:pt x="193312" y="37772"/>
                </a:cubicBezTo>
                <a:cubicBezTo>
                  <a:pt x="153220" y="50711"/>
                  <a:pt x="114225" y="66920"/>
                  <a:pt x="76806" y="86225"/>
                </a:cubicBezTo>
                <a:cubicBezTo>
                  <a:pt x="58028" y="95957"/>
                  <a:pt x="39730" y="106785"/>
                  <a:pt x="21979" y="118093"/>
                </a:cubicBezTo>
                <a:cubicBezTo>
                  <a:pt x="15126" y="122684"/>
                  <a:pt x="5258" y="127413"/>
                  <a:pt x="1419" y="135431"/>
                </a:cubicBezTo>
                <a:cubicBezTo>
                  <a:pt x="-3172" y="144752"/>
                  <a:pt x="3750" y="153387"/>
                  <a:pt x="8273" y="160995"/>
                </a:cubicBezTo>
                <a:cubicBezTo>
                  <a:pt x="20746" y="180937"/>
                  <a:pt x="33082" y="200949"/>
                  <a:pt x="45624" y="220824"/>
                </a:cubicBezTo>
                <a:lnTo>
                  <a:pt x="64539" y="251046"/>
                </a:lnTo>
                <a:cubicBezTo>
                  <a:pt x="68856" y="259675"/>
                  <a:pt x="74819" y="267330"/>
                  <a:pt x="82220" y="273525"/>
                </a:cubicBezTo>
                <a:cubicBezTo>
                  <a:pt x="90855" y="278096"/>
                  <a:pt x="100929" y="278987"/>
                  <a:pt x="110250" y="275992"/>
                </a:cubicBezTo>
                <a:cubicBezTo>
                  <a:pt x="120804" y="273937"/>
                  <a:pt x="131358" y="271469"/>
                  <a:pt x="141775" y="268728"/>
                </a:cubicBezTo>
                <a:cubicBezTo>
                  <a:pt x="162335" y="263321"/>
                  <a:pt x="182621" y="256844"/>
                  <a:pt x="202564" y="249333"/>
                </a:cubicBezTo>
                <a:cubicBezTo>
                  <a:pt x="242450" y="234188"/>
                  <a:pt x="281171" y="216212"/>
                  <a:pt x="318453" y="195535"/>
                </a:cubicBezTo>
                <a:cubicBezTo>
                  <a:pt x="337162" y="185255"/>
                  <a:pt x="355666" y="174584"/>
                  <a:pt x="373896" y="163530"/>
                </a:cubicBezTo>
                <a:cubicBezTo>
                  <a:pt x="391578" y="153243"/>
                  <a:pt x="408505" y="141627"/>
                  <a:pt x="424473" y="128784"/>
                </a:cubicBezTo>
                <a:cubicBezTo>
                  <a:pt x="432286" y="122280"/>
                  <a:pt x="439482" y="115153"/>
                  <a:pt x="446129" y="107470"/>
                </a:cubicBezTo>
                <a:cubicBezTo>
                  <a:pt x="449488" y="103633"/>
                  <a:pt x="444005" y="98081"/>
                  <a:pt x="440579" y="101919"/>
                </a:cubicBezTo>
                <a:cubicBezTo>
                  <a:pt x="413988" y="131457"/>
                  <a:pt x="378419" y="151194"/>
                  <a:pt x="344633" y="170795"/>
                </a:cubicBezTo>
                <a:cubicBezTo>
                  <a:pt x="309817" y="190936"/>
                  <a:pt x="274044" y="209242"/>
                  <a:pt x="237310" y="225621"/>
                </a:cubicBezTo>
                <a:cubicBezTo>
                  <a:pt x="200576" y="242007"/>
                  <a:pt x="162472" y="254946"/>
                  <a:pt x="123340" y="264274"/>
                </a:cubicBezTo>
                <a:cubicBezTo>
                  <a:pt x="118337" y="265370"/>
                  <a:pt x="113334" y="266535"/>
                  <a:pt x="108263" y="267494"/>
                </a:cubicBezTo>
                <a:cubicBezTo>
                  <a:pt x="103259" y="268872"/>
                  <a:pt x="97983" y="269201"/>
                  <a:pt x="92843" y="268454"/>
                </a:cubicBezTo>
                <a:cubicBezTo>
                  <a:pt x="83385" y="266466"/>
                  <a:pt x="78725" y="256461"/>
                  <a:pt x="73996" y="249059"/>
                </a:cubicBezTo>
                <a:cubicBezTo>
                  <a:pt x="62072" y="230075"/>
                  <a:pt x="50215" y="211161"/>
                  <a:pt x="38222" y="192245"/>
                </a:cubicBezTo>
                <a:cubicBezTo>
                  <a:pt x="32465" y="183199"/>
                  <a:pt x="26640" y="174153"/>
                  <a:pt x="20883" y="164832"/>
                </a:cubicBezTo>
                <a:cubicBezTo>
                  <a:pt x="17868" y="160035"/>
                  <a:pt x="14784" y="155306"/>
                  <a:pt x="11837" y="150440"/>
                </a:cubicBezTo>
                <a:cubicBezTo>
                  <a:pt x="8890" y="145575"/>
                  <a:pt x="6697" y="141942"/>
                  <a:pt x="9849" y="137282"/>
                </a:cubicBezTo>
                <a:cubicBezTo>
                  <a:pt x="12317" y="134212"/>
                  <a:pt x="15332" y="131635"/>
                  <a:pt x="18759" y="129675"/>
                </a:cubicBezTo>
                <a:cubicBezTo>
                  <a:pt x="23213" y="126659"/>
                  <a:pt x="27737" y="123781"/>
                  <a:pt x="32465" y="120903"/>
                </a:cubicBezTo>
                <a:cubicBezTo>
                  <a:pt x="40826" y="115557"/>
                  <a:pt x="49324" y="110349"/>
                  <a:pt x="57891" y="105346"/>
                </a:cubicBezTo>
                <a:cubicBezTo>
                  <a:pt x="92431" y="85177"/>
                  <a:pt x="128617" y="68009"/>
                  <a:pt x="166104" y="54014"/>
                </a:cubicBezTo>
                <a:cubicBezTo>
                  <a:pt x="205305" y="39513"/>
                  <a:pt x="245671" y="28370"/>
                  <a:pt x="286791" y="20708"/>
                </a:cubicBezTo>
                <a:cubicBezTo>
                  <a:pt x="307350" y="16870"/>
                  <a:pt x="328390" y="13854"/>
                  <a:pt x="349430" y="11867"/>
                </a:cubicBezTo>
                <a:cubicBezTo>
                  <a:pt x="366152" y="10016"/>
                  <a:pt x="382874" y="7892"/>
                  <a:pt x="399733" y="6727"/>
                </a:cubicBezTo>
                <a:cubicBezTo>
                  <a:pt x="416386" y="4986"/>
                  <a:pt x="433245" y="5514"/>
                  <a:pt x="449762" y="8303"/>
                </a:cubicBezTo>
                <a:cubicBezTo>
                  <a:pt x="460658" y="10565"/>
                  <a:pt x="471487" y="15705"/>
                  <a:pt x="474365" y="27355"/>
                </a:cubicBezTo>
                <a:cubicBezTo>
                  <a:pt x="476010" y="38321"/>
                  <a:pt x="474159" y="49526"/>
                  <a:pt x="469019" y="59360"/>
                </a:cubicBezTo>
                <a:cubicBezTo>
                  <a:pt x="464016" y="70442"/>
                  <a:pt x="457781" y="80962"/>
                  <a:pt x="450584" y="90748"/>
                </a:cubicBezTo>
                <a:cubicBezTo>
                  <a:pt x="447774" y="94655"/>
                  <a:pt x="444828" y="98424"/>
                  <a:pt x="441743" y="102125"/>
                </a:cubicBezTo>
                <a:cubicBezTo>
                  <a:pt x="438660" y="105826"/>
                  <a:pt x="442840" y="109526"/>
                  <a:pt x="445444" y="10651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9" name="Google Shape;2649;p47"/>
          <p:cNvSpPr/>
          <p:nvPr/>
        </p:nvSpPr>
        <p:spPr>
          <a:xfrm>
            <a:off x="5267806" y="3576818"/>
            <a:ext cx="91172" cy="117713"/>
          </a:xfrm>
          <a:custGeom>
            <a:rect b="b" l="l" r="r" t="t"/>
            <a:pathLst>
              <a:path extrusionOk="0" h="136875" w="106014">
                <a:moveTo>
                  <a:pt x="41340" y="-255"/>
                </a:moveTo>
                <a:cubicBezTo>
                  <a:pt x="33938" y="4261"/>
                  <a:pt x="26811" y="9203"/>
                  <a:pt x="20027" y="14549"/>
                </a:cubicBezTo>
                <a:lnTo>
                  <a:pt x="9815" y="21881"/>
                </a:lnTo>
                <a:cubicBezTo>
                  <a:pt x="6937" y="23615"/>
                  <a:pt x="4264" y="25733"/>
                  <a:pt x="1934" y="28187"/>
                </a:cubicBezTo>
                <a:cubicBezTo>
                  <a:pt x="-2795" y="34149"/>
                  <a:pt x="1934" y="41207"/>
                  <a:pt x="4264" y="47102"/>
                </a:cubicBezTo>
                <a:cubicBezTo>
                  <a:pt x="7553" y="54777"/>
                  <a:pt x="11117" y="62522"/>
                  <a:pt x="14269" y="70197"/>
                </a:cubicBezTo>
                <a:cubicBezTo>
                  <a:pt x="21260" y="86096"/>
                  <a:pt x="28250" y="102085"/>
                  <a:pt x="35309" y="118170"/>
                </a:cubicBezTo>
                <a:cubicBezTo>
                  <a:pt x="37708" y="123584"/>
                  <a:pt x="39764" y="132493"/>
                  <a:pt x="45452" y="135509"/>
                </a:cubicBezTo>
                <a:cubicBezTo>
                  <a:pt x="51140" y="138524"/>
                  <a:pt x="59159" y="133590"/>
                  <a:pt x="64230" y="130506"/>
                </a:cubicBezTo>
                <a:cubicBezTo>
                  <a:pt x="79171" y="121953"/>
                  <a:pt x="92740" y="111310"/>
                  <a:pt x="104665" y="98912"/>
                </a:cubicBezTo>
                <a:cubicBezTo>
                  <a:pt x="106378" y="97206"/>
                  <a:pt x="106309" y="94464"/>
                  <a:pt x="104665" y="92779"/>
                </a:cubicBezTo>
                <a:cubicBezTo>
                  <a:pt x="102951" y="91093"/>
                  <a:pt x="100210" y="91106"/>
                  <a:pt x="98497" y="92813"/>
                </a:cubicBezTo>
                <a:cubicBezTo>
                  <a:pt x="89451" y="101681"/>
                  <a:pt x="79650" y="109754"/>
                  <a:pt x="69164" y="116936"/>
                </a:cubicBezTo>
                <a:cubicBezTo>
                  <a:pt x="63887" y="120630"/>
                  <a:pt x="58474" y="123995"/>
                  <a:pt x="52785" y="127011"/>
                </a:cubicBezTo>
                <a:cubicBezTo>
                  <a:pt x="49221" y="128724"/>
                  <a:pt x="48331" y="127011"/>
                  <a:pt x="46891" y="123995"/>
                </a:cubicBezTo>
                <a:lnTo>
                  <a:pt x="41820" y="113373"/>
                </a:lnTo>
                <a:cubicBezTo>
                  <a:pt x="35789" y="100489"/>
                  <a:pt x="29758" y="87536"/>
                  <a:pt x="23933" y="74515"/>
                </a:cubicBezTo>
                <a:cubicBezTo>
                  <a:pt x="20918" y="67662"/>
                  <a:pt x="17970" y="61219"/>
                  <a:pt x="15023" y="54571"/>
                </a:cubicBezTo>
                <a:lnTo>
                  <a:pt x="10980" y="45388"/>
                </a:lnTo>
                <a:cubicBezTo>
                  <a:pt x="8924" y="42078"/>
                  <a:pt x="7553" y="38405"/>
                  <a:pt x="6868" y="34560"/>
                </a:cubicBezTo>
                <a:cubicBezTo>
                  <a:pt x="6868" y="31202"/>
                  <a:pt x="12625" y="28255"/>
                  <a:pt x="15160" y="26267"/>
                </a:cubicBezTo>
                <a:lnTo>
                  <a:pt x="24412" y="19072"/>
                </a:lnTo>
                <a:cubicBezTo>
                  <a:pt x="31198" y="14226"/>
                  <a:pt x="37776" y="8984"/>
                  <a:pt x="43945" y="3378"/>
                </a:cubicBezTo>
                <a:cubicBezTo>
                  <a:pt x="44904" y="2658"/>
                  <a:pt x="45041" y="1321"/>
                  <a:pt x="44287" y="396"/>
                </a:cubicBezTo>
                <a:cubicBezTo>
                  <a:pt x="43602" y="-529"/>
                  <a:pt x="42300" y="-700"/>
                  <a:pt x="41340" y="1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0" name="Google Shape;2650;p47"/>
          <p:cNvSpPr/>
          <p:nvPr/>
        </p:nvSpPr>
        <p:spPr>
          <a:xfrm>
            <a:off x="5207398" y="3474839"/>
            <a:ext cx="203794" cy="70256"/>
          </a:xfrm>
          <a:custGeom>
            <a:rect b="b" l="l" r="r" t="t"/>
            <a:pathLst>
              <a:path extrusionOk="0" h="81693" w="236970">
                <a:moveTo>
                  <a:pt x="234521" y="15694"/>
                </a:moveTo>
                <a:cubicBezTo>
                  <a:pt x="205052" y="4846"/>
                  <a:pt x="173801" y="-610"/>
                  <a:pt x="142413" y="-411"/>
                </a:cubicBezTo>
                <a:cubicBezTo>
                  <a:pt x="93481" y="-904"/>
                  <a:pt x="45096" y="10527"/>
                  <a:pt x="1578" y="32896"/>
                </a:cubicBezTo>
                <a:cubicBezTo>
                  <a:pt x="-204" y="34144"/>
                  <a:pt x="-615" y="36576"/>
                  <a:pt x="618" y="38338"/>
                </a:cubicBezTo>
                <a:cubicBezTo>
                  <a:pt x="1098" y="38982"/>
                  <a:pt x="1715" y="39475"/>
                  <a:pt x="2469" y="39749"/>
                </a:cubicBezTo>
                <a:cubicBezTo>
                  <a:pt x="45233" y="49789"/>
                  <a:pt x="87038" y="63551"/>
                  <a:pt x="127404" y="80869"/>
                </a:cubicBezTo>
                <a:cubicBezTo>
                  <a:pt x="132544" y="83062"/>
                  <a:pt x="137067" y="75592"/>
                  <a:pt x="131859" y="73262"/>
                </a:cubicBezTo>
                <a:cubicBezTo>
                  <a:pt x="90876" y="55437"/>
                  <a:pt x="48180" y="41661"/>
                  <a:pt x="4525" y="32142"/>
                </a:cubicBezTo>
                <a:lnTo>
                  <a:pt x="5485" y="38996"/>
                </a:lnTo>
                <a:cubicBezTo>
                  <a:pt x="60242" y="11548"/>
                  <a:pt x="122195" y="1618"/>
                  <a:pt x="182779" y="10554"/>
                </a:cubicBezTo>
                <a:cubicBezTo>
                  <a:pt x="199638" y="13186"/>
                  <a:pt x="216292" y="16894"/>
                  <a:pt x="232670" y="21657"/>
                </a:cubicBezTo>
                <a:cubicBezTo>
                  <a:pt x="237057" y="22890"/>
                  <a:pt x="238565" y="16585"/>
                  <a:pt x="234521" y="1480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1" name="Google Shape;2651;p47"/>
          <p:cNvSpPr/>
          <p:nvPr/>
        </p:nvSpPr>
        <p:spPr>
          <a:xfrm>
            <a:off x="5370566" y="3642826"/>
            <a:ext cx="131641" cy="132979"/>
          </a:xfrm>
          <a:custGeom>
            <a:rect b="b" l="l" r="r" t="t"/>
            <a:pathLst>
              <a:path extrusionOk="0" h="154627" w="153071">
                <a:moveTo>
                  <a:pt x="147840" y="1397"/>
                </a:moveTo>
                <a:cubicBezTo>
                  <a:pt x="128171" y="53317"/>
                  <a:pt x="91848" y="97288"/>
                  <a:pt x="44629" y="126469"/>
                </a:cubicBezTo>
                <a:cubicBezTo>
                  <a:pt x="31403" y="134522"/>
                  <a:pt x="17422" y="141224"/>
                  <a:pt x="2824" y="146480"/>
                </a:cubicBezTo>
                <a:lnTo>
                  <a:pt x="7210" y="152169"/>
                </a:lnTo>
                <a:cubicBezTo>
                  <a:pt x="24550" y="115997"/>
                  <a:pt x="35789" y="77173"/>
                  <a:pt x="40312" y="37308"/>
                </a:cubicBezTo>
                <a:cubicBezTo>
                  <a:pt x="40929" y="31894"/>
                  <a:pt x="32430" y="31962"/>
                  <a:pt x="31814" y="37308"/>
                </a:cubicBezTo>
                <a:cubicBezTo>
                  <a:pt x="27359" y="75755"/>
                  <a:pt x="16737" y="113222"/>
                  <a:pt x="289" y="148262"/>
                </a:cubicBezTo>
                <a:cubicBezTo>
                  <a:pt x="-1013" y="151004"/>
                  <a:pt x="1180" y="155116"/>
                  <a:pt x="4675" y="154019"/>
                </a:cubicBezTo>
                <a:cubicBezTo>
                  <a:pt x="58610" y="134110"/>
                  <a:pt x="104047" y="96239"/>
                  <a:pt x="133311" y="46765"/>
                </a:cubicBezTo>
                <a:cubicBezTo>
                  <a:pt x="141398" y="32880"/>
                  <a:pt x="147977" y="18153"/>
                  <a:pt x="152843" y="2836"/>
                </a:cubicBezTo>
                <a:cubicBezTo>
                  <a:pt x="153871" y="-523"/>
                  <a:pt x="148868" y="-1756"/>
                  <a:pt x="147634" y="13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2" name="Google Shape;2652;p47"/>
          <p:cNvSpPr/>
          <p:nvPr/>
        </p:nvSpPr>
        <p:spPr>
          <a:xfrm>
            <a:off x="5506799" y="3488816"/>
            <a:ext cx="74160" cy="75173"/>
          </a:xfrm>
          <a:custGeom>
            <a:rect b="b" l="l" r="r" t="t"/>
            <a:pathLst>
              <a:path extrusionOk="0" h="87411" w="86232">
                <a:moveTo>
                  <a:pt x="62969" y="4088"/>
                </a:moveTo>
                <a:cubicBezTo>
                  <a:pt x="46041" y="-4410"/>
                  <a:pt x="25482" y="-668"/>
                  <a:pt x="12665" y="13272"/>
                </a:cubicBezTo>
                <a:cubicBezTo>
                  <a:pt x="-4262" y="30035"/>
                  <a:pt x="-4331" y="57331"/>
                  <a:pt x="12392" y="74232"/>
                </a:cubicBezTo>
                <a:cubicBezTo>
                  <a:pt x="29182" y="91139"/>
                  <a:pt x="56458" y="91249"/>
                  <a:pt x="73386" y="74485"/>
                </a:cubicBezTo>
                <a:cubicBezTo>
                  <a:pt x="90313" y="57722"/>
                  <a:pt x="90382" y="30426"/>
                  <a:pt x="73660" y="13525"/>
                </a:cubicBezTo>
                <a:cubicBezTo>
                  <a:pt x="68040" y="7906"/>
                  <a:pt x="61050" y="3931"/>
                  <a:pt x="53374" y="2032"/>
                </a:cubicBezTo>
                <a:cubicBezTo>
                  <a:pt x="49194" y="1210"/>
                  <a:pt x="47343" y="7515"/>
                  <a:pt x="51592" y="8886"/>
                </a:cubicBezTo>
                <a:cubicBezTo>
                  <a:pt x="65984" y="12607"/>
                  <a:pt x="76744" y="24744"/>
                  <a:pt x="78595" y="39520"/>
                </a:cubicBezTo>
                <a:cubicBezTo>
                  <a:pt x="79622" y="54378"/>
                  <a:pt x="71193" y="68269"/>
                  <a:pt x="57486" y="74129"/>
                </a:cubicBezTo>
                <a:cubicBezTo>
                  <a:pt x="39599" y="81305"/>
                  <a:pt x="19313" y="72621"/>
                  <a:pt x="12117" y="54741"/>
                </a:cubicBezTo>
                <a:cubicBezTo>
                  <a:pt x="8143" y="44879"/>
                  <a:pt x="8896" y="33749"/>
                  <a:pt x="14174" y="24511"/>
                </a:cubicBezTo>
                <a:cubicBezTo>
                  <a:pt x="23494" y="8605"/>
                  <a:pt x="43163" y="2114"/>
                  <a:pt x="60090" y="9366"/>
                </a:cubicBezTo>
                <a:cubicBezTo>
                  <a:pt x="63380" y="10736"/>
                  <a:pt x="66327" y="6076"/>
                  <a:pt x="62969" y="44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3" name="Google Shape;2653;p47"/>
          <p:cNvSpPr/>
          <p:nvPr/>
        </p:nvSpPr>
        <p:spPr>
          <a:xfrm>
            <a:off x="5340907" y="3529095"/>
            <a:ext cx="68775" cy="149853"/>
          </a:xfrm>
          <a:custGeom>
            <a:rect b="b" l="l" r="r" t="t"/>
            <a:pathLst>
              <a:path extrusionOk="0" h="174248" w="79971">
                <a:moveTo>
                  <a:pt x="60" y="2376"/>
                </a:moveTo>
                <a:cubicBezTo>
                  <a:pt x="4857" y="16082"/>
                  <a:pt x="11779" y="29789"/>
                  <a:pt x="17672" y="43495"/>
                </a:cubicBezTo>
                <a:cubicBezTo>
                  <a:pt x="23566" y="57202"/>
                  <a:pt x="30009" y="71731"/>
                  <a:pt x="36040" y="85917"/>
                </a:cubicBezTo>
                <a:cubicBezTo>
                  <a:pt x="48101" y="114064"/>
                  <a:pt x="59820" y="142409"/>
                  <a:pt x="71265" y="170966"/>
                </a:cubicBezTo>
                <a:cubicBezTo>
                  <a:pt x="73252" y="176038"/>
                  <a:pt x="81613" y="173776"/>
                  <a:pt x="79558" y="168704"/>
                </a:cubicBezTo>
                <a:cubicBezTo>
                  <a:pt x="67975" y="140380"/>
                  <a:pt x="56051" y="112233"/>
                  <a:pt x="43784" y="84272"/>
                </a:cubicBezTo>
                <a:cubicBezTo>
                  <a:pt x="37753" y="70565"/>
                  <a:pt x="31585" y="56859"/>
                  <a:pt x="25348" y="43152"/>
                </a:cubicBezTo>
                <a:cubicBezTo>
                  <a:pt x="19317" y="28720"/>
                  <a:pt x="12601" y="14602"/>
                  <a:pt x="5131" y="868"/>
                </a:cubicBezTo>
                <a:cubicBezTo>
                  <a:pt x="3554" y="-1737"/>
                  <a:pt x="-968" y="-92"/>
                  <a:pt x="60" y="299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4" name="Google Shape;2654;p47"/>
          <p:cNvSpPr/>
          <p:nvPr/>
        </p:nvSpPr>
        <p:spPr>
          <a:xfrm>
            <a:off x="5359301" y="3519598"/>
            <a:ext cx="69932" cy="150722"/>
          </a:xfrm>
          <a:custGeom>
            <a:rect b="b" l="l" r="r" t="t"/>
            <a:pathLst>
              <a:path extrusionOk="0" h="175258" w="81316">
                <a:moveTo>
                  <a:pt x="446" y="3903"/>
                </a:moveTo>
                <a:cubicBezTo>
                  <a:pt x="14153" y="31316"/>
                  <a:pt x="27037" y="59003"/>
                  <a:pt x="39031" y="86965"/>
                </a:cubicBezTo>
                <a:cubicBezTo>
                  <a:pt x="45061" y="101082"/>
                  <a:pt x="50749" y="115269"/>
                  <a:pt x="56232" y="129524"/>
                </a:cubicBezTo>
                <a:cubicBezTo>
                  <a:pt x="61715" y="143778"/>
                  <a:pt x="66306" y="158376"/>
                  <a:pt x="72269" y="172425"/>
                </a:cubicBezTo>
                <a:cubicBezTo>
                  <a:pt x="74394" y="177428"/>
                  <a:pt x="82549" y="173864"/>
                  <a:pt x="81041" y="168724"/>
                </a:cubicBezTo>
                <a:cubicBezTo>
                  <a:pt x="76176" y="153805"/>
                  <a:pt x="70555" y="139139"/>
                  <a:pt x="64182" y="124795"/>
                </a:cubicBezTo>
                <a:cubicBezTo>
                  <a:pt x="58494" y="111088"/>
                  <a:pt x="52531" y="97382"/>
                  <a:pt x="46432" y="83675"/>
                </a:cubicBezTo>
                <a:cubicBezTo>
                  <a:pt x="33822" y="55625"/>
                  <a:pt x="20115" y="28074"/>
                  <a:pt x="5312" y="1025"/>
                </a:cubicBezTo>
                <a:cubicBezTo>
                  <a:pt x="3531" y="-2265"/>
                  <a:pt x="-1541" y="613"/>
                  <a:pt x="309" y="3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5" name="Google Shape;2655;p47"/>
          <p:cNvSpPr/>
          <p:nvPr/>
        </p:nvSpPr>
        <p:spPr>
          <a:xfrm>
            <a:off x="5412065" y="3493626"/>
            <a:ext cx="76311" cy="163578"/>
          </a:xfrm>
          <a:custGeom>
            <a:rect b="b" l="l" r="r" t="t"/>
            <a:pathLst>
              <a:path extrusionOk="0" h="190207" w="88734">
                <a:moveTo>
                  <a:pt x="310" y="4316"/>
                </a:moveTo>
                <a:cubicBezTo>
                  <a:pt x="15866" y="33443"/>
                  <a:pt x="30601" y="62844"/>
                  <a:pt x="43623" y="93409"/>
                </a:cubicBezTo>
                <a:cubicBezTo>
                  <a:pt x="56644" y="123975"/>
                  <a:pt x="67403" y="155089"/>
                  <a:pt x="78643" y="186271"/>
                </a:cubicBezTo>
                <a:cubicBezTo>
                  <a:pt x="80768" y="192371"/>
                  <a:pt x="90362" y="189903"/>
                  <a:pt x="88375" y="183599"/>
                </a:cubicBezTo>
                <a:cubicBezTo>
                  <a:pt x="77958" y="151923"/>
                  <a:pt x="65553" y="120911"/>
                  <a:pt x="51367" y="90737"/>
                </a:cubicBezTo>
                <a:cubicBezTo>
                  <a:pt x="37660" y="60239"/>
                  <a:pt x="22720" y="30153"/>
                  <a:pt x="5998" y="1164"/>
                </a:cubicBezTo>
                <a:cubicBezTo>
                  <a:pt x="3873" y="-2468"/>
                  <a:pt x="-1609" y="753"/>
                  <a:pt x="310" y="452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6" name="Google Shape;2656;p47"/>
          <p:cNvSpPr/>
          <p:nvPr/>
        </p:nvSpPr>
        <p:spPr>
          <a:xfrm>
            <a:off x="5251251" y="3613696"/>
            <a:ext cx="53260" cy="81196"/>
          </a:xfrm>
          <a:custGeom>
            <a:rect b="b" l="l" r="r" t="t"/>
            <a:pathLst>
              <a:path extrusionOk="0" h="94414" w="61930">
                <a:moveTo>
                  <a:pt x="22639" y="551"/>
                </a:moveTo>
                <a:cubicBezTo>
                  <a:pt x="12085" y="-3835"/>
                  <a:pt x="983" y="7404"/>
                  <a:pt x="23" y="17273"/>
                </a:cubicBezTo>
                <a:cubicBezTo>
                  <a:pt x="-1278" y="31391"/>
                  <a:pt x="8864" y="44686"/>
                  <a:pt x="15512" y="56199"/>
                </a:cubicBezTo>
                <a:cubicBezTo>
                  <a:pt x="19624" y="63053"/>
                  <a:pt x="23736" y="70454"/>
                  <a:pt x="27917" y="77582"/>
                </a:cubicBezTo>
                <a:cubicBezTo>
                  <a:pt x="30452" y="82708"/>
                  <a:pt x="34085" y="87238"/>
                  <a:pt x="38471" y="90877"/>
                </a:cubicBezTo>
                <a:cubicBezTo>
                  <a:pt x="46557" y="96703"/>
                  <a:pt x="60812" y="94509"/>
                  <a:pt x="61840" y="82927"/>
                </a:cubicBezTo>
                <a:cubicBezTo>
                  <a:pt x="61840" y="79158"/>
                  <a:pt x="56015" y="78335"/>
                  <a:pt x="54987" y="82036"/>
                </a:cubicBezTo>
                <a:cubicBezTo>
                  <a:pt x="54027" y="85394"/>
                  <a:pt x="50669" y="87491"/>
                  <a:pt x="47243" y="86902"/>
                </a:cubicBezTo>
                <a:cubicBezTo>
                  <a:pt x="42994" y="85929"/>
                  <a:pt x="39361" y="83215"/>
                  <a:pt x="37237" y="79432"/>
                </a:cubicBezTo>
                <a:cubicBezTo>
                  <a:pt x="31138" y="70797"/>
                  <a:pt x="26203" y="61065"/>
                  <a:pt x="20858" y="52019"/>
                </a:cubicBezTo>
                <a:cubicBezTo>
                  <a:pt x="14758" y="43672"/>
                  <a:pt x="10030" y="34420"/>
                  <a:pt x="6740" y="24606"/>
                </a:cubicBezTo>
                <a:cubicBezTo>
                  <a:pt x="5506" y="19966"/>
                  <a:pt x="6191" y="15025"/>
                  <a:pt x="8659" y="10899"/>
                </a:cubicBezTo>
                <a:cubicBezTo>
                  <a:pt x="11263" y="6595"/>
                  <a:pt x="16266" y="4416"/>
                  <a:pt x="21201" y="5485"/>
                </a:cubicBezTo>
                <a:cubicBezTo>
                  <a:pt x="22434" y="5684"/>
                  <a:pt x="23599" y="4841"/>
                  <a:pt x="23805" y="3607"/>
                </a:cubicBezTo>
                <a:cubicBezTo>
                  <a:pt x="23941" y="2579"/>
                  <a:pt x="23393" y="1572"/>
                  <a:pt x="22434" y="11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7" name="Google Shape;2657;p47"/>
          <p:cNvSpPr/>
          <p:nvPr/>
        </p:nvSpPr>
        <p:spPr>
          <a:xfrm>
            <a:off x="4951169" y="3625092"/>
            <a:ext cx="329692" cy="182286"/>
          </a:xfrm>
          <a:custGeom>
            <a:rect b="b" l="l" r="r" t="t"/>
            <a:pathLst>
              <a:path extrusionOk="0" h="211961" w="383363">
                <a:moveTo>
                  <a:pt x="348224" y="5039"/>
                </a:moveTo>
                <a:cubicBezTo>
                  <a:pt x="333969" y="-4487"/>
                  <a:pt x="317178" y="-238"/>
                  <a:pt x="303335" y="7712"/>
                </a:cubicBezTo>
                <a:cubicBezTo>
                  <a:pt x="289491" y="15662"/>
                  <a:pt x="276744" y="30053"/>
                  <a:pt x="260159" y="35125"/>
                </a:cubicBezTo>
                <a:cubicBezTo>
                  <a:pt x="243574" y="40196"/>
                  <a:pt x="227195" y="34577"/>
                  <a:pt x="210815" y="34645"/>
                </a:cubicBezTo>
                <a:cubicBezTo>
                  <a:pt x="196286" y="33795"/>
                  <a:pt x="182648" y="41697"/>
                  <a:pt x="176137" y="54725"/>
                </a:cubicBezTo>
                <a:cubicBezTo>
                  <a:pt x="169284" y="67609"/>
                  <a:pt x="167503" y="83920"/>
                  <a:pt x="153933" y="91664"/>
                </a:cubicBezTo>
                <a:cubicBezTo>
                  <a:pt x="141529" y="98518"/>
                  <a:pt x="125697" y="96668"/>
                  <a:pt x="112128" y="96188"/>
                </a:cubicBezTo>
                <a:cubicBezTo>
                  <a:pt x="98079" y="94570"/>
                  <a:pt x="83892" y="96791"/>
                  <a:pt x="71008" y="102630"/>
                </a:cubicBezTo>
                <a:cubicBezTo>
                  <a:pt x="61002" y="108688"/>
                  <a:pt x="52915" y="117330"/>
                  <a:pt x="47433" y="127644"/>
                </a:cubicBezTo>
                <a:cubicBezTo>
                  <a:pt x="34274" y="150328"/>
                  <a:pt x="27558" y="182470"/>
                  <a:pt x="1516" y="194395"/>
                </a:cubicBezTo>
                <a:cubicBezTo>
                  <a:pt x="-1225" y="195697"/>
                  <a:pt x="-129" y="199672"/>
                  <a:pt x="2338" y="200495"/>
                </a:cubicBezTo>
                <a:cubicBezTo>
                  <a:pt x="29751" y="209198"/>
                  <a:pt x="63469" y="217834"/>
                  <a:pt x="91431" y="205087"/>
                </a:cubicBezTo>
                <a:cubicBezTo>
                  <a:pt x="105617" y="198576"/>
                  <a:pt x="113567" y="185828"/>
                  <a:pt x="125012" y="175892"/>
                </a:cubicBezTo>
                <a:cubicBezTo>
                  <a:pt x="136457" y="165954"/>
                  <a:pt x="151192" y="166023"/>
                  <a:pt x="165584" y="169381"/>
                </a:cubicBezTo>
                <a:cubicBezTo>
                  <a:pt x="179153" y="173788"/>
                  <a:pt x="193203" y="176748"/>
                  <a:pt x="207389" y="178221"/>
                </a:cubicBezTo>
                <a:cubicBezTo>
                  <a:pt x="220341" y="178516"/>
                  <a:pt x="232814" y="173575"/>
                  <a:pt x="242067" y="164515"/>
                </a:cubicBezTo>
                <a:cubicBezTo>
                  <a:pt x="251456" y="155606"/>
                  <a:pt x="258514" y="144503"/>
                  <a:pt x="267834" y="135457"/>
                </a:cubicBezTo>
                <a:cubicBezTo>
                  <a:pt x="272220" y="131023"/>
                  <a:pt x="277429" y="127542"/>
                  <a:pt x="283254" y="125246"/>
                </a:cubicBezTo>
                <a:cubicBezTo>
                  <a:pt x="292438" y="122758"/>
                  <a:pt x="301964" y="122107"/>
                  <a:pt x="311422" y="123327"/>
                </a:cubicBezTo>
                <a:cubicBezTo>
                  <a:pt x="320742" y="124211"/>
                  <a:pt x="330131" y="123539"/>
                  <a:pt x="339246" y="121339"/>
                </a:cubicBezTo>
                <a:cubicBezTo>
                  <a:pt x="346921" y="119037"/>
                  <a:pt x="354049" y="115267"/>
                  <a:pt x="360286" y="110237"/>
                </a:cubicBezTo>
                <a:cubicBezTo>
                  <a:pt x="373033" y="100060"/>
                  <a:pt x="381256" y="85298"/>
                  <a:pt x="383244" y="69117"/>
                </a:cubicBezTo>
                <a:cubicBezTo>
                  <a:pt x="383792" y="64800"/>
                  <a:pt x="376391" y="63771"/>
                  <a:pt x="375569" y="68089"/>
                </a:cubicBezTo>
                <a:cubicBezTo>
                  <a:pt x="373512" y="82111"/>
                  <a:pt x="366111" y="94817"/>
                  <a:pt x="355009" y="103589"/>
                </a:cubicBezTo>
                <a:cubicBezTo>
                  <a:pt x="349594" y="107989"/>
                  <a:pt x="343358" y="111272"/>
                  <a:pt x="336641" y="113252"/>
                </a:cubicBezTo>
                <a:cubicBezTo>
                  <a:pt x="328691" y="115144"/>
                  <a:pt x="320536" y="115747"/>
                  <a:pt x="312381" y="115034"/>
                </a:cubicBezTo>
                <a:cubicBezTo>
                  <a:pt x="296619" y="114349"/>
                  <a:pt x="281609" y="114555"/>
                  <a:pt x="268657" y="124560"/>
                </a:cubicBezTo>
                <a:cubicBezTo>
                  <a:pt x="259473" y="132825"/>
                  <a:pt x="251113" y="142009"/>
                  <a:pt x="243780" y="151974"/>
                </a:cubicBezTo>
                <a:cubicBezTo>
                  <a:pt x="236446" y="162254"/>
                  <a:pt x="225276" y="169162"/>
                  <a:pt x="212803" y="171163"/>
                </a:cubicBezTo>
                <a:cubicBezTo>
                  <a:pt x="199096" y="172328"/>
                  <a:pt x="185390" y="167256"/>
                  <a:pt x="171683" y="163830"/>
                </a:cubicBezTo>
                <a:cubicBezTo>
                  <a:pt x="159141" y="159505"/>
                  <a:pt x="145503" y="159313"/>
                  <a:pt x="132825" y="163281"/>
                </a:cubicBezTo>
                <a:cubicBezTo>
                  <a:pt x="119118" y="168764"/>
                  <a:pt x="111648" y="181579"/>
                  <a:pt x="101231" y="191037"/>
                </a:cubicBezTo>
                <a:cubicBezTo>
                  <a:pt x="74572" y="215024"/>
                  <a:pt x="34617" y="203510"/>
                  <a:pt x="4394" y="194258"/>
                </a:cubicBezTo>
                <a:lnTo>
                  <a:pt x="5217" y="200289"/>
                </a:lnTo>
                <a:cubicBezTo>
                  <a:pt x="27558" y="190009"/>
                  <a:pt x="36536" y="165063"/>
                  <a:pt x="46336" y="144435"/>
                </a:cubicBezTo>
                <a:cubicBezTo>
                  <a:pt x="50860" y="133565"/>
                  <a:pt x="57370" y="123621"/>
                  <a:pt x="65457" y="115103"/>
                </a:cubicBezTo>
                <a:cubicBezTo>
                  <a:pt x="75806" y="106371"/>
                  <a:pt x="89101" y="101951"/>
                  <a:pt x="102602" y="102767"/>
                </a:cubicBezTo>
                <a:cubicBezTo>
                  <a:pt x="116514" y="103761"/>
                  <a:pt x="130563" y="103418"/>
                  <a:pt x="144407" y="101739"/>
                </a:cubicBezTo>
                <a:cubicBezTo>
                  <a:pt x="157496" y="99230"/>
                  <a:pt x="168394" y="90321"/>
                  <a:pt x="173534" y="78026"/>
                </a:cubicBezTo>
                <a:cubicBezTo>
                  <a:pt x="179496" y="64320"/>
                  <a:pt x="182717" y="47529"/>
                  <a:pt x="198616" y="42664"/>
                </a:cubicBezTo>
                <a:cubicBezTo>
                  <a:pt x="213488" y="38072"/>
                  <a:pt x="229868" y="43349"/>
                  <a:pt x="245013" y="43417"/>
                </a:cubicBezTo>
                <a:cubicBezTo>
                  <a:pt x="253717" y="43561"/>
                  <a:pt x="262352" y="41711"/>
                  <a:pt x="270234" y="38003"/>
                </a:cubicBezTo>
                <a:cubicBezTo>
                  <a:pt x="278594" y="33576"/>
                  <a:pt x="286476" y="28368"/>
                  <a:pt x="293877" y="22446"/>
                </a:cubicBezTo>
                <a:cubicBezTo>
                  <a:pt x="307927" y="12098"/>
                  <a:pt x="328760" y="-1335"/>
                  <a:pt x="346511" y="8191"/>
                </a:cubicBezTo>
                <a:cubicBezTo>
                  <a:pt x="347469" y="8562"/>
                  <a:pt x="348566" y="8096"/>
                  <a:pt x="348909" y="7143"/>
                </a:cubicBezTo>
                <a:cubicBezTo>
                  <a:pt x="349183" y="6396"/>
                  <a:pt x="348978" y="5546"/>
                  <a:pt x="348360" y="50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8" name="Google Shape;2658;p47"/>
          <p:cNvSpPr/>
          <p:nvPr/>
        </p:nvSpPr>
        <p:spPr>
          <a:xfrm>
            <a:off x="5052639" y="3645444"/>
            <a:ext cx="204459" cy="93207"/>
          </a:xfrm>
          <a:custGeom>
            <a:rect b="b" l="l" r="r" t="t"/>
            <a:pathLst>
              <a:path extrusionOk="0" h="108380" w="237743">
                <a:moveTo>
                  <a:pt x="232671" y="1433"/>
                </a:moveTo>
                <a:cubicBezTo>
                  <a:pt x="226641" y="17518"/>
                  <a:pt x="214921" y="30827"/>
                  <a:pt x="199707" y="38852"/>
                </a:cubicBezTo>
                <a:cubicBezTo>
                  <a:pt x="184561" y="46871"/>
                  <a:pt x="167016" y="47830"/>
                  <a:pt x="150226" y="48378"/>
                </a:cubicBezTo>
                <a:cubicBezTo>
                  <a:pt x="133504" y="47946"/>
                  <a:pt x="116851" y="50023"/>
                  <a:pt x="100746" y="54546"/>
                </a:cubicBezTo>
                <a:cubicBezTo>
                  <a:pt x="93275" y="57137"/>
                  <a:pt x="86285" y="61036"/>
                  <a:pt x="80186" y="66060"/>
                </a:cubicBezTo>
                <a:cubicBezTo>
                  <a:pt x="73332" y="71885"/>
                  <a:pt x="67370" y="78944"/>
                  <a:pt x="60722" y="85112"/>
                </a:cubicBezTo>
                <a:cubicBezTo>
                  <a:pt x="44891" y="99517"/>
                  <a:pt x="23509" y="106151"/>
                  <a:pt x="2333" y="103204"/>
                </a:cubicBezTo>
                <a:cubicBezTo>
                  <a:pt x="-67" y="103204"/>
                  <a:pt x="-1163" y="106494"/>
                  <a:pt x="1304" y="106905"/>
                </a:cubicBezTo>
                <a:cubicBezTo>
                  <a:pt x="19466" y="109948"/>
                  <a:pt x="38038" y="106323"/>
                  <a:pt x="53732" y="96694"/>
                </a:cubicBezTo>
                <a:cubicBezTo>
                  <a:pt x="69700" y="86825"/>
                  <a:pt x="79980" y="69829"/>
                  <a:pt x="97867" y="62427"/>
                </a:cubicBezTo>
                <a:cubicBezTo>
                  <a:pt x="114657" y="55574"/>
                  <a:pt x="133299" y="56328"/>
                  <a:pt x="151049" y="55574"/>
                </a:cubicBezTo>
                <a:cubicBezTo>
                  <a:pt x="168388" y="55835"/>
                  <a:pt x="185658" y="52401"/>
                  <a:pt x="201557" y="45500"/>
                </a:cubicBezTo>
                <a:cubicBezTo>
                  <a:pt x="218828" y="36618"/>
                  <a:pt x="231849" y="21123"/>
                  <a:pt x="237537" y="2530"/>
                </a:cubicBezTo>
                <a:cubicBezTo>
                  <a:pt x="238428" y="-486"/>
                  <a:pt x="233905" y="-1651"/>
                  <a:pt x="232808" y="12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9" name="Google Shape;2659;p47"/>
          <p:cNvSpPr/>
          <p:nvPr/>
        </p:nvSpPr>
        <p:spPr>
          <a:xfrm>
            <a:off x="5517186" y="3501074"/>
            <a:ext cx="15622" cy="52659"/>
          </a:xfrm>
          <a:custGeom>
            <a:rect b="b" l="l" r="r" t="t"/>
            <a:pathLst>
              <a:path extrusionOk="0" h="61231" w="18165">
                <a:moveTo>
                  <a:pt x="30" y="2159"/>
                </a:moveTo>
                <a:cubicBezTo>
                  <a:pt x="4073" y="21417"/>
                  <a:pt x="8390" y="40606"/>
                  <a:pt x="13736" y="59453"/>
                </a:cubicBezTo>
                <a:cubicBezTo>
                  <a:pt x="14216" y="60598"/>
                  <a:pt x="15587" y="61119"/>
                  <a:pt x="16684" y="60611"/>
                </a:cubicBezTo>
                <a:cubicBezTo>
                  <a:pt x="17643" y="60214"/>
                  <a:pt x="18191" y="59275"/>
                  <a:pt x="18054" y="58288"/>
                </a:cubicBezTo>
                <a:cubicBezTo>
                  <a:pt x="13051" y="39236"/>
                  <a:pt x="8048" y="20252"/>
                  <a:pt x="3937" y="1063"/>
                </a:cubicBezTo>
                <a:cubicBezTo>
                  <a:pt x="3388" y="-1541"/>
                  <a:pt x="-587" y="-445"/>
                  <a:pt x="-39" y="21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0" name="Google Shape;2660;p47"/>
          <p:cNvSpPr/>
          <p:nvPr/>
        </p:nvSpPr>
        <p:spPr>
          <a:xfrm>
            <a:off x="5526813" y="3495828"/>
            <a:ext cx="17787" cy="65332"/>
          </a:xfrm>
          <a:custGeom>
            <a:rect b="b" l="l" r="r" t="t"/>
            <a:pathLst>
              <a:path extrusionOk="0" h="75968" w="20683">
                <a:moveTo>
                  <a:pt x="-72" y="1548"/>
                </a:moveTo>
                <a:cubicBezTo>
                  <a:pt x="3354" y="26000"/>
                  <a:pt x="8563" y="50172"/>
                  <a:pt x="15553" y="73850"/>
                </a:cubicBezTo>
                <a:cubicBezTo>
                  <a:pt x="16033" y="75200"/>
                  <a:pt x="17541" y="75879"/>
                  <a:pt x="18911" y="75378"/>
                </a:cubicBezTo>
                <a:cubicBezTo>
                  <a:pt x="20077" y="74940"/>
                  <a:pt x="20762" y="73720"/>
                  <a:pt x="20556" y="72479"/>
                </a:cubicBezTo>
                <a:cubicBezTo>
                  <a:pt x="13703" y="48836"/>
                  <a:pt x="8084" y="24506"/>
                  <a:pt x="2944" y="726"/>
                </a:cubicBezTo>
                <a:cubicBezTo>
                  <a:pt x="2532" y="-1330"/>
                  <a:pt x="-347" y="-371"/>
                  <a:pt x="-72" y="15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1" name="Google Shape;2661;p47"/>
          <p:cNvSpPr/>
          <p:nvPr/>
        </p:nvSpPr>
        <p:spPr>
          <a:xfrm>
            <a:off x="5533189" y="3497022"/>
            <a:ext cx="17552" cy="59273"/>
          </a:xfrm>
          <a:custGeom>
            <a:rect b="b" l="l" r="r" t="t"/>
            <a:pathLst>
              <a:path extrusionOk="0" h="68922" w="20409">
                <a:moveTo>
                  <a:pt x="-91" y="2831"/>
                </a:moveTo>
                <a:cubicBezTo>
                  <a:pt x="1690" y="13522"/>
                  <a:pt x="3815" y="24144"/>
                  <a:pt x="6214" y="34767"/>
                </a:cubicBezTo>
                <a:cubicBezTo>
                  <a:pt x="8612" y="45389"/>
                  <a:pt x="10943" y="56012"/>
                  <a:pt x="14370" y="66292"/>
                </a:cubicBezTo>
                <a:cubicBezTo>
                  <a:pt x="14849" y="67903"/>
                  <a:pt x="16494" y="68835"/>
                  <a:pt x="18138" y="68382"/>
                </a:cubicBezTo>
                <a:cubicBezTo>
                  <a:pt x="19715" y="67930"/>
                  <a:pt x="20674" y="66258"/>
                  <a:pt x="20195" y="64647"/>
                </a:cubicBezTo>
                <a:cubicBezTo>
                  <a:pt x="17591" y="54162"/>
                  <a:pt x="14301" y="44087"/>
                  <a:pt x="11765" y="33259"/>
                </a:cubicBezTo>
                <a:cubicBezTo>
                  <a:pt x="9230" y="22431"/>
                  <a:pt x="6830" y="12082"/>
                  <a:pt x="4912" y="1460"/>
                </a:cubicBezTo>
                <a:cubicBezTo>
                  <a:pt x="4295" y="-1829"/>
                  <a:pt x="-571" y="-459"/>
                  <a:pt x="-23" y="28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2" name="Google Shape;2662;p47"/>
          <p:cNvSpPr/>
          <p:nvPr/>
        </p:nvSpPr>
        <p:spPr>
          <a:xfrm>
            <a:off x="5540808" y="3494562"/>
            <a:ext cx="18938" cy="58569"/>
          </a:xfrm>
          <a:custGeom>
            <a:rect b="b" l="l" r="r" t="t"/>
            <a:pathLst>
              <a:path extrusionOk="0" h="68103" w="22021">
                <a:moveTo>
                  <a:pt x="21" y="2130"/>
                </a:moveTo>
                <a:cubicBezTo>
                  <a:pt x="6189" y="22690"/>
                  <a:pt x="11671" y="44141"/>
                  <a:pt x="15989" y="65523"/>
                </a:cubicBezTo>
                <a:cubicBezTo>
                  <a:pt x="16743" y="69292"/>
                  <a:pt x="22842" y="67716"/>
                  <a:pt x="21815" y="63878"/>
                </a:cubicBezTo>
                <a:cubicBezTo>
                  <a:pt x="17085" y="42606"/>
                  <a:pt x="11123" y="21627"/>
                  <a:pt x="3995" y="1034"/>
                </a:cubicBezTo>
                <a:cubicBezTo>
                  <a:pt x="3173" y="-1502"/>
                  <a:pt x="-802" y="-474"/>
                  <a:pt x="21" y="21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3" name="Google Shape;2663;p47"/>
          <p:cNvSpPr/>
          <p:nvPr/>
        </p:nvSpPr>
        <p:spPr>
          <a:xfrm>
            <a:off x="5550765" y="3496185"/>
            <a:ext cx="18034" cy="56036"/>
          </a:xfrm>
          <a:custGeom>
            <a:rect b="b" l="l" r="r" t="t"/>
            <a:pathLst>
              <a:path extrusionOk="0" h="65158" w="20970">
                <a:moveTo>
                  <a:pt x="-54" y="2434"/>
                </a:moveTo>
                <a:cubicBezTo>
                  <a:pt x="2482" y="12508"/>
                  <a:pt x="4949" y="22514"/>
                  <a:pt x="7484" y="32589"/>
                </a:cubicBezTo>
                <a:cubicBezTo>
                  <a:pt x="10020" y="42663"/>
                  <a:pt x="12213" y="52806"/>
                  <a:pt x="15366" y="62675"/>
                </a:cubicBezTo>
                <a:cubicBezTo>
                  <a:pt x="15777" y="64169"/>
                  <a:pt x="17353" y="65046"/>
                  <a:pt x="18861" y="64628"/>
                </a:cubicBezTo>
                <a:cubicBezTo>
                  <a:pt x="20300" y="64210"/>
                  <a:pt x="21191" y="62661"/>
                  <a:pt x="20779" y="61167"/>
                </a:cubicBezTo>
                <a:cubicBezTo>
                  <a:pt x="18724" y="51024"/>
                  <a:pt x="15639" y="41087"/>
                  <a:pt x="12898" y="31081"/>
                </a:cubicBezTo>
                <a:cubicBezTo>
                  <a:pt x="10157" y="21075"/>
                  <a:pt x="7416" y="11138"/>
                  <a:pt x="4674" y="1132"/>
                </a:cubicBezTo>
                <a:cubicBezTo>
                  <a:pt x="4195" y="-136"/>
                  <a:pt x="2755" y="-753"/>
                  <a:pt x="1453" y="-252"/>
                </a:cubicBezTo>
                <a:cubicBezTo>
                  <a:pt x="425" y="180"/>
                  <a:pt x="-260" y="1290"/>
                  <a:pt x="-54" y="243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4" name="Google Shape;2664;p47"/>
          <p:cNvSpPr/>
          <p:nvPr/>
        </p:nvSpPr>
        <p:spPr>
          <a:xfrm>
            <a:off x="5560088" y="3500338"/>
            <a:ext cx="13309" cy="39854"/>
          </a:xfrm>
          <a:custGeom>
            <a:rect b="b" l="l" r="r" t="t"/>
            <a:pathLst>
              <a:path extrusionOk="0" h="46342" w="15476">
                <a:moveTo>
                  <a:pt x="-8" y="2810"/>
                </a:moveTo>
                <a:cubicBezTo>
                  <a:pt x="3350" y="16517"/>
                  <a:pt x="6640" y="30224"/>
                  <a:pt x="9861" y="43930"/>
                </a:cubicBezTo>
                <a:cubicBezTo>
                  <a:pt x="10683" y="47425"/>
                  <a:pt x="16235" y="45917"/>
                  <a:pt x="15275" y="42422"/>
                </a:cubicBezTo>
                <a:cubicBezTo>
                  <a:pt x="11643" y="28716"/>
                  <a:pt x="8011" y="15009"/>
                  <a:pt x="4516" y="1302"/>
                </a:cubicBezTo>
                <a:cubicBezTo>
                  <a:pt x="4173" y="55"/>
                  <a:pt x="2871" y="-685"/>
                  <a:pt x="1637" y="-342"/>
                </a:cubicBezTo>
                <a:cubicBezTo>
                  <a:pt x="403" y="0"/>
                  <a:pt x="-351" y="1289"/>
                  <a:pt x="-8" y="253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5" name="Google Shape;2665;p47"/>
          <p:cNvSpPr/>
          <p:nvPr/>
        </p:nvSpPr>
        <p:spPr>
          <a:xfrm>
            <a:off x="5567131" y="3505581"/>
            <a:ext cx="5653" cy="16220"/>
          </a:xfrm>
          <a:custGeom>
            <a:rect b="b" l="l" r="r" t="t"/>
            <a:pathLst>
              <a:path extrusionOk="0" h="18861" w="6573">
                <a:moveTo>
                  <a:pt x="-48" y="2053"/>
                </a:moveTo>
                <a:lnTo>
                  <a:pt x="2283" y="16856"/>
                </a:lnTo>
                <a:cubicBezTo>
                  <a:pt x="2556" y="17987"/>
                  <a:pt x="3722" y="18665"/>
                  <a:pt x="4887" y="18364"/>
                </a:cubicBezTo>
                <a:cubicBezTo>
                  <a:pt x="4887" y="18364"/>
                  <a:pt x="4887" y="18364"/>
                  <a:pt x="4887" y="18364"/>
                </a:cubicBezTo>
                <a:cubicBezTo>
                  <a:pt x="6051" y="18035"/>
                  <a:pt x="6737" y="16843"/>
                  <a:pt x="6394" y="15691"/>
                </a:cubicBezTo>
                <a:lnTo>
                  <a:pt x="3790" y="1025"/>
                </a:lnTo>
                <a:cubicBezTo>
                  <a:pt x="3516" y="-30"/>
                  <a:pt x="2419" y="-647"/>
                  <a:pt x="1323" y="-353"/>
                </a:cubicBezTo>
                <a:cubicBezTo>
                  <a:pt x="1323" y="-345"/>
                  <a:pt x="1323" y="-345"/>
                  <a:pt x="1323" y="-345"/>
                </a:cubicBezTo>
                <a:cubicBezTo>
                  <a:pt x="295" y="-17"/>
                  <a:pt x="-253" y="1018"/>
                  <a:pt x="-48" y="20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6" name="Google Shape;2666;p47"/>
          <p:cNvSpPr/>
          <p:nvPr/>
        </p:nvSpPr>
        <p:spPr>
          <a:xfrm>
            <a:off x="5514894" y="3494446"/>
            <a:ext cx="39172" cy="20238"/>
          </a:xfrm>
          <a:custGeom>
            <a:rect b="b" l="l" r="r" t="t"/>
            <a:pathLst>
              <a:path extrusionOk="0" h="23533" w="45549">
                <a:moveTo>
                  <a:pt x="2491" y="22825"/>
                </a:moveTo>
                <a:cubicBezTo>
                  <a:pt x="8727" y="18219"/>
                  <a:pt x="15375" y="14244"/>
                  <a:pt x="22434" y="10969"/>
                </a:cubicBezTo>
                <a:cubicBezTo>
                  <a:pt x="29287" y="7747"/>
                  <a:pt x="36963" y="5486"/>
                  <a:pt x="44296" y="2813"/>
                </a:cubicBezTo>
                <a:cubicBezTo>
                  <a:pt x="45941" y="2265"/>
                  <a:pt x="45873" y="-682"/>
                  <a:pt x="43885" y="-408"/>
                </a:cubicBezTo>
                <a:cubicBezTo>
                  <a:pt x="35866" y="798"/>
                  <a:pt x="28191" y="3320"/>
                  <a:pt x="20995" y="7062"/>
                </a:cubicBezTo>
                <a:cubicBezTo>
                  <a:pt x="13730" y="10701"/>
                  <a:pt x="6808" y="15067"/>
                  <a:pt x="435" y="20083"/>
                </a:cubicBezTo>
                <a:cubicBezTo>
                  <a:pt x="-1072" y="21249"/>
                  <a:pt x="983" y="23990"/>
                  <a:pt x="2559" y="2282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7" name="Google Shape;2667;p47"/>
          <p:cNvSpPr/>
          <p:nvPr/>
        </p:nvSpPr>
        <p:spPr>
          <a:xfrm>
            <a:off x="5509784" y="3498894"/>
            <a:ext cx="52690" cy="31932"/>
          </a:xfrm>
          <a:custGeom>
            <a:rect b="b" l="l" r="r" t="t"/>
            <a:pathLst>
              <a:path extrusionOk="0" h="37130" w="61268">
                <a:moveTo>
                  <a:pt x="2750" y="36427"/>
                </a:moveTo>
                <a:cubicBezTo>
                  <a:pt x="11865" y="30307"/>
                  <a:pt x="21254" y="24551"/>
                  <a:pt x="30917" y="19157"/>
                </a:cubicBezTo>
                <a:cubicBezTo>
                  <a:pt x="35578" y="16553"/>
                  <a:pt x="40237" y="14017"/>
                  <a:pt x="44967" y="11618"/>
                </a:cubicBezTo>
                <a:cubicBezTo>
                  <a:pt x="49695" y="9220"/>
                  <a:pt x="55384" y="6821"/>
                  <a:pt x="60112" y="3806"/>
                </a:cubicBezTo>
                <a:cubicBezTo>
                  <a:pt x="62237" y="2503"/>
                  <a:pt x="60935" y="-1129"/>
                  <a:pt x="58399" y="-306"/>
                </a:cubicBezTo>
                <a:cubicBezTo>
                  <a:pt x="53190" y="1531"/>
                  <a:pt x="48119" y="3819"/>
                  <a:pt x="43322" y="6547"/>
                </a:cubicBezTo>
                <a:cubicBezTo>
                  <a:pt x="38456" y="9151"/>
                  <a:pt x="33659" y="11824"/>
                  <a:pt x="28862" y="14565"/>
                </a:cubicBezTo>
                <a:cubicBezTo>
                  <a:pt x="19198" y="20185"/>
                  <a:pt x="9809" y="26353"/>
                  <a:pt x="762" y="32864"/>
                </a:cubicBezTo>
                <a:cubicBezTo>
                  <a:pt x="-1293" y="34371"/>
                  <a:pt x="762" y="37798"/>
                  <a:pt x="2750" y="363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8" name="Google Shape;2668;p47"/>
          <p:cNvSpPr/>
          <p:nvPr/>
        </p:nvSpPr>
        <p:spPr>
          <a:xfrm>
            <a:off x="5517845" y="3507834"/>
            <a:ext cx="42964" cy="26822"/>
          </a:xfrm>
          <a:custGeom>
            <a:rect b="b" l="l" r="r" t="t"/>
            <a:pathLst>
              <a:path extrusionOk="0" h="31188" w="49958">
                <a:moveTo>
                  <a:pt x="2482" y="30409"/>
                </a:moveTo>
                <a:cubicBezTo>
                  <a:pt x="16738" y="19588"/>
                  <a:pt x="32295" y="10562"/>
                  <a:pt x="48742" y="3544"/>
                </a:cubicBezTo>
                <a:cubicBezTo>
                  <a:pt x="51278" y="2379"/>
                  <a:pt x="49085" y="-1322"/>
                  <a:pt x="46549" y="-225"/>
                </a:cubicBezTo>
                <a:cubicBezTo>
                  <a:pt x="29896" y="7026"/>
                  <a:pt x="14339" y="16654"/>
                  <a:pt x="427" y="28353"/>
                </a:cubicBezTo>
                <a:cubicBezTo>
                  <a:pt x="-1081" y="29587"/>
                  <a:pt x="1044" y="31574"/>
                  <a:pt x="2482" y="304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9" name="Google Shape;2669;p47"/>
          <p:cNvSpPr/>
          <p:nvPr/>
        </p:nvSpPr>
        <p:spPr>
          <a:xfrm>
            <a:off x="5524153" y="3516823"/>
            <a:ext cx="42022" cy="31588"/>
          </a:xfrm>
          <a:custGeom>
            <a:rect b="b" l="l" r="r" t="t"/>
            <a:pathLst>
              <a:path extrusionOk="0" h="36730" w="48863">
                <a:moveTo>
                  <a:pt x="3846" y="35572"/>
                </a:moveTo>
                <a:lnTo>
                  <a:pt x="26325" y="19741"/>
                </a:lnTo>
                <a:lnTo>
                  <a:pt x="37359" y="11929"/>
                </a:lnTo>
                <a:cubicBezTo>
                  <a:pt x="39278" y="10627"/>
                  <a:pt x="41129" y="9187"/>
                  <a:pt x="43047" y="7817"/>
                </a:cubicBezTo>
                <a:cubicBezTo>
                  <a:pt x="44966" y="6611"/>
                  <a:pt x="46679" y="5185"/>
                  <a:pt x="48256" y="3568"/>
                </a:cubicBezTo>
                <a:cubicBezTo>
                  <a:pt x="49558" y="1991"/>
                  <a:pt x="48256" y="-1161"/>
                  <a:pt x="45994" y="-270"/>
                </a:cubicBezTo>
                <a:cubicBezTo>
                  <a:pt x="44006" y="621"/>
                  <a:pt x="42088" y="1751"/>
                  <a:pt x="40306" y="3088"/>
                </a:cubicBezTo>
                <a:cubicBezTo>
                  <a:pt x="38319" y="4459"/>
                  <a:pt x="36399" y="5692"/>
                  <a:pt x="34549" y="7063"/>
                </a:cubicBezTo>
                <a:lnTo>
                  <a:pt x="23515" y="14876"/>
                </a:lnTo>
                <a:lnTo>
                  <a:pt x="1105" y="31049"/>
                </a:lnTo>
                <a:cubicBezTo>
                  <a:pt x="-1773" y="33037"/>
                  <a:pt x="1105" y="37903"/>
                  <a:pt x="3846" y="357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0" name="Google Shape;2670;p47"/>
          <p:cNvSpPr/>
          <p:nvPr/>
        </p:nvSpPr>
        <p:spPr>
          <a:xfrm>
            <a:off x="5534258" y="3527790"/>
            <a:ext cx="32901" cy="21465"/>
          </a:xfrm>
          <a:custGeom>
            <a:rect b="b" l="l" r="r" t="t"/>
            <a:pathLst>
              <a:path extrusionOk="0" h="24959" w="38257">
                <a:moveTo>
                  <a:pt x="4491" y="24111"/>
                </a:moveTo>
                <a:cubicBezTo>
                  <a:pt x="9631" y="20411"/>
                  <a:pt x="14908" y="16915"/>
                  <a:pt x="20390" y="13694"/>
                </a:cubicBezTo>
                <a:cubicBezTo>
                  <a:pt x="25873" y="10473"/>
                  <a:pt x="31630" y="7800"/>
                  <a:pt x="36975" y="4442"/>
                </a:cubicBezTo>
                <a:cubicBezTo>
                  <a:pt x="39374" y="3003"/>
                  <a:pt x="37866" y="-1246"/>
                  <a:pt x="34988" y="-287"/>
                </a:cubicBezTo>
                <a:cubicBezTo>
                  <a:pt x="28888" y="2009"/>
                  <a:pt x="23063" y="4902"/>
                  <a:pt x="17580" y="8349"/>
                </a:cubicBezTo>
                <a:cubicBezTo>
                  <a:pt x="12029" y="11639"/>
                  <a:pt x="6615" y="15202"/>
                  <a:pt x="1406" y="18903"/>
                </a:cubicBezTo>
                <a:cubicBezTo>
                  <a:pt x="-32" y="19753"/>
                  <a:pt x="-512" y="21610"/>
                  <a:pt x="311" y="23049"/>
                </a:cubicBezTo>
                <a:cubicBezTo>
                  <a:pt x="1201" y="24488"/>
                  <a:pt x="3051" y="24961"/>
                  <a:pt x="4491" y="2411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1" name="Google Shape;2671;p47"/>
          <p:cNvSpPr/>
          <p:nvPr/>
        </p:nvSpPr>
        <p:spPr>
          <a:xfrm>
            <a:off x="5551036" y="3539714"/>
            <a:ext cx="16112" cy="12129"/>
          </a:xfrm>
          <a:custGeom>
            <a:rect b="b" l="l" r="r" t="t"/>
            <a:pathLst>
              <a:path extrusionOk="0" h="14104" w="18735">
                <a:moveTo>
                  <a:pt x="4428" y="13182"/>
                </a:moveTo>
                <a:lnTo>
                  <a:pt x="17243" y="4821"/>
                </a:lnTo>
                <a:cubicBezTo>
                  <a:pt x="18614" y="4046"/>
                  <a:pt x="19025" y="2326"/>
                  <a:pt x="18272" y="983"/>
                </a:cubicBezTo>
                <a:cubicBezTo>
                  <a:pt x="17449" y="-367"/>
                  <a:pt x="15736" y="-826"/>
                  <a:pt x="14365" y="-45"/>
                </a:cubicBezTo>
                <a:lnTo>
                  <a:pt x="1481" y="8247"/>
                </a:lnTo>
                <a:cubicBezTo>
                  <a:pt x="42" y="8980"/>
                  <a:pt x="-506" y="10721"/>
                  <a:pt x="247" y="12133"/>
                </a:cubicBezTo>
                <a:cubicBezTo>
                  <a:pt x="1001" y="13538"/>
                  <a:pt x="2715" y="14086"/>
                  <a:pt x="4153" y="13353"/>
                </a:cubicBezTo>
                <a:cubicBezTo>
                  <a:pt x="4222" y="13298"/>
                  <a:pt x="4359" y="13243"/>
                  <a:pt x="4428" y="131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2" name="Google Shape;2672;p47"/>
          <p:cNvSpPr/>
          <p:nvPr/>
        </p:nvSpPr>
        <p:spPr>
          <a:xfrm>
            <a:off x="5569758" y="3537803"/>
            <a:ext cx="5068" cy="5069"/>
          </a:xfrm>
          <a:custGeom>
            <a:rect b="b" l="l" r="r" t="t"/>
            <a:pathLst>
              <a:path extrusionOk="0" h="5894" w="5893">
                <a:moveTo>
                  <a:pt x="2856" y="5468"/>
                </a:moveTo>
                <a:cubicBezTo>
                  <a:pt x="4501" y="5468"/>
                  <a:pt x="5803" y="4152"/>
                  <a:pt x="5803" y="2521"/>
                </a:cubicBezTo>
                <a:cubicBezTo>
                  <a:pt x="5803" y="897"/>
                  <a:pt x="4501" y="-426"/>
                  <a:pt x="2856" y="-426"/>
                </a:cubicBezTo>
                <a:cubicBezTo>
                  <a:pt x="1211" y="-426"/>
                  <a:pt x="-91" y="897"/>
                  <a:pt x="-91" y="2521"/>
                </a:cubicBezTo>
                <a:cubicBezTo>
                  <a:pt x="-91" y="4152"/>
                  <a:pt x="1211" y="5468"/>
                  <a:pt x="2856" y="54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3" name="Google Shape;2673;p47"/>
          <p:cNvSpPr/>
          <p:nvPr/>
        </p:nvSpPr>
        <p:spPr>
          <a:xfrm>
            <a:off x="5646621" y="3446161"/>
            <a:ext cx="37897" cy="81714"/>
          </a:xfrm>
          <a:custGeom>
            <a:rect b="b" l="l" r="r" t="t"/>
            <a:pathLst>
              <a:path extrusionOk="0" h="95016" w="44066">
                <a:moveTo>
                  <a:pt x="-38" y="2330"/>
                </a:moveTo>
                <a:cubicBezTo>
                  <a:pt x="2566" y="10348"/>
                  <a:pt x="6267" y="18092"/>
                  <a:pt x="9488" y="25836"/>
                </a:cubicBezTo>
                <a:lnTo>
                  <a:pt x="19014" y="48521"/>
                </a:lnTo>
                <a:cubicBezTo>
                  <a:pt x="25388" y="63530"/>
                  <a:pt x="31624" y="78744"/>
                  <a:pt x="39026" y="93342"/>
                </a:cubicBezTo>
                <a:cubicBezTo>
                  <a:pt x="40396" y="95945"/>
                  <a:pt x="44851" y="94095"/>
                  <a:pt x="43823" y="91285"/>
                </a:cubicBezTo>
                <a:cubicBezTo>
                  <a:pt x="38272" y="75934"/>
                  <a:pt x="31488" y="60994"/>
                  <a:pt x="24771" y="46054"/>
                </a:cubicBezTo>
                <a:cubicBezTo>
                  <a:pt x="21481" y="38584"/>
                  <a:pt x="17917" y="31114"/>
                  <a:pt x="14765" y="23643"/>
                </a:cubicBezTo>
                <a:cubicBezTo>
                  <a:pt x="11613" y="16174"/>
                  <a:pt x="7912" y="7950"/>
                  <a:pt x="4074" y="616"/>
                </a:cubicBezTo>
                <a:cubicBezTo>
                  <a:pt x="3388" y="-439"/>
                  <a:pt x="2018" y="-740"/>
                  <a:pt x="921" y="-69"/>
                </a:cubicBezTo>
                <a:cubicBezTo>
                  <a:pt x="168" y="445"/>
                  <a:pt x="-243" y="1405"/>
                  <a:pt x="-38" y="23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4" name="Google Shape;2674;p47"/>
          <p:cNvSpPr/>
          <p:nvPr/>
        </p:nvSpPr>
        <p:spPr>
          <a:xfrm>
            <a:off x="5657959" y="3448182"/>
            <a:ext cx="32071" cy="71869"/>
          </a:xfrm>
          <a:custGeom>
            <a:rect b="b" l="l" r="r" t="t"/>
            <a:pathLst>
              <a:path extrusionOk="0" h="83569" w="37292">
                <a:moveTo>
                  <a:pt x="64" y="2239"/>
                </a:moveTo>
                <a:cubicBezTo>
                  <a:pt x="5479" y="15466"/>
                  <a:pt x="11167" y="28624"/>
                  <a:pt x="16444" y="41988"/>
                </a:cubicBezTo>
                <a:cubicBezTo>
                  <a:pt x="21721" y="55352"/>
                  <a:pt x="25833" y="68716"/>
                  <a:pt x="31452" y="81600"/>
                </a:cubicBezTo>
                <a:cubicBezTo>
                  <a:pt x="32823" y="84821"/>
                  <a:pt x="38305" y="82491"/>
                  <a:pt x="37004" y="79270"/>
                </a:cubicBezTo>
                <a:cubicBezTo>
                  <a:pt x="32549" y="65584"/>
                  <a:pt x="27272" y="52179"/>
                  <a:pt x="21241" y="39110"/>
                </a:cubicBezTo>
                <a:cubicBezTo>
                  <a:pt x="15826" y="26089"/>
                  <a:pt x="10207" y="13204"/>
                  <a:pt x="3902" y="595"/>
                </a:cubicBezTo>
                <a:cubicBezTo>
                  <a:pt x="2874" y="-1530"/>
                  <a:pt x="-895" y="-22"/>
                  <a:pt x="64" y="22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5" name="Google Shape;2675;p47"/>
          <p:cNvSpPr/>
          <p:nvPr/>
        </p:nvSpPr>
        <p:spPr>
          <a:xfrm>
            <a:off x="5665334" y="3445517"/>
            <a:ext cx="27478" cy="60104"/>
          </a:xfrm>
          <a:custGeom>
            <a:rect b="b" l="l" r="r" t="t"/>
            <a:pathLst>
              <a:path extrusionOk="0" h="69888" w="31951">
                <a:moveTo>
                  <a:pt x="-91" y="1778"/>
                </a:moveTo>
                <a:cubicBezTo>
                  <a:pt x="3679" y="13086"/>
                  <a:pt x="8545" y="24119"/>
                  <a:pt x="12931" y="35153"/>
                </a:cubicBezTo>
                <a:cubicBezTo>
                  <a:pt x="17317" y="46187"/>
                  <a:pt x="21223" y="57358"/>
                  <a:pt x="26157" y="67980"/>
                </a:cubicBezTo>
                <a:cubicBezTo>
                  <a:pt x="27597" y="71064"/>
                  <a:pt x="33010" y="68871"/>
                  <a:pt x="31640" y="65650"/>
                </a:cubicBezTo>
                <a:cubicBezTo>
                  <a:pt x="27528" y="54685"/>
                  <a:pt x="22320" y="43994"/>
                  <a:pt x="17934" y="33234"/>
                </a:cubicBezTo>
                <a:cubicBezTo>
                  <a:pt x="13547" y="22475"/>
                  <a:pt x="8750" y="11029"/>
                  <a:pt x="3405" y="407"/>
                </a:cubicBezTo>
                <a:cubicBezTo>
                  <a:pt x="2514" y="-1307"/>
                  <a:pt x="-502" y="-141"/>
                  <a:pt x="184" y="17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6" name="Google Shape;2676;p47"/>
          <p:cNvSpPr/>
          <p:nvPr/>
        </p:nvSpPr>
        <p:spPr>
          <a:xfrm>
            <a:off x="5674421" y="3447740"/>
            <a:ext cx="25814" cy="53501"/>
          </a:xfrm>
          <a:custGeom>
            <a:rect b="b" l="l" r="r" t="t"/>
            <a:pathLst>
              <a:path extrusionOk="0" h="62210" w="30016">
                <a:moveTo>
                  <a:pt x="162" y="3645"/>
                </a:moveTo>
                <a:lnTo>
                  <a:pt x="12292" y="32017"/>
                </a:lnTo>
                <a:cubicBezTo>
                  <a:pt x="14349" y="36746"/>
                  <a:pt x="16404" y="41544"/>
                  <a:pt x="18392" y="46272"/>
                </a:cubicBezTo>
                <a:cubicBezTo>
                  <a:pt x="20379" y="51001"/>
                  <a:pt x="22093" y="55867"/>
                  <a:pt x="24423" y="60390"/>
                </a:cubicBezTo>
                <a:cubicBezTo>
                  <a:pt x="25930" y="63268"/>
                  <a:pt x="30865" y="61281"/>
                  <a:pt x="29768" y="58128"/>
                </a:cubicBezTo>
                <a:cubicBezTo>
                  <a:pt x="28055" y="53331"/>
                  <a:pt x="25657" y="48739"/>
                  <a:pt x="23600" y="44079"/>
                </a:cubicBezTo>
                <a:lnTo>
                  <a:pt x="17295" y="29756"/>
                </a:lnTo>
                <a:lnTo>
                  <a:pt x="4754" y="972"/>
                </a:lnTo>
                <a:cubicBezTo>
                  <a:pt x="3383" y="-2180"/>
                  <a:pt x="-1209" y="561"/>
                  <a:pt x="162" y="36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7" name="Google Shape;2677;p47"/>
          <p:cNvSpPr/>
          <p:nvPr/>
        </p:nvSpPr>
        <p:spPr>
          <a:xfrm>
            <a:off x="5683642" y="3449972"/>
            <a:ext cx="20411" cy="40597"/>
          </a:xfrm>
          <a:custGeom>
            <a:rect b="b" l="l" r="r" t="t"/>
            <a:pathLst>
              <a:path extrusionOk="0" h="47206" w="23734">
                <a:moveTo>
                  <a:pt x="55" y="2624"/>
                </a:moveTo>
                <a:cubicBezTo>
                  <a:pt x="2590" y="9957"/>
                  <a:pt x="5400" y="17221"/>
                  <a:pt x="8553" y="24417"/>
                </a:cubicBezTo>
                <a:cubicBezTo>
                  <a:pt x="10060" y="27933"/>
                  <a:pt x="11636" y="31428"/>
                  <a:pt x="13282" y="34903"/>
                </a:cubicBezTo>
                <a:cubicBezTo>
                  <a:pt x="14789" y="38583"/>
                  <a:pt x="16571" y="42160"/>
                  <a:pt x="18627" y="45594"/>
                </a:cubicBezTo>
                <a:cubicBezTo>
                  <a:pt x="19518" y="46841"/>
                  <a:pt x="21162" y="47156"/>
                  <a:pt x="22465" y="46293"/>
                </a:cubicBezTo>
                <a:cubicBezTo>
                  <a:pt x="23562" y="45532"/>
                  <a:pt x="23973" y="44072"/>
                  <a:pt x="23356" y="42852"/>
                </a:cubicBezTo>
                <a:cubicBezTo>
                  <a:pt x="21916" y="39426"/>
                  <a:pt x="19929" y="35999"/>
                  <a:pt x="18285" y="32915"/>
                </a:cubicBezTo>
                <a:cubicBezTo>
                  <a:pt x="16640" y="29831"/>
                  <a:pt x="14927" y="26062"/>
                  <a:pt x="13350" y="22498"/>
                </a:cubicBezTo>
                <a:cubicBezTo>
                  <a:pt x="10197" y="15645"/>
                  <a:pt x="7387" y="8792"/>
                  <a:pt x="4852" y="1253"/>
                </a:cubicBezTo>
                <a:cubicBezTo>
                  <a:pt x="3756" y="-1694"/>
                  <a:pt x="-974" y="-460"/>
                  <a:pt x="55" y="26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8" name="Google Shape;2678;p47"/>
          <p:cNvSpPr/>
          <p:nvPr/>
        </p:nvSpPr>
        <p:spPr>
          <a:xfrm>
            <a:off x="5690489" y="3451159"/>
            <a:ext cx="15149" cy="22474"/>
          </a:xfrm>
          <a:custGeom>
            <a:rect b="b" l="l" r="r" t="t"/>
            <a:pathLst>
              <a:path extrusionOk="0" h="26132" w="17615">
                <a:moveTo>
                  <a:pt x="516" y="2408"/>
                </a:moveTo>
                <a:cubicBezTo>
                  <a:pt x="4628" y="9741"/>
                  <a:pt x="9014" y="16937"/>
                  <a:pt x="12783" y="24475"/>
                </a:cubicBezTo>
                <a:cubicBezTo>
                  <a:pt x="14222" y="27422"/>
                  <a:pt x="18952" y="24475"/>
                  <a:pt x="17101" y="21940"/>
                </a:cubicBezTo>
                <a:cubicBezTo>
                  <a:pt x="12372" y="15086"/>
                  <a:pt x="8123" y="7685"/>
                  <a:pt x="3395" y="489"/>
                </a:cubicBezTo>
                <a:cubicBezTo>
                  <a:pt x="2846" y="-402"/>
                  <a:pt x="1681" y="-690"/>
                  <a:pt x="859" y="-162"/>
                </a:cubicBezTo>
                <a:cubicBezTo>
                  <a:pt x="-32" y="365"/>
                  <a:pt x="-375" y="1517"/>
                  <a:pt x="174" y="24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9" name="Google Shape;2679;p47"/>
          <p:cNvSpPr/>
          <p:nvPr/>
        </p:nvSpPr>
        <p:spPr>
          <a:xfrm>
            <a:off x="5698871" y="3456295"/>
            <a:ext cx="4892" cy="6022"/>
          </a:xfrm>
          <a:custGeom>
            <a:rect b="b" l="l" r="r" t="t"/>
            <a:pathLst>
              <a:path extrusionOk="0" h="7002" w="5688">
                <a:moveTo>
                  <a:pt x="12" y="2392"/>
                </a:moveTo>
                <a:lnTo>
                  <a:pt x="12" y="3900"/>
                </a:lnTo>
                <a:cubicBezTo>
                  <a:pt x="-125" y="4257"/>
                  <a:pt x="-125" y="4640"/>
                  <a:pt x="12" y="4996"/>
                </a:cubicBezTo>
                <a:cubicBezTo>
                  <a:pt x="149" y="5346"/>
                  <a:pt x="355" y="5654"/>
                  <a:pt x="630" y="5887"/>
                </a:cubicBezTo>
                <a:cubicBezTo>
                  <a:pt x="903" y="6155"/>
                  <a:pt x="1178" y="6361"/>
                  <a:pt x="1521" y="6504"/>
                </a:cubicBezTo>
                <a:cubicBezTo>
                  <a:pt x="1863" y="6600"/>
                  <a:pt x="2274" y="6600"/>
                  <a:pt x="2617" y="6504"/>
                </a:cubicBezTo>
                <a:lnTo>
                  <a:pt x="3370" y="6504"/>
                </a:lnTo>
                <a:cubicBezTo>
                  <a:pt x="3850" y="6408"/>
                  <a:pt x="4330" y="6141"/>
                  <a:pt x="4673" y="5751"/>
                </a:cubicBezTo>
                <a:lnTo>
                  <a:pt x="5084" y="5202"/>
                </a:lnTo>
                <a:cubicBezTo>
                  <a:pt x="5358" y="4771"/>
                  <a:pt x="5495" y="4270"/>
                  <a:pt x="5495" y="3763"/>
                </a:cubicBezTo>
                <a:lnTo>
                  <a:pt x="5495" y="2255"/>
                </a:lnTo>
                <a:cubicBezTo>
                  <a:pt x="5632" y="1899"/>
                  <a:pt x="5632" y="1515"/>
                  <a:pt x="5495" y="1159"/>
                </a:cubicBezTo>
                <a:cubicBezTo>
                  <a:pt x="5289" y="425"/>
                  <a:pt x="4741" y="-150"/>
                  <a:pt x="3988" y="-349"/>
                </a:cubicBezTo>
                <a:cubicBezTo>
                  <a:pt x="3645" y="-452"/>
                  <a:pt x="3234" y="-452"/>
                  <a:pt x="2891" y="-349"/>
                </a:cubicBezTo>
                <a:lnTo>
                  <a:pt x="2137" y="-349"/>
                </a:lnTo>
                <a:cubicBezTo>
                  <a:pt x="1657" y="-233"/>
                  <a:pt x="1178" y="8"/>
                  <a:pt x="835" y="336"/>
                </a:cubicBezTo>
                <a:lnTo>
                  <a:pt x="355" y="953"/>
                </a:lnTo>
                <a:cubicBezTo>
                  <a:pt x="287" y="1426"/>
                  <a:pt x="287" y="1920"/>
                  <a:pt x="355" y="239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0" name="Google Shape;2680;p47"/>
          <p:cNvSpPr/>
          <p:nvPr/>
        </p:nvSpPr>
        <p:spPr>
          <a:xfrm>
            <a:off x="5350664" y="3532091"/>
            <a:ext cx="2785" cy="3478"/>
          </a:xfrm>
          <a:custGeom>
            <a:rect b="b" l="l" r="r" t="t"/>
            <a:pathLst>
              <a:path extrusionOk="0" h="4044" w="3238">
                <a:moveTo>
                  <a:pt x="1383" y="-14"/>
                </a:moveTo>
                <a:lnTo>
                  <a:pt x="12" y="1562"/>
                </a:lnTo>
                <a:cubicBezTo>
                  <a:pt x="-125" y="1823"/>
                  <a:pt x="-125" y="2124"/>
                  <a:pt x="12" y="2384"/>
                </a:cubicBezTo>
                <a:cubicBezTo>
                  <a:pt x="-57" y="2542"/>
                  <a:pt x="-57" y="2707"/>
                  <a:pt x="12" y="2864"/>
                </a:cubicBezTo>
                <a:lnTo>
                  <a:pt x="12" y="3275"/>
                </a:lnTo>
                <a:cubicBezTo>
                  <a:pt x="217" y="3488"/>
                  <a:pt x="560" y="3611"/>
                  <a:pt x="834" y="3618"/>
                </a:cubicBezTo>
                <a:cubicBezTo>
                  <a:pt x="1177" y="3618"/>
                  <a:pt x="1451" y="3502"/>
                  <a:pt x="1725" y="3275"/>
                </a:cubicBezTo>
                <a:lnTo>
                  <a:pt x="3096" y="1699"/>
                </a:lnTo>
                <a:cubicBezTo>
                  <a:pt x="3165" y="1412"/>
                  <a:pt x="3165" y="1096"/>
                  <a:pt x="3096" y="808"/>
                </a:cubicBezTo>
                <a:cubicBezTo>
                  <a:pt x="3165" y="658"/>
                  <a:pt x="3165" y="480"/>
                  <a:pt x="3096" y="329"/>
                </a:cubicBezTo>
                <a:cubicBezTo>
                  <a:pt x="3096" y="219"/>
                  <a:pt x="3096" y="96"/>
                  <a:pt x="3096" y="-14"/>
                </a:cubicBezTo>
                <a:cubicBezTo>
                  <a:pt x="2890" y="-281"/>
                  <a:pt x="2547" y="-439"/>
                  <a:pt x="2205" y="-425"/>
                </a:cubicBezTo>
                <a:cubicBezTo>
                  <a:pt x="1862" y="-419"/>
                  <a:pt x="1589" y="-267"/>
                  <a:pt x="1383" y="-1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1" name="Google Shape;2681;p47"/>
          <p:cNvSpPr/>
          <p:nvPr/>
        </p:nvSpPr>
        <p:spPr>
          <a:xfrm>
            <a:off x="5348562" y="3522705"/>
            <a:ext cx="14383" cy="20336"/>
          </a:xfrm>
          <a:custGeom>
            <a:rect b="b" l="l" r="r" t="t"/>
            <a:pathLst>
              <a:path extrusionOk="0" h="23647" w="16725">
                <a:moveTo>
                  <a:pt x="4309" y="22011"/>
                </a:moveTo>
                <a:cubicBezTo>
                  <a:pt x="8352" y="15775"/>
                  <a:pt x="12533" y="9607"/>
                  <a:pt x="16302" y="3164"/>
                </a:cubicBezTo>
                <a:cubicBezTo>
                  <a:pt x="16987" y="2020"/>
                  <a:pt x="16576" y="553"/>
                  <a:pt x="15411" y="-111"/>
                </a:cubicBezTo>
                <a:cubicBezTo>
                  <a:pt x="15411" y="-118"/>
                  <a:pt x="15411" y="-118"/>
                  <a:pt x="15411" y="-125"/>
                </a:cubicBezTo>
                <a:cubicBezTo>
                  <a:pt x="14246" y="-756"/>
                  <a:pt x="12807" y="-365"/>
                  <a:pt x="12122" y="766"/>
                </a:cubicBezTo>
                <a:cubicBezTo>
                  <a:pt x="7941" y="6934"/>
                  <a:pt x="4171" y="13307"/>
                  <a:pt x="197" y="19612"/>
                </a:cubicBezTo>
                <a:cubicBezTo>
                  <a:pt x="-420" y="20777"/>
                  <a:pt x="-9" y="22196"/>
                  <a:pt x="1088" y="22902"/>
                </a:cubicBezTo>
                <a:cubicBezTo>
                  <a:pt x="2185" y="23553"/>
                  <a:pt x="3624" y="23176"/>
                  <a:pt x="4309" y="22066"/>
                </a:cubicBezTo>
                <a:cubicBezTo>
                  <a:pt x="4309" y="22052"/>
                  <a:pt x="4309" y="22031"/>
                  <a:pt x="4309" y="2201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2" name="Google Shape;2682;p47"/>
          <p:cNvSpPr/>
          <p:nvPr/>
        </p:nvSpPr>
        <p:spPr>
          <a:xfrm>
            <a:off x="5355888" y="3535755"/>
            <a:ext cx="11512" cy="18235"/>
          </a:xfrm>
          <a:custGeom>
            <a:rect b="b" l="l" r="r" t="t"/>
            <a:pathLst>
              <a:path extrusionOk="0" h="21203" w="13386">
                <a:moveTo>
                  <a:pt x="4007" y="19709"/>
                </a:moveTo>
                <a:cubicBezTo>
                  <a:pt x="7091" y="14021"/>
                  <a:pt x="10380" y="8401"/>
                  <a:pt x="13121" y="2507"/>
                </a:cubicBezTo>
                <a:cubicBezTo>
                  <a:pt x="13601" y="1425"/>
                  <a:pt x="13053" y="184"/>
                  <a:pt x="11956" y="-268"/>
                </a:cubicBezTo>
                <a:cubicBezTo>
                  <a:pt x="11065" y="-625"/>
                  <a:pt x="10106" y="-364"/>
                  <a:pt x="9489" y="383"/>
                </a:cubicBezTo>
                <a:cubicBezTo>
                  <a:pt x="6131" y="5934"/>
                  <a:pt x="3252" y="11759"/>
                  <a:pt x="169" y="17447"/>
                </a:cubicBezTo>
                <a:cubicBezTo>
                  <a:pt x="-379" y="18516"/>
                  <a:pt x="-37" y="19819"/>
                  <a:pt x="991" y="20463"/>
                </a:cubicBezTo>
                <a:cubicBezTo>
                  <a:pt x="2019" y="21086"/>
                  <a:pt x="3389" y="20758"/>
                  <a:pt x="4007" y="19716"/>
                </a:cubicBezTo>
                <a:cubicBezTo>
                  <a:pt x="4007" y="19716"/>
                  <a:pt x="4007" y="19709"/>
                  <a:pt x="4007" y="197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3" name="Google Shape;2683;p47"/>
          <p:cNvSpPr/>
          <p:nvPr/>
        </p:nvSpPr>
        <p:spPr>
          <a:xfrm>
            <a:off x="5360506" y="3541831"/>
            <a:ext cx="11478" cy="18250"/>
          </a:xfrm>
          <a:custGeom>
            <a:rect b="b" l="l" r="r" t="t"/>
            <a:pathLst>
              <a:path extrusionOk="0" h="21221" w="13347">
                <a:moveTo>
                  <a:pt x="3705" y="19765"/>
                </a:moveTo>
                <a:cubicBezTo>
                  <a:pt x="6857" y="14145"/>
                  <a:pt x="9941" y="8457"/>
                  <a:pt x="13094" y="2769"/>
                </a:cubicBezTo>
                <a:cubicBezTo>
                  <a:pt x="13573" y="1576"/>
                  <a:pt x="12956" y="219"/>
                  <a:pt x="11791" y="-261"/>
                </a:cubicBezTo>
                <a:cubicBezTo>
                  <a:pt x="10832" y="-637"/>
                  <a:pt x="9736" y="-356"/>
                  <a:pt x="9118" y="439"/>
                </a:cubicBezTo>
                <a:lnTo>
                  <a:pt x="141" y="17709"/>
                </a:lnTo>
                <a:cubicBezTo>
                  <a:pt x="-339" y="18703"/>
                  <a:pt x="-65" y="19909"/>
                  <a:pt x="895" y="20519"/>
                </a:cubicBezTo>
                <a:cubicBezTo>
                  <a:pt x="1854" y="21088"/>
                  <a:pt x="3156" y="20752"/>
                  <a:pt x="3705" y="19765"/>
                </a:cubicBezTo>
                <a:cubicBezTo>
                  <a:pt x="3705" y="19765"/>
                  <a:pt x="3705" y="19765"/>
                  <a:pt x="3705" y="197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4" name="Google Shape;2684;p47"/>
          <p:cNvSpPr/>
          <p:nvPr/>
        </p:nvSpPr>
        <p:spPr>
          <a:xfrm>
            <a:off x="5362987" y="3547963"/>
            <a:ext cx="10474" cy="17123"/>
          </a:xfrm>
          <a:custGeom>
            <a:rect b="b" l="l" r="r" t="t"/>
            <a:pathLst>
              <a:path extrusionOk="0" h="19910" w="12179">
                <a:moveTo>
                  <a:pt x="4106" y="18385"/>
                </a:moveTo>
                <a:lnTo>
                  <a:pt x="8080" y="10503"/>
                </a:lnTo>
                <a:cubicBezTo>
                  <a:pt x="9520" y="7837"/>
                  <a:pt x="10822" y="5089"/>
                  <a:pt x="11987" y="2279"/>
                </a:cubicBezTo>
                <a:cubicBezTo>
                  <a:pt x="12329" y="1245"/>
                  <a:pt x="11781" y="107"/>
                  <a:pt x="10753" y="-249"/>
                </a:cubicBezTo>
                <a:cubicBezTo>
                  <a:pt x="10753" y="-257"/>
                  <a:pt x="10753" y="-257"/>
                  <a:pt x="10753" y="-257"/>
                </a:cubicBezTo>
                <a:cubicBezTo>
                  <a:pt x="9794" y="-674"/>
                  <a:pt x="8629" y="-298"/>
                  <a:pt x="8080" y="634"/>
                </a:cubicBezTo>
                <a:cubicBezTo>
                  <a:pt x="6573" y="3095"/>
                  <a:pt x="5270" y="5665"/>
                  <a:pt x="4106" y="8310"/>
                </a:cubicBezTo>
                <a:lnTo>
                  <a:pt x="199" y="16054"/>
                </a:lnTo>
                <a:cubicBezTo>
                  <a:pt x="-418" y="17137"/>
                  <a:pt x="-6" y="18487"/>
                  <a:pt x="1021" y="19138"/>
                </a:cubicBezTo>
                <a:cubicBezTo>
                  <a:pt x="2049" y="19790"/>
                  <a:pt x="3421" y="19495"/>
                  <a:pt x="4037" y="18474"/>
                </a:cubicBezTo>
                <a:cubicBezTo>
                  <a:pt x="4037" y="18446"/>
                  <a:pt x="4106" y="18412"/>
                  <a:pt x="4106" y="183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5" name="Google Shape;2685;p47"/>
          <p:cNvSpPr/>
          <p:nvPr/>
        </p:nvSpPr>
        <p:spPr>
          <a:xfrm>
            <a:off x="5364624" y="3554008"/>
            <a:ext cx="10569" cy="18605"/>
          </a:xfrm>
          <a:custGeom>
            <a:rect b="b" l="l" r="r" t="t"/>
            <a:pathLst>
              <a:path extrusionOk="0" h="21634" w="12290">
                <a:moveTo>
                  <a:pt x="4189" y="20053"/>
                </a:moveTo>
                <a:lnTo>
                  <a:pt x="11865" y="3126"/>
                </a:lnTo>
                <a:cubicBezTo>
                  <a:pt x="12550" y="2009"/>
                  <a:pt x="12139" y="569"/>
                  <a:pt x="11043" y="-95"/>
                </a:cubicBezTo>
                <a:cubicBezTo>
                  <a:pt x="9946" y="-760"/>
                  <a:pt x="8506" y="-390"/>
                  <a:pt x="7821" y="727"/>
                </a:cubicBezTo>
                <a:lnTo>
                  <a:pt x="214" y="17792"/>
                </a:lnTo>
                <a:cubicBezTo>
                  <a:pt x="-403" y="18888"/>
                  <a:pt x="-61" y="20286"/>
                  <a:pt x="1036" y="20910"/>
                </a:cubicBezTo>
                <a:cubicBezTo>
                  <a:pt x="2202" y="21534"/>
                  <a:pt x="3572" y="21150"/>
                  <a:pt x="4189" y="200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6" name="Google Shape;2686;p47"/>
          <p:cNvSpPr/>
          <p:nvPr/>
        </p:nvSpPr>
        <p:spPr>
          <a:xfrm>
            <a:off x="5365627" y="3564515"/>
            <a:ext cx="10352" cy="15150"/>
          </a:xfrm>
          <a:custGeom>
            <a:rect b="b" l="l" r="r" t="t"/>
            <a:pathLst>
              <a:path extrusionOk="0" h="17616" w="12037">
                <a:moveTo>
                  <a:pt x="3364" y="16668"/>
                </a:moveTo>
                <a:lnTo>
                  <a:pt x="7544" y="9814"/>
                </a:lnTo>
                <a:cubicBezTo>
                  <a:pt x="8984" y="7553"/>
                  <a:pt x="10423" y="5291"/>
                  <a:pt x="11656" y="2961"/>
                </a:cubicBezTo>
                <a:cubicBezTo>
                  <a:pt x="12274" y="1878"/>
                  <a:pt x="11862" y="528"/>
                  <a:pt x="10834" y="-123"/>
                </a:cubicBezTo>
                <a:cubicBezTo>
                  <a:pt x="9738" y="-747"/>
                  <a:pt x="8367" y="-376"/>
                  <a:pt x="7750" y="699"/>
                </a:cubicBezTo>
                <a:cubicBezTo>
                  <a:pt x="6380" y="2961"/>
                  <a:pt x="5146" y="5360"/>
                  <a:pt x="3912" y="7553"/>
                </a:cubicBezTo>
                <a:lnTo>
                  <a:pt x="143" y="14406"/>
                </a:lnTo>
                <a:cubicBezTo>
                  <a:pt x="-337" y="15297"/>
                  <a:pt x="-63" y="16428"/>
                  <a:pt x="828" y="16942"/>
                </a:cubicBezTo>
                <a:cubicBezTo>
                  <a:pt x="1719" y="17456"/>
                  <a:pt x="2885" y="17147"/>
                  <a:pt x="3364" y="162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7" name="Google Shape;2687;p47"/>
          <p:cNvSpPr/>
          <p:nvPr/>
        </p:nvSpPr>
        <p:spPr>
          <a:xfrm>
            <a:off x="5366923" y="3569224"/>
            <a:ext cx="11972" cy="21434"/>
          </a:xfrm>
          <a:custGeom>
            <a:rect b="b" l="l" r="r" t="t"/>
            <a:pathLst>
              <a:path extrusionOk="0" h="24923" w="13921">
                <a:moveTo>
                  <a:pt x="4529" y="23249"/>
                </a:moveTo>
                <a:lnTo>
                  <a:pt x="9190" y="13106"/>
                </a:lnTo>
                <a:lnTo>
                  <a:pt x="11519" y="7966"/>
                </a:lnTo>
                <a:cubicBezTo>
                  <a:pt x="12410" y="6245"/>
                  <a:pt x="13164" y="4457"/>
                  <a:pt x="13781" y="2620"/>
                </a:cubicBezTo>
                <a:cubicBezTo>
                  <a:pt x="14055" y="1249"/>
                  <a:pt x="13164" y="-94"/>
                  <a:pt x="11794" y="-375"/>
                </a:cubicBezTo>
                <a:cubicBezTo>
                  <a:pt x="10766" y="-580"/>
                  <a:pt x="9738" y="-156"/>
                  <a:pt x="9190" y="701"/>
                </a:cubicBezTo>
                <a:cubicBezTo>
                  <a:pt x="8230" y="2284"/>
                  <a:pt x="7476" y="3963"/>
                  <a:pt x="6859" y="5704"/>
                </a:cubicBezTo>
                <a:lnTo>
                  <a:pt x="4666" y="10638"/>
                </a:lnTo>
                <a:lnTo>
                  <a:pt x="211" y="20713"/>
                </a:lnTo>
                <a:cubicBezTo>
                  <a:pt x="-405" y="21912"/>
                  <a:pt x="-63" y="23406"/>
                  <a:pt x="1102" y="24139"/>
                </a:cubicBezTo>
                <a:cubicBezTo>
                  <a:pt x="2268" y="24845"/>
                  <a:pt x="3775" y="24475"/>
                  <a:pt x="4460" y="23310"/>
                </a:cubicBezTo>
                <a:cubicBezTo>
                  <a:pt x="4529" y="23290"/>
                  <a:pt x="4529" y="23269"/>
                  <a:pt x="4529" y="232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8" name="Google Shape;2688;p47"/>
          <p:cNvSpPr/>
          <p:nvPr/>
        </p:nvSpPr>
        <p:spPr>
          <a:xfrm>
            <a:off x="5371414" y="3577074"/>
            <a:ext cx="9668" cy="14358"/>
          </a:xfrm>
          <a:custGeom>
            <a:rect b="b" l="l" r="r" t="t"/>
            <a:pathLst>
              <a:path extrusionOk="0" h="16695" w="11242">
                <a:moveTo>
                  <a:pt x="6567" y="13017"/>
                </a:moveTo>
                <a:lnTo>
                  <a:pt x="6567" y="12194"/>
                </a:lnTo>
                <a:cubicBezTo>
                  <a:pt x="6567" y="12058"/>
                  <a:pt x="6567" y="11920"/>
                  <a:pt x="6567" y="11783"/>
                </a:cubicBezTo>
                <a:cubicBezTo>
                  <a:pt x="6567" y="12400"/>
                  <a:pt x="6567" y="12194"/>
                  <a:pt x="6567" y="11783"/>
                </a:cubicBezTo>
                <a:cubicBezTo>
                  <a:pt x="6498" y="11214"/>
                  <a:pt x="6498" y="10639"/>
                  <a:pt x="6567" y="10070"/>
                </a:cubicBezTo>
                <a:cubicBezTo>
                  <a:pt x="6567" y="9590"/>
                  <a:pt x="6567" y="10550"/>
                  <a:pt x="6567" y="10070"/>
                </a:cubicBezTo>
                <a:cubicBezTo>
                  <a:pt x="6567" y="9933"/>
                  <a:pt x="6567" y="9796"/>
                  <a:pt x="6567" y="9659"/>
                </a:cubicBezTo>
                <a:lnTo>
                  <a:pt x="6567" y="8836"/>
                </a:lnTo>
                <a:cubicBezTo>
                  <a:pt x="6567" y="8562"/>
                  <a:pt x="6567" y="8288"/>
                  <a:pt x="6567" y="8014"/>
                </a:cubicBezTo>
                <a:cubicBezTo>
                  <a:pt x="6567" y="7603"/>
                  <a:pt x="6567" y="8494"/>
                  <a:pt x="6567" y="8014"/>
                </a:cubicBezTo>
                <a:cubicBezTo>
                  <a:pt x="6567" y="7534"/>
                  <a:pt x="6567" y="7671"/>
                  <a:pt x="6567" y="7534"/>
                </a:cubicBezTo>
                <a:cubicBezTo>
                  <a:pt x="6567" y="7397"/>
                  <a:pt x="7183" y="6643"/>
                  <a:pt x="7389" y="6163"/>
                </a:cubicBezTo>
                <a:cubicBezTo>
                  <a:pt x="7594" y="5684"/>
                  <a:pt x="7389" y="6506"/>
                  <a:pt x="7389" y="6163"/>
                </a:cubicBezTo>
                <a:lnTo>
                  <a:pt x="7389" y="6163"/>
                </a:lnTo>
                <a:lnTo>
                  <a:pt x="8006" y="5547"/>
                </a:lnTo>
                <a:lnTo>
                  <a:pt x="8554" y="4998"/>
                </a:lnTo>
                <a:lnTo>
                  <a:pt x="8554" y="4998"/>
                </a:lnTo>
                <a:lnTo>
                  <a:pt x="8554" y="4998"/>
                </a:lnTo>
                <a:lnTo>
                  <a:pt x="9994" y="4039"/>
                </a:lnTo>
                <a:cubicBezTo>
                  <a:pt x="11021" y="3415"/>
                  <a:pt x="11432" y="2127"/>
                  <a:pt x="10952" y="1023"/>
                </a:cubicBezTo>
                <a:cubicBezTo>
                  <a:pt x="10473" y="-66"/>
                  <a:pt x="9308" y="-648"/>
                  <a:pt x="8143" y="-347"/>
                </a:cubicBezTo>
                <a:cubicBezTo>
                  <a:pt x="5127" y="366"/>
                  <a:pt x="2591" y="2442"/>
                  <a:pt x="1290" y="5272"/>
                </a:cubicBezTo>
                <a:cubicBezTo>
                  <a:pt x="-150" y="8062"/>
                  <a:pt x="-492" y="11303"/>
                  <a:pt x="399" y="14319"/>
                </a:cubicBezTo>
                <a:cubicBezTo>
                  <a:pt x="810" y="15744"/>
                  <a:pt x="2317" y="16567"/>
                  <a:pt x="3757" y="16169"/>
                </a:cubicBezTo>
                <a:cubicBezTo>
                  <a:pt x="5196" y="15772"/>
                  <a:pt x="6018" y="14298"/>
                  <a:pt x="5607" y="1288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9" name="Google Shape;2689;p47"/>
          <p:cNvSpPr/>
          <p:nvPr/>
        </p:nvSpPr>
        <p:spPr>
          <a:xfrm>
            <a:off x="5371218" y="3586733"/>
            <a:ext cx="13238" cy="20486"/>
          </a:xfrm>
          <a:custGeom>
            <a:rect b="b" l="l" r="r" t="t"/>
            <a:pathLst>
              <a:path extrusionOk="0" h="23821" w="15393">
                <a:moveTo>
                  <a:pt x="5904" y="21308"/>
                </a:moveTo>
                <a:cubicBezTo>
                  <a:pt x="6383" y="19697"/>
                  <a:pt x="6931" y="18121"/>
                  <a:pt x="7617" y="16579"/>
                </a:cubicBezTo>
                <a:cubicBezTo>
                  <a:pt x="7617" y="16579"/>
                  <a:pt x="7617" y="16168"/>
                  <a:pt x="7617" y="16579"/>
                </a:cubicBezTo>
                <a:lnTo>
                  <a:pt x="7617" y="15962"/>
                </a:lnTo>
                <a:lnTo>
                  <a:pt x="8165" y="14865"/>
                </a:lnTo>
                <a:lnTo>
                  <a:pt x="9398" y="12467"/>
                </a:lnTo>
                <a:cubicBezTo>
                  <a:pt x="10975" y="9444"/>
                  <a:pt x="12825" y="6573"/>
                  <a:pt x="14950" y="3900"/>
                </a:cubicBezTo>
                <a:cubicBezTo>
                  <a:pt x="15635" y="2674"/>
                  <a:pt x="15293" y="1118"/>
                  <a:pt x="14196" y="268"/>
                </a:cubicBezTo>
                <a:cubicBezTo>
                  <a:pt x="13168" y="-657"/>
                  <a:pt x="11523" y="-657"/>
                  <a:pt x="10495" y="268"/>
                </a:cubicBezTo>
                <a:cubicBezTo>
                  <a:pt x="5629" y="5942"/>
                  <a:pt x="2065" y="12577"/>
                  <a:pt x="9" y="19731"/>
                </a:cubicBezTo>
                <a:cubicBezTo>
                  <a:pt x="-402" y="21280"/>
                  <a:pt x="489" y="22877"/>
                  <a:pt x="2065" y="23295"/>
                </a:cubicBezTo>
                <a:cubicBezTo>
                  <a:pt x="3642" y="23713"/>
                  <a:pt x="5218" y="22788"/>
                  <a:pt x="5629" y="2123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0" name="Google Shape;2690;p47"/>
          <p:cNvSpPr/>
          <p:nvPr/>
        </p:nvSpPr>
        <p:spPr>
          <a:xfrm>
            <a:off x="5377186" y="3591750"/>
            <a:ext cx="10866" cy="19839"/>
          </a:xfrm>
          <a:custGeom>
            <a:rect b="b" l="l" r="r" t="t"/>
            <a:pathLst>
              <a:path extrusionOk="0" h="23069" w="12635">
                <a:moveTo>
                  <a:pt x="5195" y="21020"/>
                </a:moveTo>
                <a:cubicBezTo>
                  <a:pt x="5949" y="17812"/>
                  <a:pt x="6977" y="14673"/>
                  <a:pt x="8211" y="11631"/>
                </a:cubicBezTo>
                <a:cubicBezTo>
                  <a:pt x="8759" y="10260"/>
                  <a:pt x="9513" y="8752"/>
                  <a:pt x="10198" y="7313"/>
                </a:cubicBezTo>
                <a:cubicBezTo>
                  <a:pt x="11089" y="5771"/>
                  <a:pt x="11843" y="4140"/>
                  <a:pt x="12460" y="2447"/>
                </a:cubicBezTo>
                <a:cubicBezTo>
                  <a:pt x="12734" y="1501"/>
                  <a:pt x="12323" y="508"/>
                  <a:pt x="11500" y="-20"/>
                </a:cubicBezTo>
                <a:cubicBezTo>
                  <a:pt x="10678" y="-561"/>
                  <a:pt x="9650" y="-561"/>
                  <a:pt x="8828" y="-20"/>
                </a:cubicBezTo>
                <a:cubicBezTo>
                  <a:pt x="7526" y="1296"/>
                  <a:pt x="6429" y="2824"/>
                  <a:pt x="5607" y="4503"/>
                </a:cubicBezTo>
                <a:cubicBezTo>
                  <a:pt x="4784" y="5977"/>
                  <a:pt x="4031" y="7512"/>
                  <a:pt x="3413" y="9095"/>
                </a:cubicBezTo>
                <a:cubicBezTo>
                  <a:pt x="1974" y="12364"/>
                  <a:pt x="809" y="15756"/>
                  <a:pt x="-13" y="19238"/>
                </a:cubicBezTo>
                <a:cubicBezTo>
                  <a:pt x="-356" y="20670"/>
                  <a:pt x="467" y="22123"/>
                  <a:pt x="1906" y="22527"/>
                </a:cubicBezTo>
                <a:cubicBezTo>
                  <a:pt x="3277" y="22952"/>
                  <a:pt x="4716" y="22178"/>
                  <a:pt x="5127" y="20800"/>
                </a:cubicBezTo>
                <a:cubicBezTo>
                  <a:pt x="5195" y="20759"/>
                  <a:pt x="5195" y="20718"/>
                  <a:pt x="5195" y="206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1" name="Google Shape;2691;p47"/>
          <p:cNvSpPr/>
          <p:nvPr/>
        </p:nvSpPr>
        <p:spPr>
          <a:xfrm>
            <a:off x="5378402" y="3600152"/>
            <a:ext cx="10984" cy="15746"/>
          </a:xfrm>
          <a:custGeom>
            <a:rect b="b" l="l" r="r" t="t"/>
            <a:pathLst>
              <a:path extrusionOk="0" h="18309" w="12772">
                <a:moveTo>
                  <a:pt x="5836" y="16313"/>
                </a:moveTo>
                <a:lnTo>
                  <a:pt x="9126" y="10145"/>
                </a:lnTo>
                <a:cubicBezTo>
                  <a:pt x="10223" y="8021"/>
                  <a:pt x="11251" y="5965"/>
                  <a:pt x="12278" y="3840"/>
                </a:cubicBezTo>
                <a:cubicBezTo>
                  <a:pt x="13101" y="2497"/>
                  <a:pt x="12621" y="763"/>
                  <a:pt x="11251" y="-32"/>
                </a:cubicBezTo>
                <a:cubicBezTo>
                  <a:pt x="9948" y="-827"/>
                  <a:pt x="8235" y="-381"/>
                  <a:pt x="7413" y="962"/>
                </a:cubicBezTo>
                <a:cubicBezTo>
                  <a:pt x="6111" y="2949"/>
                  <a:pt x="4945" y="4937"/>
                  <a:pt x="3780" y="6993"/>
                </a:cubicBezTo>
                <a:lnTo>
                  <a:pt x="353" y="13092"/>
                </a:lnTo>
                <a:cubicBezTo>
                  <a:pt x="-537" y="14607"/>
                  <a:pt x="-57" y="16553"/>
                  <a:pt x="1519" y="17444"/>
                </a:cubicBezTo>
                <a:cubicBezTo>
                  <a:pt x="3026" y="18335"/>
                  <a:pt x="4945" y="17828"/>
                  <a:pt x="5836" y="1631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2" name="Google Shape;2692;p47"/>
          <p:cNvSpPr/>
          <p:nvPr/>
        </p:nvSpPr>
        <p:spPr>
          <a:xfrm>
            <a:off x="5382702" y="3606105"/>
            <a:ext cx="12792" cy="20091"/>
          </a:xfrm>
          <a:custGeom>
            <a:rect b="b" l="l" r="r" t="t"/>
            <a:pathLst>
              <a:path extrusionOk="0" h="23362" w="14874">
                <a:moveTo>
                  <a:pt x="5834" y="21036"/>
                </a:moveTo>
                <a:lnTo>
                  <a:pt x="10357" y="12263"/>
                </a:lnTo>
                <a:cubicBezTo>
                  <a:pt x="12071" y="9330"/>
                  <a:pt x="13578" y="6232"/>
                  <a:pt x="14675" y="3012"/>
                </a:cubicBezTo>
                <a:cubicBezTo>
                  <a:pt x="15017" y="1819"/>
                  <a:pt x="14538" y="545"/>
                  <a:pt x="13441" y="-72"/>
                </a:cubicBezTo>
                <a:cubicBezTo>
                  <a:pt x="12344" y="-669"/>
                  <a:pt x="11043" y="-497"/>
                  <a:pt x="10152" y="339"/>
                </a:cubicBezTo>
                <a:cubicBezTo>
                  <a:pt x="8164" y="3121"/>
                  <a:pt x="6519" y="6082"/>
                  <a:pt x="5080" y="9179"/>
                </a:cubicBezTo>
                <a:lnTo>
                  <a:pt x="557" y="17952"/>
                </a:lnTo>
                <a:cubicBezTo>
                  <a:pt x="-471" y="19295"/>
                  <a:pt x="-265" y="21234"/>
                  <a:pt x="1106" y="22283"/>
                </a:cubicBezTo>
                <a:cubicBezTo>
                  <a:pt x="2407" y="23331"/>
                  <a:pt x="4395" y="23092"/>
                  <a:pt x="5423" y="21749"/>
                </a:cubicBezTo>
                <a:cubicBezTo>
                  <a:pt x="5560" y="21529"/>
                  <a:pt x="5697" y="21289"/>
                  <a:pt x="5834" y="2103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3" name="Google Shape;2693;p47"/>
          <p:cNvSpPr/>
          <p:nvPr/>
        </p:nvSpPr>
        <p:spPr>
          <a:xfrm>
            <a:off x="5388768" y="3610014"/>
            <a:ext cx="11166" cy="23242"/>
          </a:xfrm>
          <a:custGeom>
            <a:rect b="b" l="l" r="r" t="t"/>
            <a:pathLst>
              <a:path extrusionOk="0" h="27025" w="12984">
                <a:moveTo>
                  <a:pt x="5903" y="24367"/>
                </a:moveTo>
                <a:lnTo>
                  <a:pt x="9672" y="13471"/>
                </a:lnTo>
                <a:cubicBezTo>
                  <a:pt x="10289" y="11758"/>
                  <a:pt x="10974" y="9976"/>
                  <a:pt x="11522" y="8194"/>
                </a:cubicBezTo>
                <a:cubicBezTo>
                  <a:pt x="12276" y="6261"/>
                  <a:pt x="12756" y="4233"/>
                  <a:pt x="12893" y="2163"/>
                </a:cubicBezTo>
                <a:cubicBezTo>
                  <a:pt x="12893" y="176"/>
                  <a:pt x="10015" y="-1469"/>
                  <a:pt x="8576" y="381"/>
                </a:cubicBezTo>
                <a:cubicBezTo>
                  <a:pt x="7890" y="1300"/>
                  <a:pt x="7273" y="2314"/>
                  <a:pt x="6862" y="3396"/>
                </a:cubicBezTo>
                <a:cubicBezTo>
                  <a:pt x="6862" y="4356"/>
                  <a:pt x="6108" y="5247"/>
                  <a:pt x="5766" y="6207"/>
                </a:cubicBezTo>
                <a:cubicBezTo>
                  <a:pt x="5423" y="7166"/>
                  <a:pt x="4463" y="9839"/>
                  <a:pt x="3847" y="11620"/>
                </a:cubicBezTo>
                <a:cubicBezTo>
                  <a:pt x="2545" y="15322"/>
                  <a:pt x="1311" y="19091"/>
                  <a:pt x="9" y="22791"/>
                </a:cubicBezTo>
                <a:cubicBezTo>
                  <a:pt x="-402" y="24402"/>
                  <a:pt x="489" y="26054"/>
                  <a:pt x="2133" y="26492"/>
                </a:cubicBezTo>
                <a:cubicBezTo>
                  <a:pt x="2133" y="26492"/>
                  <a:pt x="2133" y="26492"/>
                  <a:pt x="2133" y="26492"/>
                </a:cubicBezTo>
                <a:cubicBezTo>
                  <a:pt x="3778" y="26931"/>
                  <a:pt x="5423" y="25985"/>
                  <a:pt x="5903" y="243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4" name="Google Shape;2694;p47"/>
          <p:cNvSpPr/>
          <p:nvPr/>
        </p:nvSpPr>
        <p:spPr>
          <a:xfrm>
            <a:off x="5392328" y="3621924"/>
            <a:ext cx="12938" cy="20955"/>
          </a:xfrm>
          <a:custGeom>
            <a:rect b="b" l="l" r="r" t="t"/>
            <a:pathLst>
              <a:path extrusionOk="0" h="24366" w="15044">
                <a:moveTo>
                  <a:pt x="5118" y="21336"/>
                </a:moveTo>
                <a:cubicBezTo>
                  <a:pt x="5391" y="19691"/>
                  <a:pt x="5803" y="18067"/>
                  <a:pt x="6282" y="16470"/>
                </a:cubicBezTo>
                <a:cubicBezTo>
                  <a:pt x="6763" y="14894"/>
                  <a:pt x="7448" y="13373"/>
                  <a:pt x="8270" y="11947"/>
                </a:cubicBezTo>
                <a:cubicBezTo>
                  <a:pt x="8682" y="11173"/>
                  <a:pt x="9093" y="10412"/>
                  <a:pt x="9573" y="9686"/>
                </a:cubicBezTo>
                <a:lnTo>
                  <a:pt x="10874" y="7904"/>
                </a:lnTo>
                <a:lnTo>
                  <a:pt x="12656" y="5779"/>
                </a:lnTo>
                <a:cubicBezTo>
                  <a:pt x="13410" y="5005"/>
                  <a:pt x="14027" y="4182"/>
                  <a:pt x="14644" y="3312"/>
                </a:cubicBezTo>
                <a:cubicBezTo>
                  <a:pt x="15192" y="2325"/>
                  <a:pt x="14986" y="1112"/>
                  <a:pt x="14232" y="297"/>
                </a:cubicBezTo>
                <a:cubicBezTo>
                  <a:pt x="13410" y="-485"/>
                  <a:pt x="12177" y="-649"/>
                  <a:pt x="11149" y="-115"/>
                </a:cubicBezTo>
                <a:cubicBezTo>
                  <a:pt x="9298" y="1050"/>
                  <a:pt x="7654" y="2620"/>
                  <a:pt x="6488" y="4477"/>
                </a:cubicBezTo>
                <a:cubicBezTo>
                  <a:pt x="5255" y="6005"/>
                  <a:pt x="4227" y="7657"/>
                  <a:pt x="3405" y="9412"/>
                </a:cubicBezTo>
                <a:cubicBezTo>
                  <a:pt x="1554" y="13140"/>
                  <a:pt x="320" y="17183"/>
                  <a:pt x="-91" y="21336"/>
                </a:cubicBezTo>
                <a:cubicBezTo>
                  <a:pt x="-91" y="22776"/>
                  <a:pt x="1075" y="23940"/>
                  <a:pt x="2514" y="23940"/>
                </a:cubicBezTo>
                <a:cubicBezTo>
                  <a:pt x="3953" y="23940"/>
                  <a:pt x="5118" y="22776"/>
                  <a:pt x="5118" y="2133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5" name="Google Shape;2695;p47"/>
          <p:cNvSpPr/>
          <p:nvPr/>
        </p:nvSpPr>
        <p:spPr>
          <a:xfrm>
            <a:off x="5396065" y="3629610"/>
            <a:ext cx="12802" cy="22904"/>
          </a:xfrm>
          <a:custGeom>
            <a:rect b="b" l="l" r="r" t="t"/>
            <a:pathLst>
              <a:path extrusionOk="0" h="26633" w="14886">
                <a:moveTo>
                  <a:pt x="6388" y="23151"/>
                </a:moveTo>
                <a:cubicBezTo>
                  <a:pt x="7691" y="19450"/>
                  <a:pt x="8992" y="15680"/>
                  <a:pt x="10226" y="11980"/>
                </a:cubicBezTo>
                <a:cubicBezTo>
                  <a:pt x="10911" y="10129"/>
                  <a:pt x="11528" y="8348"/>
                  <a:pt x="12145" y="6497"/>
                </a:cubicBezTo>
                <a:lnTo>
                  <a:pt x="12625" y="4989"/>
                </a:lnTo>
                <a:lnTo>
                  <a:pt x="12625" y="4989"/>
                </a:lnTo>
                <a:lnTo>
                  <a:pt x="12625" y="4989"/>
                </a:lnTo>
                <a:cubicBezTo>
                  <a:pt x="11597" y="5880"/>
                  <a:pt x="10500" y="5606"/>
                  <a:pt x="9335" y="4373"/>
                </a:cubicBezTo>
                <a:cubicBezTo>
                  <a:pt x="8924" y="3591"/>
                  <a:pt x="9129" y="2646"/>
                  <a:pt x="9746" y="2042"/>
                </a:cubicBezTo>
                <a:lnTo>
                  <a:pt x="10911" y="1357"/>
                </a:lnTo>
                <a:lnTo>
                  <a:pt x="12077" y="1357"/>
                </a:lnTo>
                <a:cubicBezTo>
                  <a:pt x="10637" y="953"/>
                  <a:pt x="9129" y="1809"/>
                  <a:pt x="8719" y="3269"/>
                </a:cubicBezTo>
                <a:cubicBezTo>
                  <a:pt x="8376" y="4462"/>
                  <a:pt x="8855" y="5730"/>
                  <a:pt x="9952" y="6360"/>
                </a:cubicBezTo>
                <a:cubicBezTo>
                  <a:pt x="13241" y="8348"/>
                  <a:pt x="15983" y="4030"/>
                  <a:pt x="14269" y="1220"/>
                </a:cubicBezTo>
                <a:cubicBezTo>
                  <a:pt x="13173" y="-438"/>
                  <a:pt x="10911" y="-918"/>
                  <a:pt x="9198" y="124"/>
                </a:cubicBezTo>
                <a:cubicBezTo>
                  <a:pt x="7896" y="1015"/>
                  <a:pt x="6937" y="2323"/>
                  <a:pt x="6525" y="3824"/>
                </a:cubicBezTo>
                <a:cubicBezTo>
                  <a:pt x="4195" y="9718"/>
                  <a:pt x="2208" y="15818"/>
                  <a:pt x="152" y="21780"/>
                </a:cubicBezTo>
                <a:cubicBezTo>
                  <a:pt x="-534" y="23432"/>
                  <a:pt x="288" y="25309"/>
                  <a:pt x="1933" y="25974"/>
                </a:cubicBezTo>
                <a:cubicBezTo>
                  <a:pt x="3579" y="26639"/>
                  <a:pt x="5428" y="25837"/>
                  <a:pt x="6114" y="24185"/>
                </a:cubicBezTo>
                <a:cubicBezTo>
                  <a:pt x="6251" y="23966"/>
                  <a:pt x="6251" y="23733"/>
                  <a:pt x="6319" y="2349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6" name="Google Shape;2696;p47"/>
          <p:cNvSpPr/>
          <p:nvPr/>
        </p:nvSpPr>
        <p:spPr>
          <a:xfrm>
            <a:off x="5402501" y="3642477"/>
            <a:ext cx="7691" cy="12280"/>
          </a:xfrm>
          <a:custGeom>
            <a:rect b="b" l="l" r="r" t="t"/>
            <a:pathLst>
              <a:path extrusionOk="0" h="14279" w="8943">
                <a:moveTo>
                  <a:pt x="3833" y="12698"/>
                </a:moveTo>
                <a:lnTo>
                  <a:pt x="6300" y="7901"/>
                </a:lnTo>
                <a:cubicBezTo>
                  <a:pt x="7191" y="6120"/>
                  <a:pt x="7945" y="4338"/>
                  <a:pt x="8699" y="2487"/>
                </a:cubicBezTo>
                <a:cubicBezTo>
                  <a:pt x="8905" y="1918"/>
                  <a:pt x="8905" y="1274"/>
                  <a:pt x="8699" y="705"/>
                </a:cubicBezTo>
                <a:cubicBezTo>
                  <a:pt x="8425" y="281"/>
                  <a:pt x="8014" y="-55"/>
                  <a:pt x="7534" y="-254"/>
                </a:cubicBezTo>
                <a:cubicBezTo>
                  <a:pt x="6437" y="-686"/>
                  <a:pt x="5272" y="-282"/>
                  <a:pt x="4656" y="705"/>
                </a:cubicBezTo>
                <a:cubicBezTo>
                  <a:pt x="3765" y="2254"/>
                  <a:pt x="2942" y="3858"/>
                  <a:pt x="2256" y="5503"/>
                </a:cubicBezTo>
                <a:lnTo>
                  <a:pt x="64" y="10369"/>
                </a:lnTo>
                <a:cubicBezTo>
                  <a:pt x="-142" y="10944"/>
                  <a:pt x="-142" y="11574"/>
                  <a:pt x="64" y="12150"/>
                </a:cubicBezTo>
                <a:cubicBezTo>
                  <a:pt x="201" y="12740"/>
                  <a:pt x="612" y="13240"/>
                  <a:pt x="1160" y="13521"/>
                </a:cubicBezTo>
                <a:cubicBezTo>
                  <a:pt x="2256" y="14172"/>
                  <a:pt x="3628" y="13836"/>
                  <a:pt x="4244" y="12774"/>
                </a:cubicBezTo>
                <a:cubicBezTo>
                  <a:pt x="4313" y="12747"/>
                  <a:pt x="4313" y="12726"/>
                  <a:pt x="4313" y="126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7" name="Google Shape;2697;p47"/>
          <p:cNvSpPr/>
          <p:nvPr/>
        </p:nvSpPr>
        <p:spPr>
          <a:xfrm>
            <a:off x="5405896" y="3652923"/>
            <a:ext cx="8920" cy="11498"/>
          </a:xfrm>
          <a:custGeom>
            <a:rect b="b" l="l" r="r" t="t"/>
            <a:pathLst>
              <a:path extrusionOk="0" h="13370" w="10372">
                <a:moveTo>
                  <a:pt x="3171" y="11918"/>
                </a:moveTo>
                <a:cubicBezTo>
                  <a:pt x="5432" y="8766"/>
                  <a:pt x="7762" y="5682"/>
                  <a:pt x="10024" y="2392"/>
                </a:cubicBezTo>
                <a:cubicBezTo>
                  <a:pt x="10504" y="1604"/>
                  <a:pt x="10298" y="604"/>
                  <a:pt x="9544" y="62"/>
                </a:cubicBezTo>
                <a:cubicBezTo>
                  <a:pt x="8859" y="-589"/>
                  <a:pt x="7831" y="-589"/>
                  <a:pt x="7146" y="62"/>
                </a:cubicBezTo>
                <a:cubicBezTo>
                  <a:pt x="4679" y="3215"/>
                  <a:pt x="2417" y="6573"/>
                  <a:pt x="292" y="9863"/>
                </a:cubicBezTo>
                <a:cubicBezTo>
                  <a:pt x="-324" y="10705"/>
                  <a:pt x="-187" y="11911"/>
                  <a:pt x="635" y="12549"/>
                </a:cubicBezTo>
                <a:cubicBezTo>
                  <a:pt x="1526" y="13193"/>
                  <a:pt x="2691" y="13035"/>
                  <a:pt x="3376" y="12192"/>
                </a:cubicBezTo>
                <a:cubicBezTo>
                  <a:pt x="3445" y="12062"/>
                  <a:pt x="3513" y="11925"/>
                  <a:pt x="3582" y="117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8" name="Google Shape;2698;p47"/>
          <p:cNvSpPr/>
          <p:nvPr/>
        </p:nvSpPr>
        <p:spPr>
          <a:xfrm>
            <a:off x="5410406" y="3659386"/>
            <a:ext cx="12377" cy="13336"/>
          </a:xfrm>
          <a:custGeom>
            <a:rect b="b" l="l" r="r" t="t"/>
            <a:pathLst>
              <a:path extrusionOk="0" h="15507" w="14392">
                <a:moveTo>
                  <a:pt x="5118" y="14197"/>
                </a:moveTo>
                <a:lnTo>
                  <a:pt x="13411" y="4671"/>
                </a:lnTo>
                <a:cubicBezTo>
                  <a:pt x="13959" y="4102"/>
                  <a:pt x="14302" y="3342"/>
                  <a:pt x="14302" y="2546"/>
                </a:cubicBezTo>
                <a:cubicBezTo>
                  <a:pt x="14302" y="1752"/>
                  <a:pt x="13959" y="998"/>
                  <a:pt x="13411" y="422"/>
                </a:cubicBezTo>
                <a:cubicBezTo>
                  <a:pt x="12246" y="-709"/>
                  <a:pt x="10326" y="-709"/>
                  <a:pt x="9162" y="422"/>
                </a:cubicBezTo>
                <a:lnTo>
                  <a:pt x="800" y="9948"/>
                </a:lnTo>
                <a:cubicBezTo>
                  <a:pt x="252" y="10537"/>
                  <a:pt x="-22" y="11285"/>
                  <a:pt x="-91" y="12073"/>
                </a:cubicBezTo>
                <a:cubicBezTo>
                  <a:pt x="-91" y="12868"/>
                  <a:pt x="252" y="13635"/>
                  <a:pt x="800" y="14197"/>
                </a:cubicBezTo>
                <a:cubicBezTo>
                  <a:pt x="1966" y="15376"/>
                  <a:pt x="3953" y="15376"/>
                  <a:pt x="5118" y="141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9" name="Google Shape;2699;p47"/>
          <p:cNvSpPr/>
          <p:nvPr/>
        </p:nvSpPr>
        <p:spPr>
          <a:xfrm>
            <a:off x="5351959" y="3525822"/>
            <a:ext cx="69233" cy="139759"/>
          </a:xfrm>
          <a:custGeom>
            <a:rect b="b" l="l" r="r" t="t"/>
            <a:pathLst>
              <a:path extrusionOk="0" h="162510" w="80503">
                <a:moveTo>
                  <a:pt x="9813" y="3307"/>
                </a:moveTo>
                <a:cubicBezTo>
                  <a:pt x="16118" y="23456"/>
                  <a:pt x="24754" y="43125"/>
                  <a:pt x="32909" y="62519"/>
                </a:cubicBezTo>
                <a:cubicBezTo>
                  <a:pt x="41065" y="81914"/>
                  <a:pt x="49288" y="101172"/>
                  <a:pt x="57992" y="120224"/>
                </a:cubicBezTo>
                <a:cubicBezTo>
                  <a:pt x="62241" y="129682"/>
                  <a:pt x="66559" y="139091"/>
                  <a:pt x="71013" y="148460"/>
                </a:cubicBezTo>
                <a:cubicBezTo>
                  <a:pt x="72042" y="150269"/>
                  <a:pt x="72864" y="152174"/>
                  <a:pt x="73549" y="154148"/>
                </a:cubicBezTo>
                <a:cubicBezTo>
                  <a:pt x="72658" y="151448"/>
                  <a:pt x="71424" y="148871"/>
                  <a:pt x="69917" y="146472"/>
                </a:cubicBezTo>
                <a:lnTo>
                  <a:pt x="63063" y="131737"/>
                </a:lnTo>
                <a:lnTo>
                  <a:pt x="35650" y="73690"/>
                </a:lnTo>
                <a:cubicBezTo>
                  <a:pt x="30510" y="62862"/>
                  <a:pt x="25439" y="52034"/>
                  <a:pt x="20367" y="41206"/>
                </a:cubicBezTo>
                <a:lnTo>
                  <a:pt x="12349" y="24210"/>
                </a:lnTo>
                <a:cubicBezTo>
                  <a:pt x="11184" y="21606"/>
                  <a:pt x="9950" y="19001"/>
                  <a:pt x="8716" y="16466"/>
                </a:cubicBezTo>
                <a:cubicBezTo>
                  <a:pt x="8168" y="15232"/>
                  <a:pt x="3303" y="4952"/>
                  <a:pt x="8716" y="5843"/>
                </a:cubicBezTo>
                <a:lnTo>
                  <a:pt x="6386" y="1731"/>
                </a:lnTo>
                <a:cubicBezTo>
                  <a:pt x="4331" y="8385"/>
                  <a:pt x="3509" y="15348"/>
                  <a:pt x="3988" y="22291"/>
                </a:cubicBezTo>
                <a:lnTo>
                  <a:pt x="10156" y="21468"/>
                </a:lnTo>
                <a:cubicBezTo>
                  <a:pt x="9745" y="19865"/>
                  <a:pt x="9197" y="18309"/>
                  <a:pt x="8511" y="16808"/>
                </a:cubicBezTo>
                <a:cubicBezTo>
                  <a:pt x="8100" y="15986"/>
                  <a:pt x="6935" y="14820"/>
                  <a:pt x="7072" y="13930"/>
                </a:cubicBezTo>
                <a:cubicBezTo>
                  <a:pt x="7209" y="13039"/>
                  <a:pt x="8511" y="12422"/>
                  <a:pt x="8649" y="12559"/>
                </a:cubicBezTo>
                <a:cubicBezTo>
                  <a:pt x="8785" y="12696"/>
                  <a:pt x="7758" y="14409"/>
                  <a:pt x="7140" y="13998"/>
                </a:cubicBezTo>
                <a:cubicBezTo>
                  <a:pt x="3166" y="11737"/>
                  <a:pt x="-467" y="17973"/>
                  <a:pt x="3576" y="20098"/>
                </a:cubicBezTo>
                <a:cubicBezTo>
                  <a:pt x="11526" y="24347"/>
                  <a:pt x="20299" y="11874"/>
                  <a:pt x="12075" y="7077"/>
                </a:cubicBezTo>
                <a:cubicBezTo>
                  <a:pt x="8443" y="5349"/>
                  <a:pt x="4057" y="6610"/>
                  <a:pt x="1932" y="10023"/>
                </a:cubicBezTo>
                <a:cubicBezTo>
                  <a:pt x="-1426" y="14889"/>
                  <a:pt x="2754" y="18453"/>
                  <a:pt x="4125" y="23113"/>
                </a:cubicBezTo>
                <a:cubicBezTo>
                  <a:pt x="5085" y="26402"/>
                  <a:pt x="10498" y="25923"/>
                  <a:pt x="10293" y="22291"/>
                </a:cubicBezTo>
                <a:cubicBezTo>
                  <a:pt x="10019" y="16047"/>
                  <a:pt x="10910" y="9804"/>
                  <a:pt x="12829" y="3855"/>
                </a:cubicBezTo>
                <a:cubicBezTo>
                  <a:pt x="13240" y="2081"/>
                  <a:pt x="12280" y="271"/>
                  <a:pt x="10498" y="-256"/>
                </a:cubicBezTo>
                <a:cubicBezTo>
                  <a:pt x="6729" y="-1004"/>
                  <a:pt x="2891" y="765"/>
                  <a:pt x="1041" y="4129"/>
                </a:cubicBezTo>
                <a:cubicBezTo>
                  <a:pt x="-878" y="8900"/>
                  <a:pt x="-330" y="14293"/>
                  <a:pt x="2480" y="18590"/>
                </a:cubicBezTo>
                <a:cubicBezTo>
                  <a:pt x="7894" y="30515"/>
                  <a:pt x="13514" y="42371"/>
                  <a:pt x="19065" y="54295"/>
                </a:cubicBezTo>
                <a:cubicBezTo>
                  <a:pt x="29962" y="77782"/>
                  <a:pt x="40927" y="101288"/>
                  <a:pt x="51892" y="124816"/>
                </a:cubicBezTo>
                <a:lnTo>
                  <a:pt x="59431" y="141058"/>
                </a:lnTo>
                <a:cubicBezTo>
                  <a:pt x="61829" y="147219"/>
                  <a:pt x="64639" y="153216"/>
                  <a:pt x="67860" y="159014"/>
                </a:cubicBezTo>
                <a:cubicBezTo>
                  <a:pt x="69642" y="162002"/>
                  <a:pt x="73549" y="162975"/>
                  <a:pt x="76495" y="161193"/>
                </a:cubicBezTo>
                <a:cubicBezTo>
                  <a:pt x="76564" y="161152"/>
                  <a:pt x="76633" y="161111"/>
                  <a:pt x="76701" y="161070"/>
                </a:cubicBezTo>
                <a:cubicBezTo>
                  <a:pt x="80334" y="158438"/>
                  <a:pt x="81498" y="153504"/>
                  <a:pt x="79306" y="149556"/>
                </a:cubicBezTo>
                <a:cubicBezTo>
                  <a:pt x="74782" y="137974"/>
                  <a:pt x="68683" y="126803"/>
                  <a:pt x="63406" y="115290"/>
                </a:cubicBezTo>
                <a:cubicBezTo>
                  <a:pt x="58129" y="103776"/>
                  <a:pt x="52921" y="92468"/>
                  <a:pt x="47643" y="81023"/>
                </a:cubicBezTo>
                <a:cubicBezTo>
                  <a:pt x="41681" y="68071"/>
                  <a:pt x="35856" y="55118"/>
                  <a:pt x="30031" y="42097"/>
                </a:cubicBezTo>
                <a:cubicBezTo>
                  <a:pt x="24205" y="29075"/>
                  <a:pt x="18586" y="15437"/>
                  <a:pt x="11938" y="2622"/>
                </a:cubicBezTo>
                <a:cubicBezTo>
                  <a:pt x="11389" y="1457"/>
                  <a:pt x="9539" y="2279"/>
                  <a:pt x="9882" y="34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0" name="Google Shape;2700;p47"/>
          <p:cNvSpPr/>
          <p:nvPr/>
        </p:nvSpPr>
        <p:spPr>
          <a:xfrm>
            <a:off x="5491120" y="3485847"/>
            <a:ext cx="24981" cy="70276"/>
          </a:xfrm>
          <a:custGeom>
            <a:rect b="b" l="l" r="r" t="t"/>
            <a:pathLst>
              <a:path extrusionOk="0" h="81716" w="29048">
                <a:moveTo>
                  <a:pt x="24949" y="-201"/>
                </a:moveTo>
                <a:cubicBezTo>
                  <a:pt x="10489" y="7249"/>
                  <a:pt x="963" y="21785"/>
                  <a:pt x="4" y="38041"/>
                </a:cubicBezTo>
                <a:cubicBezTo>
                  <a:pt x="-1024" y="54674"/>
                  <a:pt x="6377" y="70710"/>
                  <a:pt x="19741" y="80668"/>
                </a:cubicBezTo>
                <a:cubicBezTo>
                  <a:pt x="23031" y="83135"/>
                  <a:pt x="27280" y="77652"/>
                  <a:pt x="24195" y="74980"/>
                </a:cubicBezTo>
                <a:cubicBezTo>
                  <a:pt x="7268" y="61492"/>
                  <a:pt x="3019" y="37520"/>
                  <a:pt x="14327" y="19057"/>
                </a:cubicBezTo>
                <a:cubicBezTo>
                  <a:pt x="18028" y="13293"/>
                  <a:pt x="22619" y="8195"/>
                  <a:pt x="28034" y="3980"/>
                </a:cubicBezTo>
                <a:cubicBezTo>
                  <a:pt x="30569" y="1855"/>
                  <a:pt x="27349" y="-1297"/>
                  <a:pt x="24813" y="-20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1" name="Google Shape;2701;p47"/>
          <p:cNvSpPr/>
          <p:nvPr/>
        </p:nvSpPr>
        <p:spPr>
          <a:xfrm>
            <a:off x="5572435" y="3488012"/>
            <a:ext cx="26542" cy="55307"/>
          </a:xfrm>
          <a:custGeom>
            <a:rect b="b" l="l" r="r" t="t"/>
            <a:pathLst>
              <a:path extrusionOk="0" h="64310" w="30863">
                <a:moveTo>
                  <a:pt x="700" y="4065"/>
                </a:moveTo>
                <a:cubicBezTo>
                  <a:pt x="19068" y="16003"/>
                  <a:pt x="27771" y="38345"/>
                  <a:pt x="22357" y="59577"/>
                </a:cubicBezTo>
                <a:cubicBezTo>
                  <a:pt x="21192" y="63894"/>
                  <a:pt x="28045" y="65744"/>
                  <a:pt x="29210" y="61427"/>
                </a:cubicBezTo>
                <a:cubicBezTo>
                  <a:pt x="34967" y="37433"/>
                  <a:pt x="24482" y="12481"/>
                  <a:pt x="3373" y="-253"/>
                </a:cubicBezTo>
                <a:cubicBezTo>
                  <a:pt x="2071" y="-760"/>
                  <a:pt x="632" y="-116"/>
                  <a:pt x="84" y="1186"/>
                </a:cubicBezTo>
                <a:cubicBezTo>
                  <a:pt x="-328" y="2207"/>
                  <a:pt x="15" y="3366"/>
                  <a:pt x="838" y="40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2" name="Google Shape;2702;p47"/>
          <p:cNvSpPr/>
          <p:nvPr/>
        </p:nvSpPr>
        <p:spPr>
          <a:xfrm>
            <a:off x="5415638" y="3666039"/>
            <a:ext cx="13586" cy="44227"/>
          </a:xfrm>
          <a:custGeom>
            <a:rect b="b" l="l" r="r" t="t"/>
            <a:pathLst>
              <a:path extrusionOk="0" h="51427" w="15798">
                <a:moveTo>
                  <a:pt x="3279" y="49973"/>
                </a:moveTo>
                <a:cubicBezTo>
                  <a:pt x="12531" y="35753"/>
                  <a:pt x="16781" y="18894"/>
                  <a:pt x="15478" y="2000"/>
                </a:cubicBezTo>
                <a:cubicBezTo>
                  <a:pt x="15478" y="637"/>
                  <a:pt x="14313" y="-446"/>
                  <a:pt x="12942" y="-426"/>
                </a:cubicBezTo>
                <a:cubicBezTo>
                  <a:pt x="11641" y="-405"/>
                  <a:pt x="10544" y="719"/>
                  <a:pt x="10544" y="2083"/>
                </a:cubicBezTo>
                <a:cubicBezTo>
                  <a:pt x="10544" y="2261"/>
                  <a:pt x="10544" y="2439"/>
                  <a:pt x="10612" y="2617"/>
                </a:cubicBezTo>
                <a:cubicBezTo>
                  <a:pt x="12463" y="18599"/>
                  <a:pt x="8762" y="34718"/>
                  <a:pt x="195" y="48329"/>
                </a:cubicBezTo>
                <a:cubicBezTo>
                  <a:pt x="-1039" y="50316"/>
                  <a:pt x="2046" y="52098"/>
                  <a:pt x="3279" y="5017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3" name="Google Shape;2703;p47"/>
          <p:cNvSpPr/>
          <p:nvPr/>
        </p:nvSpPr>
        <p:spPr>
          <a:xfrm>
            <a:off x="5434725" y="3665276"/>
            <a:ext cx="6152" cy="29223"/>
          </a:xfrm>
          <a:custGeom>
            <a:rect b="b" l="l" r="r" t="t"/>
            <a:pathLst>
              <a:path extrusionOk="0" h="33980" w="7153">
                <a:moveTo>
                  <a:pt x="3475" y="32220"/>
                </a:moveTo>
                <a:cubicBezTo>
                  <a:pt x="6491" y="22352"/>
                  <a:pt x="7587" y="12010"/>
                  <a:pt x="6833" y="1723"/>
                </a:cubicBezTo>
                <a:cubicBezTo>
                  <a:pt x="6627" y="359"/>
                  <a:pt x="5394" y="-593"/>
                  <a:pt x="4023" y="-401"/>
                </a:cubicBezTo>
                <a:cubicBezTo>
                  <a:pt x="2653" y="-209"/>
                  <a:pt x="1693" y="1045"/>
                  <a:pt x="1899" y="2409"/>
                </a:cubicBezTo>
                <a:cubicBezTo>
                  <a:pt x="3269" y="12058"/>
                  <a:pt x="2584" y="21878"/>
                  <a:pt x="-20" y="31261"/>
                </a:cubicBezTo>
                <a:cubicBezTo>
                  <a:pt x="-294" y="32227"/>
                  <a:pt x="254" y="33221"/>
                  <a:pt x="1214" y="33488"/>
                </a:cubicBezTo>
                <a:cubicBezTo>
                  <a:pt x="2242" y="33755"/>
                  <a:pt x="3201" y="33187"/>
                  <a:pt x="3475" y="32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4" name="Google Shape;2704;p47"/>
          <p:cNvSpPr/>
          <p:nvPr/>
        </p:nvSpPr>
        <p:spPr>
          <a:xfrm>
            <a:off x="5449508" y="3663123"/>
            <a:ext cx="5061" cy="18855"/>
          </a:xfrm>
          <a:custGeom>
            <a:rect b="b" l="l" r="r" t="t"/>
            <a:pathLst>
              <a:path extrusionOk="0" h="21924" w="5885">
                <a:moveTo>
                  <a:pt x="3473" y="19717"/>
                </a:moveTo>
                <a:lnTo>
                  <a:pt x="4501" y="10876"/>
                </a:lnTo>
                <a:cubicBezTo>
                  <a:pt x="4501" y="8066"/>
                  <a:pt x="5118" y="5119"/>
                  <a:pt x="5734" y="2310"/>
                </a:cubicBezTo>
                <a:cubicBezTo>
                  <a:pt x="6009" y="1138"/>
                  <a:pt x="5324" y="-55"/>
                  <a:pt x="4158" y="-356"/>
                </a:cubicBezTo>
                <a:cubicBezTo>
                  <a:pt x="2994" y="-658"/>
                  <a:pt x="1760" y="48"/>
                  <a:pt x="1485" y="1220"/>
                </a:cubicBezTo>
                <a:cubicBezTo>
                  <a:pt x="1417" y="1398"/>
                  <a:pt x="1417" y="1583"/>
                  <a:pt x="1417" y="1761"/>
                </a:cubicBezTo>
                <a:cubicBezTo>
                  <a:pt x="1417" y="4708"/>
                  <a:pt x="1417" y="7724"/>
                  <a:pt x="800" y="10739"/>
                </a:cubicBezTo>
                <a:cubicBezTo>
                  <a:pt x="184" y="13755"/>
                  <a:pt x="184" y="16702"/>
                  <a:pt x="-91" y="19717"/>
                </a:cubicBezTo>
                <a:cubicBezTo>
                  <a:pt x="-91" y="20677"/>
                  <a:pt x="800" y="21499"/>
                  <a:pt x="1691" y="21499"/>
                </a:cubicBezTo>
                <a:cubicBezTo>
                  <a:pt x="2651" y="21465"/>
                  <a:pt x="3405" y="20683"/>
                  <a:pt x="3473" y="1971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5" name="Google Shape;2705;p47"/>
          <p:cNvSpPr/>
          <p:nvPr/>
        </p:nvSpPr>
        <p:spPr>
          <a:xfrm>
            <a:off x="5461206" y="3655796"/>
            <a:ext cx="6208" cy="22684"/>
          </a:xfrm>
          <a:custGeom>
            <a:rect b="b" l="l" r="r" t="t"/>
            <a:pathLst>
              <a:path extrusionOk="0" h="26377" w="7219">
                <a:moveTo>
                  <a:pt x="2880" y="24818"/>
                </a:moveTo>
                <a:lnTo>
                  <a:pt x="4935" y="13305"/>
                </a:lnTo>
                <a:lnTo>
                  <a:pt x="5964" y="7479"/>
                </a:lnTo>
                <a:cubicBezTo>
                  <a:pt x="6444" y="5560"/>
                  <a:pt x="6855" y="3614"/>
                  <a:pt x="7129" y="1654"/>
                </a:cubicBezTo>
                <a:cubicBezTo>
                  <a:pt x="7129" y="-745"/>
                  <a:pt x="3428" y="-1224"/>
                  <a:pt x="2949" y="1037"/>
                </a:cubicBezTo>
                <a:cubicBezTo>
                  <a:pt x="2468" y="3299"/>
                  <a:pt x="2537" y="5012"/>
                  <a:pt x="2263" y="6931"/>
                </a:cubicBezTo>
                <a:lnTo>
                  <a:pt x="1509" y="12551"/>
                </a:lnTo>
                <a:cubicBezTo>
                  <a:pt x="961" y="16389"/>
                  <a:pt x="482" y="20226"/>
                  <a:pt x="-67" y="24064"/>
                </a:cubicBezTo>
                <a:cubicBezTo>
                  <a:pt x="-204" y="24866"/>
                  <a:pt x="276" y="25654"/>
                  <a:pt x="1029" y="25914"/>
                </a:cubicBezTo>
                <a:cubicBezTo>
                  <a:pt x="1852" y="26093"/>
                  <a:pt x="2674" y="25613"/>
                  <a:pt x="2880" y="248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6" name="Google Shape;2706;p47"/>
          <p:cNvSpPr/>
          <p:nvPr/>
        </p:nvSpPr>
        <p:spPr>
          <a:xfrm>
            <a:off x="5471766" y="3656246"/>
            <a:ext cx="7504" cy="17751"/>
          </a:xfrm>
          <a:custGeom>
            <a:rect b="b" l="l" r="r" t="t"/>
            <a:pathLst>
              <a:path extrusionOk="0" h="20641" w="8725">
                <a:moveTo>
                  <a:pt x="3338" y="18948"/>
                </a:moveTo>
                <a:lnTo>
                  <a:pt x="8547" y="2294"/>
                </a:lnTo>
                <a:cubicBezTo>
                  <a:pt x="8889" y="1157"/>
                  <a:pt x="8204" y="-22"/>
                  <a:pt x="7108" y="-344"/>
                </a:cubicBezTo>
                <a:cubicBezTo>
                  <a:pt x="5942" y="-666"/>
                  <a:pt x="4777" y="-8"/>
                  <a:pt x="4435" y="1129"/>
                </a:cubicBezTo>
                <a:lnTo>
                  <a:pt x="-20" y="17989"/>
                </a:lnTo>
                <a:cubicBezTo>
                  <a:pt x="-294" y="18914"/>
                  <a:pt x="254" y="19880"/>
                  <a:pt x="1213" y="20147"/>
                </a:cubicBezTo>
                <a:cubicBezTo>
                  <a:pt x="2104" y="20415"/>
                  <a:pt x="3064" y="19873"/>
                  <a:pt x="3338" y="189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7" name="Google Shape;2707;p47"/>
          <p:cNvSpPr/>
          <p:nvPr/>
        </p:nvSpPr>
        <p:spPr>
          <a:xfrm>
            <a:off x="5479011" y="3662824"/>
            <a:ext cx="3064" cy="3064"/>
          </a:xfrm>
          <a:custGeom>
            <a:rect b="b" l="l" r="r" t="t"/>
            <a:pathLst>
              <a:path extrusionOk="0" h="3563" w="3563">
                <a:moveTo>
                  <a:pt x="1691" y="3137"/>
                </a:moveTo>
                <a:cubicBezTo>
                  <a:pt x="2651" y="3137"/>
                  <a:pt x="3473" y="2343"/>
                  <a:pt x="3473" y="1356"/>
                </a:cubicBezTo>
                <a:cubicBezTo>
                  <a:pt x="3473" y="369"/>
                  <a:pt x="2651" y="-426"/>
                  <a:pt x="1691" y="-426"/>
                </a:cubicBezTo>
                <a:cubicBezTo>
                  <a:pt x="732" y="-426"/>
                  <a:pt x="-91" y="369"/>
                  <a:pt x="-91" y="1356"/>
                </a:cubicBezTo>
                <a:cubicBezTo>
                  <a:pt x="-91" y="2343"/>
                  <a:pt x="732" y="3137"/>
                  <a:pt x="1691" y="313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8" name="Google Shape;2708;p47"/>
          <p:cNvSpPr/>
          <p:nvPr/>
        </p:nvSpPr>
        <p:spPr>
          <a:xfrm>
            <a:off x="5294683" y="3509007"/>
            <a:ext cx="60050" cy="27769"/>
          </a:xfrm>
          <a:custGeom>
            <a:rect b="b" l="l" r="r" t="t"/>
            <a:pathLst>
              <a:path extrusionOk="0" h="32289" w="69826">
                <a:moveTo>
                  <a:pt x="1426" y="2726"/>
                </a:moveTo>
                <a:cubicBezTo>
                  <a:pt x="13556" y="4214"/>
                  <a:pt x="25344" y="7537"/>
                  <a:pt x="36446" y="12595"/>
                </a:cubicBezTo>
                <a:cubicBezTo>
                  <a:pt x="47001" y="17811"/>
                  <a:pt x="56937" y="24122"/>
                  <a:pt x="66121" y="31442"/>
                </a:cubicBezTo>
                <a:cubicBezTo>
                  <a:pt x="68383" y="33086"/>
                  <a:pt x="70987" y="29523"/>
                  <a:pt x="69068" y="27604"/>
                </a:cubicBezTo>
                <a:cubicBezTo>
                  <a:pt x="59885" y="19229"/>
                  <a:pt x="49262" y="12650"/>
                  <a:pt x="37679" y="8209"/>
                </a:cubicBezTo>
                <a:cubicBezTo>
                  <a:pt x="26098" y="3432"/>
                  <a:pt x="13899" y="520"/>
                  <a:pt x="1426" y="-426"/>
                </a:cubicBezTo>
                <a:cubicBezTo>
                  <a:pt x="-630" y="-426"/>
                  <a:pt x="-562" y="2521"/>
                  <a:pt x="1426" y="27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9" name="Google Shape;2709;p47"/>
          <p:cNvSpPr/>
          <p:nvPr/>
        </p:nvSpPr>
        <p:spPr>
          <a:xfrm>
            <a:off x="5334890" y="3506472"/>
            <a:ext cx="27124" cy="14377"/>
          </a:xfrm>
          <a:custGeom>
            <a:rect b="b" l="l" r="r" t="t"/>
            <a:pathLst>
              <a:path extrusionOk="0" h="16718" w="31540">
                <a:moveTo>
                  <a:pt x="1580" y="3073"/>
                </a:moveTo>
                <a:lnTo>
                  <a:pt x="15286" y="9927"/>
                </a:lnTo>
                <a:lnTo>
                  <a:pt x="22139" y="13148"/>
                </a:lnTo>
                <a:cubicBezTo>
                  <a:pt x="24332" y="14395"/>
                  <a:pt x="26594" y="15430"/>
                  <a:pt x="28993" y="16232"/>
                </a:cubicBezTo>
                <a:cubicBezTo>
                  <a:pt x="30089" y="16499"/>
                  <a:pt x="31117" y="15855"/>
                  <a:pt x="31391" y="14793"/>
                </a:cubicBezTo>
                <a:cubicBezTo>
                  <a:pt x="31597" y="13943"/>
                  <a:pt x="31254" y="13052"/>
                  <a:pt x="30500" y="12600"/>
                </a:cubicBezTo>
                <a:cubicBezTo>
                  <a:pt x="28308" y="11291"/>
                  <a:pt x="26045" y="10174"/>
                  <a:pt x="23647" y="9242"/>
                </a:cubicBezTo>
                <a:lnTo>
                  <a:pt x="16794" y="6089"/>
                </a:lnTo>
                <a:lnTo>
                  <a:pt x="3087" y="-216"/>
                </a:lnTo>
                <a:cubicBezTo>
                  <a:pt x="689" y="-1312"/>
                  <a:pt x="-1436" y="2183"/>
                  <a:pt x="963" y="334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0" name="Google Shape;2710;p47"/>
          <p:cNvSpPr/>
          <p:nvPr/>
        </p:nvSpPr>
        <p:spPr>
          <a:xfrm>
            <a:off x="5348940" y="3497376"/>
            <a:ext cx="16396" cy="12571"/>
          </a:xfrm>
          <a:custGeom>
            <a:rect b="b" l="l" r="r" t="t"/>
            <a:pathLst>
              <a:path extrusionOk="0" h="14617" w="19065">
                <a:moveTo>
                  <a:pt x="717" y="2624"/>
                </a:moveTo>
                <a:lnTo>
                  <a:pt x="16068" y="13932"/>
                </a:lnTo>
                <a:cubicBezTo>
                  <a:pt x="17028" y="14460"/>
                  <a:pt x="18193" y="14158"/>
                  <a:pt x="18741" y="13247"/>
                </a:cubicBezTo>
                <a:cubicBezTo>
                  <a:pt x="19221" y="12315"/>
                  <a:pt x="18947" y="11156"/>
                  <a:pt x="18056" y="10574"/>
                </a:cubicBezTo>
                <a:lnTo>
                  <a:pt x="2362" y="-186"/>
                </a:lnTo>
                <a:cubicBezTo>
                  <a:pt x="1608" y="-659"/>
                  <a:pt x="580" y="-412"/>
                  <a:pt x="101" y="362"/>
                </a:cubicBezTo>
                <a:cubicBezTo>
                  <a:pt x="101" y="362"/>
                  <a:pt x="101" y="362"/>
                  <a:pt x="101" y="362"/>
                </a:cubicBezTo>
                <a:cubicBezTo>
                  <a:pt x="-311" y="1164"/>
                  <a:pt x="-37" y="2131"/>
                  <a:pt x="717" y="262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1" name="Google Shape;2711;p47"/>
          <p:cNvSpPr/>
          <p:nvPr/>
        </p:nvSpPr>
        <p:spPr>
          <a:xfrm>
            <a:off x="5361087" y="3491601"/>
            <a:ext cx="18409" cy="14323"/>
          </a:xfrm>
          <a:custGeom>
            <a:rect b="b" l="l" r="r" t="t"/>
            <a:pathLst>
              <a:path extrusionOk="0" h="16655" w="21406">
                <a:moveTo>
                  <a:pt x="628" y="3794"/>
                </a:moveTo>
                <a:cubicBezTo>
                  <a:pt x="5426" y="8900"/>
                  <a:pt x="11251" y="13018"/>
                  <a:pt x="17625" y="15924"/>
                </a:cubicBezTo>
                <a:cubicBezTo>
                  <a:pt x="18790" y="16562"/>
                  <a:pt x="20298" y="16171"/>
                  <a:pt x="20983" y="15033"/>
                </a:cubicBezTo>
                <a:cubicBezTo>
                  <a:pt x="21668" y="13861"/>
                  <a:pt x="21257" y="12361"/>
                  <a:pt x="20092" y="11675"/>
                </a:cubicBezTo>
                <a:cubicBezTo>
                  <a:pt x="14061" y="8975"/>
                  <a:pt x="8647" y="5110"/>
                  <a:pt x="4124" y="299"/>
                </a:cubicBezTo>
                <a:cubicBezTo>
                  <a:pt x="3165" y="-668"/>
                  <a:pt x="1588" y="-668"/>
                  <a:pt x="628" y="299"/>
                </a:cubicBezTo>
                <a:cubicBezTo>
                  <a:pt x="-330" y="1265"/>
                  <a:pt x="-330" y="2828"/>
                  <a:pt x="628" y="379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2" name="Google Shape;2712;p47"/>
          <p:cNvSpPr/>
          <p:nvPr/>
        </p:nvSpPr>
        <p:spPr>
          <a:xfrm>
            <a:off x="5382449" y="3488352"/>
            <a:ext cx="5098" cy="4744"/>
          </a:xfrm>
          <a:custGeom>
            <a:rect b="b" l="l" r="r" t="t"/>
            <a:pathLst>
              <a:path extrusionOk="0" h="5516" w="5928">
                <a:moveTo>
                  <a:pt x="578" y="3189"/>
                </a:moveTo>
                <a:lnTo>
                  <a:pt x="2154" y="4560"/>
                </a:lnTo>
                <a:cubicBezTo>
                  <a:pt x="2359" y="4793"/>
                  <a:pt x="2634" y="4964"/>
                  <a:pt x="2908" y="5039"/>
                </a:cubicBezTo>
                <a:cubicBezTo>
                  <a:pt x="3182" y="5108"/>
                  <a:pt x="3525" y="5108"/>
                  <a:pt x="3799" y="5039"/>
                </a:cubicBezTo>
                <a:lnTo>
                  <a:pt x="4621" y="5039"/>
                </a:lnTo>
                <a:cubicBezTo>
                  <a:pt x="4895" y="4964"/>
                  <a:pt x="5169" y="4793"/>
                  <a:pt x="5375" y="4560"/>
                </a:cubicBezTo>
                <a:lnTo>
                  <a:pt x="5786" y="4080"/>
                </a:lnTo>
                <a:cubicBezTo>
                  <a:pt x="5855" y="3696"/>
                  <a:pt x="5855" y="3299"/>
                  <a:pt x="5786" y="2915"/>
                </a:cubicBezTo>
                <a:lnTo>
                  <a:pt x="5786" y="2504"/>
                </a:lnTo>
                <a:cubicBezTo>
                  <a:pt x="5650" y="2147"/>
                  <a:pt x="5444" y="1819"/>
                  <a:pt x="5169" y="1544"/>
                </a:cubicBezTo>
                <a:lnTo>
                  <a:pt x="3593" y="105"/>
                </a:lnTo>
                <a:cubicBezTo>
                  <a:pt x="3387" y="-107"/>
                  <a:pt x="3114" y="-272"/>
                  <a:pt x="2839" y="-375"/>
                </a:cubicBezTo>
                <a:cubicBezTo>
                  <a:pt x="2565" y="-443"/>
                  <a:pt x="2223" y="-443"/>
                  <a:pt x="1949" y="-375"/>
                </a:cubicBezTo>
                <a:cubicBezTo>
                  <a:pt x="1674" y="-436"/>
                  <a:pt x="1332" y="-436"/>
                  <a:pt x="1058" y="-375"/>
                </a:cubicBezTo>
                <a:lnTo>
                  <a:pt x="372" y="105"/>
                </a:lnTo>
                <a:lnTo>
                  <a:pt x="-39" y="585"/>
                </a:lnTo>
                <a:cubicBezTo>
                  <a:pt x="-108" y="969"/>
                  <a:pt x="-108" y="1366"/>
                  <a:pt x="-39" y="1750"/>
                </a:cubicBezTo>
                <a:lnTo>
                  <a:pt x="-39" y="2504"/>
                </a:lnTo>
                <a:cubicBezTo>
                  <a:pt x="29" y="2901"/>
                  <a:pt x="304" y="3257"/>
                  <a:pt x="578" y="35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3" name="Google Shape;2713;p47"/>
          <p:cNvSpPr/>
          <p:nvPr/>
        </p:nvSpPr>
        <p:spPr>
          <a:xfrm>
            <a:off x="5385557" y="3516866"/>
            <a:ext cx="54067" cy="129175"/>
          </a:xfrm>
          <a:custGeom>
            <a:rect b="b" l="l" r="r" t="t"/>
            <a:pathLst>
              <a:path extrusionOk="0" h="150203" w="62869">
                <a:moveTo>
                  <a:pt x="113" y="1599"/>
                </a:moveTo>
                <a:cubicBezTo>
                  <a:pt x="9159" y="26339"/>
                  <a:pt x="19920" y="50463"/>
                  <a:pt x="29514" y="74997"/>
                </a:cubicBezTo>
                <a:cubicBezTo>
                  <a:pt x="34105" y="87148"/>
                  <a:pt x="38629" y="99326"/>
                  <a:pt x="43221" y="111525"/>
                </a:cubicBezTo>
                <a:cubicBezTo>
                  <a:pt x="47743" y="123724"/>
                  <a:pt x="51650" y="136265"/>
                  <a:pt x="56927" y="148190"/>
                </a:cubicBezTo>
                <a:cubicBezTo>
                  <a:pt x="58366" y="151480"/>
                  <a:pt x="63781" y="149150"/>
                  <a:pt x="62615" y="145792"/>
                </a:cubicBezTo>
                <a:cubicBezTo>
                  <a:pt x="58846" y="133113"/>
                  <a:pt x="53295" y="120777"/>
                  <a:pt x="48429" y="108441"/>
                </a:cubicBezTo>
                <a:cubicBezTo>
                  <a:pt x="43563" y="96105"/>
                  <a:pt x="38766" y="84112"/>
                  <a:pt x="33831" y="72050"/>
                </a:cubicBezTo>
                <a:cubicBezTo>
                  <a:pt x="24031" y="47995"/>
                  <a:pt x="14505" y="23597"/>
                  <a:pt x="2855" y="365"/>
                </a:cubicBezTo>
                <a:cubicBezTo>
                  <a:pt x="2443" y="-389"/>
                  <a:pt x="1484" y="-649"/>
                  <a:pt x="730" y="-218"/>
                </a:cubicBezTo>
                <a:cubicBezTo>
                  <a:pt x="45" y="146"/>
                  <a:pt x="-230" y="899"/>
                  <a:pt x="-24" y="159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4" name="Google Shape;2714;p47"/>
          <p:cNvSpPr/>
          <p:nvPr/>
        </p:nvSpPr>
        <p:spPr>
          <a:xfrm>
            <a:off x="5441356" y="3597454"/>
            <a:ext cx="6073" cy="8206"/>
          </a:xfrm>
          <a:custGeom>
            <a:rect b="b" l="l" r="r" t="t"/>
            <a:pathLst>
              <a:path extrusionOk="0" h="9542" w="7062">
                <a:moveTo>
                  <a:pt x="145" y="2183"/>
                </a:moveTo>
                <a:lnTo>
                  <a:pt x="3503" y="7940"/>
                </a:lnTo>
                <a:cubicBezTo>
                  <a:pt x="3846" y="8865"/>
                  <a:pt x="4874" y="9345"/>
                  <a:pt x="5765" y="9009"/>
                </a:cubicBezTo>
                <a:cubicBezTo>
                  <a:pt x="6724" y="8673"/>
                  <a:pt x="7204" y="7652"/>
                  <a:pt x="6861" y="6727"/>
                </a:cubicBezTo>
                <a:cubicBezTo>
                  <a:pt x="6793" y="6514"/>
                  <a:pt x="6656" y="6322"/>
                  <a:pt x="6519" y="6158"/>
                </a:cubicBezTo>
                <a:cubicBezTo>
                  <a:pt x="5354" y="4239"/>
                  <a:pt x="4257" y="2320"/>
                  <a:pt x="3160" y="401"/>
                </a:cubicBezTo>
                <a:cubicBezTo>
                  <a:pt x="2612" y="-387"/>
                  <a:pt x="1584" y="-654"/>
                  <a:pt x="762" y="-216"/>
                </a:cubicBezTo>
                <a:cubicBezTo>
                  <a:pt x="-61" y="285"/>
                  <a:pt x="-334" y="1347"/>
                  <a:pt x="145" y="218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5" name="Google Shape;2715;p47"/>
          <p:cNvSpPr/>
          <p:nvPr/>
        </p:nvSpPr>
        <p:spPr>
          <a:xfrm>
            <a:off x="5439915" y="3500160"/>
            <a:ext cx="49398" cy="93894"/>
          </a:xfrm>
          <a:custGeom>
            <a:rect b="b" l="l" r="r" t="t"/>
            <a:pathLst>
              <a:path extrusionOk="0" h="109179" w="57439">
                <a:moveTo>
                  <a:pt x="520" y="2057"/>
                </a:moveTo>
                <a:cubicBezTo>
                  <a:pt x="10663" y="18711"/>
                  <a:pt x="19778" y="35844"/>
                  <a:pt x="27933" y="53388"/>
                </a:cubicBezTo>
                <a:cubicBezTo>
                  <a:pt x="32114" y="62092"/>
                  <a:pt x="36157" y="70796"/>
                  <a:pt x="39927" y="79637"/>
                </a:cubicBezTo>
                <a:cubicBezTo>
                  <a:pt x="43696" y="88477"/>
                  <a:pt x="46780" y="98277"/>
                  <a:pt x="51165" y="107050"/>
                </a:cubicBezTo>
                <a:cubicBezTo>
                  <a:pt x="52056" y="108640"/>
                  <a:pt x="54044" y="109222"/>
                  <a:pt x="55620" y="108345"/>
                </a:cubicBezTo>
                <a:cubicBezTo>
                  <a:pt x="56991" y="107591"/>
                  <a:pt x="57676" y="106001"/>
                  <a:pt x="57196" y="104514"/>
                </a:cubicBezTo>
                <a:cubicBezTo>
                  <a:pt x="54044" y="95427"/>
                  <a:pt x="50207" y="86586"/>
                  <a:pt x="45752" y="78060"/>
                </a:cubicBezTo>
                <a:cubicBezTo>
                  <a:pt x="41571" y="69151"/>
                  <a:pt x="37185" y="60310"/>
                  <a:pt x="32662" y="51538"/>
                </a:cubicBezTo>
                <a:cubicBezTo>
                  <a:pt x="23616" y="34062"/>
                  <a:pt x="13541" y="17271"/>
                  <a:pt x="3056" y="344"/>
                </a:cubicBezTo>
                <a:cubicBezTo>
                  <a:pt x="1959" y="-1507"/>
                  <a:pt x="-988" y="344"/>
                  <a:pt x="177" y="20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6" name="Google Shape;2716;p47"/>
          <p:cNvSpPr/>
          <p:nvPr/>
        </p:nvSpPr>
        <p:spPr>
          <a:xfrm>
            <a:off x="5490200" y="3602699"/>
            <a:ext cx="6247" cy="6247"/>
          </a:xfrm>
          <a:custGeom>
            <a:rect b="b" l="l" r="r" t="t"/>
            <a:pathLst>
              <a:path extrusionOk="0" h="7264" w="7264">
                <a:moveTo>
                  <a:pt x="3542" y="6838"/>
                </a:moveTo>
                <a:cubicBezTo>
                  <a:pt x="5529" y="6838"/>
                  <a:pt x="7173" y="5214"/>
                  <a:pt x="7173" y="3206"/>
                </a:cubicBezTo>
                <a:cubicBezTo>
                  <a:pt x="7173" y="1198"/>
                  <a:pt x="5529" y="-426"/>
                  <a:pt x="3542" y="-426"/>
                </a:cubicBezTo>
                <a:cubicBezTo>
                  <a:pt x="1554" y="-426"/>
                  <a:pt x="-91" y="1198"/>
                  <a:pt x="-91" y="3206"/>
                </a:cubicBezTo>
                <a:cubicBezTo>
                  <a:pt x="-91" y="5214"/>
                  <a:pt x="1554" y="6838"/>
                  <a:pt x="3542" y="68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7" name="Google Shape;2717;p47"/>
          <p:cNvSpPr/>
          <p:nvPr/>
        </p:nvSpPr>
        <p:spPr>
          <a:xfrm>
            <a:off x="3530105" y="3450379"/>
            <a:ext cx="338896" cy="204198"/>
          </a:xfrm>
          <a:custGeom>
            <a:rect b="b" l="l" r="r" t="t"/>
            <a:pathLst>
              <a:path extrusionOk="0" h="237440" w="394065">
                <a:moveTo>
                  <a:pt x="6138" y="94669"/>
                </a:moveTo>
                <a:cubicBezTo>
                  <a:pt x="41981" y="32989"/>
                  <a:pt x="114832" y="4069"/>
                  <a:pt x="183913" y="9483"/>
                </a:cubicBezTo>
                <a:cubicBezTo>
                  <a:pt x="252994" y="14897"/>
                  <a:pt x="326461" y="52042"/>
                  <a:pt x="362098" y="113789"/>
                </a:cubicBezTo>
                <a:cubicBezTo>
                  <a:pt x="382932" y="148755"/>
                  <a:pt x="388415" y="190738"/>
                  <a:pt x="377312" y="229884"/>
                </a:cubicBezTo>
                <a:cubicBezTo>
                  <a:pt x="376490" y="232872"/>
                  <a:pt x="378203" y="235970"/>
                  <a:pt x="381219" y="236806"/>
                </a:cubicBezTo>
                <a:cubicBezTo>
                  <a:pt x="384234" y="237642"/>
                  <a:pt x="387318" y="235888"/>
                  <a:pt x="388141" y="232900"/>
                </a:cubicBezTo>
                <a:cubicBezTo>
                  <a:pt x="398489" y="196111"/>
                  <a:pt x="394994" y="156801"/>
                  <a:pt x="378272" y="122425"/>
                </a:cubicBezTo>
                <a:cubicBezTo>
                  <a:pt x="362235" y="89913"/>
                  <a:pt x="337700" y="62369"/>
                  <a:pt x="307203" y="42721"/>
                </a:cubicBezTo>
                <a:cubicBezTo>
                  <a:pt x="243536" y="162"/>
                  <a:pt x="157390" y="-14915"/>
                  <a:pt x="85705" y="15788"/>
                </a:cubicBezTo>
                <a:cubicBezTo>
                  <a:pt x="49793" y="30940"/>
                  <a:pt x="19845" y="57415"/>
                  <a:pt x="381" y="91174"/>
                </a:cubicBezTo>
                <a:cubicBezTo>
                  <a:pt x="-578" y="92784"/>
                  <a:pt x="-29" y="94854"/>
                  <a:pt x="1615" y="95800"/>
                </a:cubicBezTo>
                <a:cubicBezTo>
                  <a:pt x="3191" y="96745"/>
                  <a:pt x="5247" y="96211"/>
                  <a:pt x="6207" y="946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8" name="Google Shape;2718;p47"/>
          <p:cNvSpPr/>
          <p:nvPr/>
        </p:nvSpPr>
        <p:spPr>
          <a:xfrm>
            <a:off x="3526576" y="3530615"/>
            <a:ext cx="338133" cy="134512"/>
          </a:xfrm>
          <a:custGeom>
            <a:rect b="b" l="l" r="r" t="t"/>
            <a:pathLst>
              <a:path extrusionOk="0" h="156409" w="393178">
                <a:moveTo>
                  <a:pt x="720" y="3486"/>
                </a:moveTo>
                <a:cubicBezTo>
                  <a:pt x="26420" y="50773"/>
                  <a:pt x="73227" y="81613"/>
                  <a:pt x="121132" y="103270"/>
                </a:cubicBezTo>
                <a:cubicBezTo>
                  <a:pt x="145735" y="114160"/>
                  <a:pt x="170887" y="123658"/>
                  <a:pt x="196518" y="131711"/>
                </a:cubicBezTo>
                <a:cubicBezTo>
                  <a:pt x="226192" y="141868"/>
                  <a:pt x="256827" y="149228"/>
                  <a:pt x="287872" y="153710"/>
                </a:cubicBezTo>
                <a:cubicBezTo>
                  <a:pt x="322550" y="159035"/>
                  <a:pt x="358049" y="154964"/>
                  <a:pt x="390671" y="141923"/>
                </a:cubicBezTo>
                <a:cubicBezTo>
                  <a:pt x="395742" y="139729"/>
                  <a:pt x="392042" y="130752"/>
                  <a:pt x="386834" y="132876"/>
                </a:cubicBezTo>
                <a:cubicBezTo>
                  <a:pt x="329403" y="156314"/>
                  <a:pt x="266285" y="142265"/>
                  <a:pt x="209265" y="124721"/>
                </a:cubicBezTo>
                <a:cubicBezTo>
                  <a:pt x="159578" y="109438"/>
                  <a:pt x="109481" y="91277"/>
                  <a:pt x="66442" y="61396"/>
                </a:cubicBezTo>
                <a:cubicBezTo>
                  <a:pt x="42456" y="45017"/>
                  <a:pt x="21622" y="24532"/>
                  <a:pt x="4763" y="882"/>
                </a:cubicBezTo>
                <a:cubicBezTo>
                  <a:pt x="4078" y="-366"/>
                  <a:pt x="2433" y="-797"/>
                  <a:pt x="1199" y="-78"/>
                </a:cubicBezTo>
                <a:cubicBezTo>
                  <a:pt x="-35" y="642"/>
                  <a:pt x="-446" y="2239"/>
                  <a:pt x="239" y="348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9" name="Google Shape;2719;p47"/>
          <p:cNvSpPr/>
          <p:nvPr/>
        </p:nvSpPr>
        <p:spPr>
          <a:xfrm>
            <a:off x="3404578" y="3497208"/>
            <a:ext cx="584861" cy="218726"/>
          </a:xfrm>
          <a:custGeom>
            <a:rect b="b" l="l" r="r" t="t"/>
            <a:pathLst>
              <a:path extrusionOk="0" h="254332" w="680071">
                <a:moveTo>
                  <a:pt x="167643" y="4671"/>
                </a:moveTo>
                <a:cubicBezTo>
                  <a:pt x="144547" y="3163"/>
                  <a:pt x="121452" y="2341"/>
                  <a:pt x="98288" y="1382"/>
                </a:cubicBezTo>
                <a:lnTo>
                  <a:pt x="64021" y="11"/>
                </a:lnTo>
                <a:cubicBezTo>
                  <a:pt x="55729" y="-572"/>
                  <a:pt x="47437" y="-572"/>
                  <a:pt x="39144" y="11"/>
                </a:cubicBezTo>
                <a:cubicBezTo>
                  <a:pt x="24136" y="1656"/>
                  <a:pt x="8784" y="7275"/>
                  <a:pt x="2342" y="22010"/>
                </a:cubicBezTo>
                <a:cubicBezTo>
                  <a:pt x="-4100" y="36744"/>
                  <a:pt x="3233" y="54495"/>
                  <a:pt x="12896" y="67036"/>
                </a:cubicBezTo>
                <a:cubicBezTo>
                  <a:pt x="24821" y="80832"/>
                  <a:pt x="38390" y="93085"/>
                  <a:pt x="53331" y="103495"/>
                </a:cubicBezTo>
                <a:cubicBezTo>
                  <a:pt x="67928" y="114735"/>
                  <a:pt x="83005" y="125357"/>
                  <a:pt x="98425" y="135432"/>
                </a:cubicBezTo>
                <a:cubicBezTo>
                  <a:pt x="129539" y="155690"/>
                  <a:pt x="162161" y="173474"/>
                  <a:pt x="196084" y="188613"/>
                </a:cubicBezTo>
                <a:cubicBezTo>
                  <a:pt x="263658" y="218617"/>
                  <a:pt x="335206" y="238546"/>
                  <a:pt x="408536" y="247757"/>
                </a:cubicBezTo>
                <a:cubicBezTo>
                  <a:pt x="482141" y="257455"/>
                  <a:pt x="556842" y="255673"/>
                  <a:pt x="629966" y="242480"/>
                </a:cubicBezTo>
                <a:cubicBezTo>
                  <a:pt x="645112" y="240657"/>
                  <a:pt x="659367" y="234469"/>
                  <a:pt x="671086" y="224661"/>
                </a:cubicBezTo>
                <a:cubicBezTo>
                  <a:pt x="682120" y="214738"/>
                  <a:pt x="683011" y="197756"/>
                  <a:pt x="673073" y="186722"/>
                </a:cubicBezTo>
                <a:cubicBezTo>
                  <a:pt x="673073" y="186688"/>
                  <a:pt x="673005" y="186660"/>
                  <a:pt x="673005" y="186626"/>
                </a:cubicBezTo>
                <a:cubicBezTo>
                  <a:pt x="667111" y="180554"/>
                  <a:pt x="660121" y="175626"/>
                  <a:pt x="652445" y="172097"/>
                </a:cubicBezTo>
                <a:cubicBezTo>
                  <a:pt x="643467" y="167163"/>
                  <a:pt x="634284" y="162571"/>
                  <a:pt x="625032" y="158390"/>
                </a:cubicBezTo>
                <a:cubicBezTo>
                  <a:pt x="606322" y="150276"/>
                  <a:pt x="586859" y="143964"/>
                  <a:pt x="566984" y="139544"/>
                </a:cubicBezTo>
                <a:cubicBezTo>
                  <a:pt x="557047" y="137351"/>
                  <a:pt x="547110" y="135706"/>
                  <a:pt x="537035" y="134404"/>
                </a:cubicBezTo>
                <a:cubicBezTo>
                  <a:pt x="531622" y="133719"/>
                  <a:pt x="531553" y="142353"/>
                  <a:pt x="537035" y="142970"/>
                </a:cubicBezTo>
                <a:cubicBezTo>
                  <a:pt x="576305" y="147336"/>
                  <a:pt x="614272" y="159425"/>
                  <a:pt x="648813" y="178539"/>
                </a:cubicBezTo>
                <a:cubicBezTo>
                  <a:pt x="660121" y="184844"/>
                  <a:pt x="678008" y="196974"/>
                  <a:pt x="669784" y="212188"/>
                </a:cubicBezTo>
                <a:cubicBezTo>
                  <a:pt x="663411" y="223976"/>
                  <a:pt x="647648" y="229185"/>
                  <a:pt x="635517" y="231926"/>
                </a:cubicBezTo>
                <a:cubicBezTo>
                  <a:pt x="601662" y="238971"/>
                  <a:pt x="567259" y="243165"/>
                  <a:pt x="532718" y="244468"/>
                </a:cubicBezTo>
                <a:cubicBezTo>
                  <a:pt x="497698" y="246229"/>
                  <a:pt x="462677" y="245379"/>
                  <a:pt x="427794" y="241932"/>
                </a:cubicBezTo>
                <a:cubicBezTo>
                  <a:pt x="358371" y="234962"/>
                  <a:pt x="290248" y="218254"/>
                  <a:pt x="225417" y="192314"/>
                </a:cubicBezTo>
                <a:cubicBezTo>
                  <a:pt x="160379" y="166525"/>
                  <a:pt x="99453" y="131436"/>
                  <a:pt x="44558" y="88144"/>
                </a:cubicBezTo>
                <a:cubicBezTo>
                  <a:pt x="30852" y="77453"/>
                  <a:pt x="17145" y="65665"/>
                  <a:pt x="10292" y="49560"/>
                </a:cubicBezTo>
                <a:cubicBezTo>
                  <a:pt x="6659" y="42309"/>
                  <a:pt x="6180" y="33901"/>
                  <a:pt x="8853" y="26259"/>
                </a:cubicBezTo>
                <a:cubicBezTo>
                  <a:pt x="11799" y="19481"/>
                  <a:pt x="17419" y="14190"/>
                  <a:pt x="24341" y="11593"/>
                </a:cubicBezTo>
                <a:cubicBezTo>
                  <a:pt x="39076" y="5631"/>
                  <a:pt x="55798" y="7207"/>
                  <a:pt x="71286" y="7687"/>
                </a:cubicBezTo>
                <a:cubicBezTo>
                  <a:pt x="92668" y="8440"/>
                  <a:pt x="114051" y="9263"/>
                  <a:pt x="135502" y="9811"/>
                </a:cubicBezTo>
                <a:cubicBezTo>
                  <a:pt x="146329" y="10154"/>
                  <a:pt x="157158" y="10428"/>
                  <a:pt x="167986" y="10565"/>
                </a:cubicBezTo>
                <a:cubicBezTo>
                  <a:pt x="169562" y="10565"/>
                  <a:pt x="170865" y="9277"/>
                  <a:pt x="170865" y="7687"/>
                </a:cubicBezTo>
                <a:cubicBezTo>
                  <a:pt x="170865" y="6097"/>
                  <a:pt x="169562" y="4808"/>
                  <a:pt x="167986" y="48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0" name="Google Shape;2720;p47"/>
          <p:cNvSpPr/>
          <p:nvPr/>
        </p:nvSpPr>
        <p:spPr>
          <a:xfrm>
            <a:off x="3407662" y="3525903"/>
            <a:ext cx="573031" cy="283961"/>
          </a:xfrm>
          <a:custGeom>
            <a:rect b="b" l="l" r="r" t="t"/>
            <a:pathLst>
              <a:path extrusionOk="0" h="330187" w="666315">
                <a:moveTo>
                  <a:pt x="261" y="1156"/>
                </a:moveTo>
                <a:cubicBezTo>
                  <a:pt x="15269" y="57627"/>
                  <a:pt x="31649" y="114373"/>
                  <a:pt x="62694" y="164470"/>
                </a:cubicBezTo>
                <a:cubicBezTo>
                  <a:pt x="77908" y="189190"/>
                  <a:pt x="96892" y="211388"/>
                  <a:pt x="118960" y="230262"/>
                </a:cubicBezTo>
                <a:cubicBezTo>
                  <a:pt x="141027" y="248683"/>
                  <a:pt x="165425" y="264227"/>
                  <a:pt x="191399" y="276521"/>
                </a:cubicBezTo>
                <a:cubicBezTo>
                  <a:pt x="217921" y="289090"/>
                  <a:pt x="245402" y="299453"/>
                  <a:pt x="273639" y="307498"/>
                </a:cubicBezTo>
                <a:cubicBezTo>
                  <a:pt x="305164" y="316922"/>
                  <a:pt x="337442" y="323501"/>
                  <a:pt x="370133" y="327167"/>
                </a:cubicBezTo>
                <a:cubicBezTo>
                  <a:pt x="430647" y="334021"/>
                  <a:pt x="493080" y="327921"/>
                  <a:pt x="548318" y="301330"/>
                </a:cubicBezTo>
                <a:cubicBezTo>
                  <a:pt x="594715" y="279126"/>
                  <a:pt x="635903" y="242940"/>
                  <a:pt x="658587" y="196201"/>
                </a:cubicBezTo>
                <a:cubicBezTo>
                  <a:pt x="661329" y="190437"/>
                  <a:pt x="663796" y="184537"/>
                  <a:pt x="665990" y="178519"/>
                </a:cubicBezTo>
                <a:cubicBezTo>
                  <a:pt x="667566" y="174202"/>
                  <a:pt x="660781" y="172489"/>
                  <a:pt x="659136" y="176601"/>
                </a:cubicBezTo>
                <a:cubicBezTo>
                  <a:pt x="639330" y="223730"/>
                  <a:pt x="603761" y="262500"/>
                  <a:pt x="558530" y="286253"/>
                </a:cubicBezTo>
                <a:cubicBezTo>
                  <a:pt x="507473" y="314214"/>
                  <a:pt x="448465" y="323329"/>
                  <a:pt x="390761" y="320040"/>
                </a:cubicBezTo>
                <a:cubicBezTo>
                  <a:pt x="358756" y="318032"/>
                  <a:pt x="327025" y="312933"/>
                  <a:pt x="295980" y="304825"/>
                </a:cubicBezTo>
                <a:cubicBezTo>
                  <a:pt x="267402" y="297869"/>
                  <a:pt x="239372" y="288707"/>
                  <a:pt x="212233" y="277412"/>
                </a:cubicBezTo>
                <a:cubicBezTo>
                  <a:pt x="160079" y="255276"/>
                  <a:pt x="112518" y="222586"/>
                  <a:pt x="79485" y="176121"/>
                </a:cubicBezTo>
                <a:cubicBezTo>
                  <a:pt x="46452" y="129655"/>
                  <a:pt x="27810" y="74692"/>
                  <a:pt x="9787" y="21100"/>
                </a:cubicBezTo>
                <a:cubicBezTo>
                  <a:pt x="7525" y="14246"/>
                  <a:pt x="5264" y="7393"/>
                  <a:pt x="2934" y="540"/>
                </a:cubicBezTo>
                <a:cubicBezTo>
                  <a:pt x="2591" y="-262"/>
                  <a:pt x="1700" y="-639"/>
                  <a:pt x="878" y="-303"/>
                </a:cubicBezTo>
                <a:cubicBezTo>
                  <a:pt x="192" y="-29"/>
                  <a:pt x="-151" y="656"/>
                  <a:pt x="-82" y="13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1" name="Google Shape;2721;p47"/>
          <p:cNvSpPr/>
          <p:nvPr/>
        </p:nvSpPr>
        <p:spPr>
          <a:xfrm>
            <a:off x="3576127" y="3763649"/>
            <a:ext cx="236124" cy="90272"/>
          </a:xfrm>
          <a:custGeom>
            <a:rect b="b" l="l" r="r" t="t"/>
            <a:pathLst>
              <a:path extrusionOk="0" h="104967" w="274563">
                <a:moveTo>
                  <a:pt x="1374" y="4225"/>
                </a:moveTo>
                <a:cubicBezTo>
                  <a:pt x="9805" y="2443"/>
                  <a:pt x="9462" y="12997"/>
                  <a:pt x="10010" y="17931"/>
                </a:cubicBezTo>
                <a:cubicBezTo>
                  <a:pt x="10627" y="22955"/>
                  <a:pt x="11792" y="27883"/>
                  <a:pt x="13642" y="32598"/>
                </a:cubicBezTo>
                <a:cubicBezTo>
                  <a:pt x="17275" y="41746"/>
                  <a:pt x="22620" y="50122"/>
                  <a:pt x="29405" y="57269"/>
                </a:cubicBezTo>
                <a:cubicBezTo>
                  <a:pt x="45373" y="72717"/>
                  <a:pt x="65316" y="83504"/>
                  <a:pt x="86973" y="88452"/>
                </a:cubicBezTo>
                <a:cubicBezTo>
                  <a:pt x="111027" y="95216"/>
                  <a:pt x="135562" y="99801"/>
                  <a:pt x="160440" y="102158"/>
                </a:cubicBezTo>
                <a:cubicBezTo>
                  <a:pt x="183398" y="104420"/>
                  <a:pt x="209510" y="108052"/>
                  <a:pt x="230686" y="96538"/>
                </a:cubicBezTo>
                <a:cubicBezTo>
                  <a:pt x="250286" y="85916"/>
                  <a:pt x="262828" y="66042"/>
                  <a:pt x="273930" y="47469"/>
                </a:cubicBezTo>
                <a:cubicBezTo>
                  <a:pt x="275027" y="45578"/>
                  <a:pt x="274410" y="43138"/>
                  <a:pt x="272560" y="42021"/>
                </a:cubicBezTo>
                <a:cubicBezTo>
                  <a:pt x="270640" y="40904"/>
                  <a:pt x="268173" y="41534"/>
                  <a:pt x="267077" y="43426"/>
                </a:cubicBezTo>
                <a:cubicBezTo>
                  <a:pt x="256592" y="59805"/>
                  <a:pt x="245421" y="77692"/>
                  <a:pt x="228356" y="87629"/>
                </a:cubicBezTo>
                <a:cubicBezTo>
                  <a:pt x="218624" y="93105"/>
                  <a:pt x="207522" y="95805"/>
                  <a:pt x="196351" y="95442"/>
                </a:cubicBezTo>
                <a:cubicBezTo>
                  <a:pt x="184083" y="95435"/>
                  <a:pt x="171817" y="94702"/>
                  <a:pt x="159618" y="93249"/>
                </a:cubicBezTo>
                <a:cubicBezTo>
                  <a:pt x="134877" y="90659"/>
                  <a:pt x="110411" y="85772"/>
                  <a:pt x="86561" y="78651"/>
                </a:cubicBezTo>
                <a:cubicBezTo>
                  <a:pt x="65248" y="73272"/>
                  <a:pt x="45853" y="61929"/>
                  <a:pt x="30707" y="45962"/>
                </a:cubicBezTo>
                <a:cubicBezTo>
                  <a:pt x="23306" y="37436"/>
                  <a:pt x="18371" y="27060"/>
                  <a:pt x="16452" y="15944"/>
                </a:cubicBezTo>
                <a:cubicBezTo>
                  <a:pt x="16315" y="10667"/>
                  <a:pt x="14191" y="5637"/>
                  <a:pt x="10490" y="1895"/>
                </a:cubicBezTo>
                <a:cubicBezTo>
                  <a:pt x="7954" y="-943"/>
                  <a:pt x="3637" y="-1217"/>
                  <a:pt x="827" y="1285"/>
                </a:cubicBezTo>
                <a:cubicBezTo>
                  <a:pt x="621" y="1477"/>
                  <a:pt x="416" y="1683"/>
                  <a:pt x="210" y="1895"/>
                </a:cubicBezTo>
                <a:cubicBezTo>
                  <a:pt x="-202" y="2361"/>
                  <a:pt x="-202" y="3101"/>
                  <a:pt x="279" y="3540"/>
                </a:cubicBezTo>
                <a:cubicBezTo>
                  <a:pt x="552" y="3820"/>
                  <a:pt x="964" y="3923"/>
                  <a:pt x="1374" y="381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2" name="Google Shape;2722;p47"/>
          <p:cNvSpPr/>
          <p:nvPr/>
        </p:nvSpPr>
        <p:spPr>
          <a:xfrm>
            <a:off x="3534422" y="3689677"/>
            <a:ext cx="7258" cy="8192"/>
          </a:xfrm>
          <a:custGeom>
            <a:rect b="b" l="l" r="r" t="t"/>
            <a:pathLst>
              <a:path extrusionOk="0" h="9526" w="8440">
                <a:moveTo>
                  <a:pt x="4129" y="9100"/>
                </a:moveTo>
                <a:cubicBezTo>
                  <a:pt x="6734" y="8785"/>
                  <a:pt x="8653" y="6393"/>
                  <a:pt x="8310" y="3768"/>
                </a:cubicBezTo>
                <a:cubicBezTo>
                  <a:pt x="8035" y="1568"/>
                  <a:pt x="6322" y="-159"/>
                  <a:pt x="4129" y="-426"/>
                </a:cubicBezTo>
                <a:cubicBezTo>
                  <a:pt x="1525" y="-111"/>
                  <a:pt x="-394" y="2281"/>
                  <a:pt x="-51" y="4913"/>
                </a:cubicBezTo>
                <a:cubicBezTo>
                  <a:pt x="223" y="7106"/>
                  <a:pt x="1936" y="8840"/>
                  <a:pt x="4129" y="91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3" name="Google Shape;2723;p47"/>
          <p:cNvSpPr/>
          <p:nvPr/>
        </p:nvSpPr>
        <p:spPr>
          <a:xfrm>
            <a:off x="3605814" y="3722183"/>
            <a:ext cx="12995" cy="13084"/>
          </a:xfrm>
          <a:custGeom>
            <a:rect b="b" l="l" r="r" t="t"/>
            <a:pathLst>
              <a:path extrusionOk="0" h="15214" w="15111">
                <a:moveTo>
                  <a:pt x="4176" y="1150"/>
                </a:moveTo>
                <a:lnTo>
                  <a:pt x="1846" y="3686"/>
                </a:lnTo>
                <a:cubicBezTo>
                  <a:pt x="1228" y="4248"/>
                  <a:pt x="749" y="4954"/>
                  <a:pt x="475" y="5742"/>
                </a:cubicBezTo>
                <a:cubicBezTo>
                  <a:pt x="-279" y="7352"/>
                  <a:pt x="-279" y="9203"/>
                  <a:pt x="475" y="10813"/>
                </a:cubicBezTo>
                <a:cubicBezTo>
                  <a:pt x="749" y="11588"/>
                  <a:pt x="1228" y="12293"/>
                  <a:pt x="1846" y="12869"/>
                </a:cubicBezTo>
                <a:lnTo>
                  <a:pt x="3148" y="13897"/>
                </a:lnTo>
                <a:cubicBezTo>
                  <a:pt x="4176" y="14466"/>
                  <a:pt x="5272" y="14774"/>
                  <a:pt x="6437" y="14788"/>
                </a:cubicBezTo>
                <a:lnTo>
                  <a:pt x="8150" y="14788"/>
                </a:lnTo>
                <a:cubicBezTo>
                  <a:pt x="9247" y="14514"/>
                  <a:pt x="10207" y="13945"/>
                  <a:pt x="11029" y="13143"/>
                </a:cubicBezTo>
                <a:lnTo>
                  <a:pt x="13153" y="10470"/>
                </a:lnTo>
                <a:cubicBezTo>
                  <a:pt x="13770" y="9929"/>
                  <a:pt x="14250" y="9216"/>
                  <a:pt x="14456" y="8415"/>
                </a:cubicBezTo>
                <a:cubicBezTo>
                  <a:pt x="15209" y="6852"/>
                  <a:pt x="15209" y="5043"/>
                  <a:pt x="14456" y="3480"/>
                </a:cubicBezTo>
                <a:cubicBezTo>
                  <a:pt x="14181" y="2692"/>
                  <a:pt x="13770" y="1986"/>
                  <a:pt x="13153" y="1424"/>
                </a:cubicBezTo>
                <a:lnTo>
                  <a:pt x="11851" y="465"/>
                </a:lnTo>
                <a:cubicBezTo>
                  <a:pt x="10892" y="-97"/>
                  <a:pt x="9726" y="-399"/>
                  <a:pt x="8631" y="-426"/>
                </a:cubicBezTo>
                <a:lnTo>
                  <a:pt x="6986" y="-426"/>
                </a:lnTo>
                <a:cubicBezTo>
                  <a:pt x="5958" y="-166"/>
                  <a:pt x="4929" y="383"/>
                  <a:pt x="4176" y="11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4" name="Google Shape;2724;p47"/>
          <p:cNvSpPr/>
          <p:nvPr/>
        </p:nvSpPr>
        <p:spPr>
          <a:xfrm>
            <a:off x="3679969" y="3739438"/>
            <a:ext cx="12671" cy="12790"/>
          </a:xfrm>
          <a:custGeom>
            <a:rect b="b" l="l" r="r" t="t"/>
            <a:pathLst>
              <a:path extrusionOk="0" h="14872" w="14734">
                <a:moveTo>
                  <a:pt x="4090" y="1219"/>
                </a:moveTo>
                <a:lnTo>
                  <a:pt x="1760" y="3686"/>
                </a:lnTo>
                <a:cubicBezTo>
                  <a:pt x="1143" y="4241"/>
                  <a:pt x="732" y="4954"/>
                  <a:pt x="457" y="5742"/>
                </a:cubicBezTo>
                <a:cubicBezTo>
                  <a:pt x="47" y="6482"/>
                  <a:pt x="-91" y="7305"/>
                  <a:pt x="-91" y="8141"/>
                </a:cubicBezTo>
                <a:cubicBezTo>
                  <a:pt x="-91" y="8998"/>
                  <a:pt x="47" y="9847"/>
                  <a:pt x="457" y="10608"/>
                </a:cubicBezTo>
                <a:cubicBezTo>
                  <a:pt x="732" y="11369"/>
                  <a:pt x="1143" y="12054"/>
                  <a:pt x="1760" y="12595"/>
                </a:cubicBezTo>
                <a:lnTo>
                  <a:pt x="3062" y="13624"/>
                </a:lnTo>
                <a:cubicBezTo>
                  <a:pt x="4021" y="14165"/>
                  <a:pt x="5118" y="14453"/>
                  <a:pt x="6215" y="14446"/>
                </a:cubicBezTo>
                <a:lnTo>
                  <a:pt x="7928" y="14446"/>
                </a:lnTo>
                <a:cubicBezTo>
                  <a:pt x="9024" y="14158"/>
                  <a:pt x="9983" y="13589"/>
                  <a:pt x="10737" y="12801"/>
                </a:cubicBezTo>
                <a:lnTo>
                  <a:pt x="12862" y="10128"/>
                </a:lnTo>
                <a:cubicBezTo>
                  <a:pt x="13479" y="9594"/>
                  <a:pt x="13890" y="8909"/>
                  <a:pt x="14096" y="8141"/>
                </a:cubicBezTo>
                <a:cubicBezTo>
                  <a:pt x="14507" y="7428"/>
                  <a:pt x="14644" y="6619"/>
                  <a:pt x="14644" y="5811"/>
                </a:cubicBezTo>
                <a:cubicBezTo>
                  <a:pt x="14644" y="4975"/>
                  <a:pt x="14507" y="4152"/>
                  <a:pt x="14096" y="3412"/>
                </a:cubicBezTo>
                <a:cubicBezTo>
                  <a:pt x="13890" y="2658"/>
                  <a:pt x="13410" y="1973"/>
                  <a:pt x="12862" y="1425"/>
                </a:cubicBezTo>
                <a:lnTo>
                  <a:pt x="11560" y="465"/>
                </a:lnTo>
                <a:cubicBezTo>
                  <a:pt x="10669" y="-131"/>
                  <a:pt x="9573" y="-439"/>
                  <a:pt x="8476" y="-426"/>
                </a:cubicBezTo>
                <a:lnTo>
                  <a:pt x="6831" y="-426"/>
                </a:lnTo>
                <a:cubicBezTo>
                  <a:pt x="5803" y="-165"/>
                  <a:pt x="4844" y="383"/>
                  <a:pt x="4090" y="11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5" name="Google Shape;2725;p47"/>
          <p:cNvSpPr/>
          <p:nvPr/>
        </p:nvSpPr>
        <p:spPr>
          <a:xfrm>
            <a:off x="3751872" y="3752791"/>
            <a:ext cx="12274" cy="11979"/>
          </a:xfrm>
          <a:custGeom>
            <a:rect b="b" l="l" r="r" t="t"/>
            <a:pathLst>
              <a:path extrusionOk="0" h="13929" w="14272">
                <a:moveTo>
                  <a:pt x="1691" y="9597"/>
                </a:moveTo>
                <a:lnTo>
                  <a:pt x="4091" y="11996"/>
                </a:lnTo>
                <a:cubicBezTo>
                  <a:pt x="4844" y="12688"/>
                  <a:pt x="5735" y="13202"/>
                  <a:pt x="6695" y="13503"/>
                </a:cubicBezTo>
                <a:lnTo>
                  <a:pt x="8271" y="13503"/>
                </a:lnTo>
                <a:cubicBezTo>
                  <a:pt x="9298" y="13503"/>
                  <a:pt x="10395" y="13222"/>
                  <a:pt x="11286" y="12681"/>
                </a:cubicBezTo>
                <a:cubicBezTo>
                  <a:pt x="11971" y="12331"/>
                  <a:pt x="12520" y="11811"/>
                  <a:pt x="12931" y="11173"/>
                </a:cubicBezTo>
                <a:cubicBezTo>
                  <a:pt x="13480" y="10604"/>
                  <a:pt x="13890" y="9892"/>
                  <a:pt x="14028" y="9117"/>
                </a:cubicBezTo>
                <a:cubicBezTo>
                  <a:pt x="14233" y="8356"/>
                  <a:pt x="14233" y="7548"/>
                  <a:pt x="14028" y="6787"/>
                </a:cubicBezTo>
                <a:cubicBezTo>
                  <a:pt x="14028" y="6006"/>
                  <a:pt x="13753" y="5252"/>
                  <a:pt x="13342" y="4594"/>
                </a:cubicBezTo>
                <a:cubicBezTo>
                  <a:pt x="12794" y="3724"/>
                  <a:pt x="12108" y="2997"/>
                  <a:pt x="11217" y="2470"/>
                </a:cubicBezTo>
                <a:lnTo>
                  <a:pt x="8545" y="413"/>
                </a:lnTo>
                <a:cubicBezTo>
                  <a:pt x="7928" y="23"/>
                  <a:pt x="7174" y="-210"/>
                  <a:pt x="6420" y="-272"/>
                </a:cubicBezTo>
                <a:cubicBezTo>
                  <a:pt x="5667" y="-477"/>
                  <a:pt x="4844" y="-477"/>
                  <a:pt x="4091" y="-272"/>
                </a:cubicBezTo>
                <a:lnTo>
                  <a:pt x="2719" y="277"/>
                </a:lnTo>
                <a:cubicBezTo>
                  <a:pt x="2034" y="626"/>
                  <a:pt x="1555" y="1147"/>
                  <a:pt x="1143" y="1784"/>
                </a:cubicBezTo>
                <a:cubicBezTo>
                  <a:pt x="800" y="2127"/>
                  <a:pt x="527" y="2552"/>
                  <a:pt x="390" y="3018"/>
                </a:cubicBezTo>
                <a:cubicBezTo>
                  <a:pt x="47" y="3703"/>
                  <a:pt x="-91" y="4450"/>
                  <a:pt x="-91" y="5211"/>
                </a:cubicBezTo>
                <a:lnTo>
                  <a:pt x="-91" y="6719"/>
                </a:lnTo>
                <a:cubicBezTo>
                  <a:pt x="115" y="7692"/>
                  <a:pt x="664" y="8576"/>
                  <a:pt x="1418" y="925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6" name="Google Shape;2726;p47"/>
          <p:cNvSpPr/>
          <p:nvPr/>
        </p:nvSpPr>
        <p:spPr>
          <a:xfrm>
            <a:off x="3816885" y="3754807"/>
            <a:ext cx="8840" cy="8840"/>
          </a:xfrm>
          <a:custGeom>
            <a:rect b="b" l="l" r="r" t="t"/>
            <a:pathLst>
              <a:path extrusionOk="0" h="10279" w="10279">
                <a:moveTo>
                  <a:pt x="5049" y="9854"/>
                </a:moveTo>
                <a:cubicBezTo>
                  <a:pt x="7859" y="9854"/>
                  <a:pt x="10189" y="7551"/>
                  <a:pt x="10189" y="4714"/>
                </a:cubicBezTo>
                <a:cubicBezTo>
                  <a:pt x="10189" y="1877"/>
                  <a:pt x="7859" y="-426"/>
                  <a:pt x="5049" y="-426"/>
                </a:cubicBezTo>
                <a:cubicBezTo>
                  <a:pt x="2239" y="-426"/>
                  <a:pt x="-91" y="1877"/>
                  <a:pt x="-91" y="4714"/>
                </a:cubicBezTo>
                <a:cubicBezTo>
                  <a:pt x="-91" y="7551"/>
                  <a:pt x="2239" y="9854"/>
                  <a:pt x="5049" y="985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7" name="Google Shape;2727;p47"/>
          <p:cNvSpPr/>
          <p:nvPr/>
        </p:nvSpPr>
        <p:spPr>
          <a:xfrm>
            <a:off x="3879807" y="3744767"/>
            <a:ext cx="8280" cy="8401"/>
          </a:xfrm>
          <a:custGeom>
            <a:rect b="b" l="l" r="r" t="t"/>
            <a:pathLst>
              <a:path extrusionOk="0" h="9769" w="9628">
                <a:moveTo>
                  <a:pt x="5975" y="8449"/>
                </a:moveTo>
                <a:lnTo>
                  <a:pt x="6660" y="7969"/>
                </a:lnTo>
                <a:lnTo>
                  <a:pt x="7276" y="7421"/>
                </a:lnTo>
                <a:lnTo>
                  <a:pt x="8510" y="6256"/>
                </a:lnTo>
                <a:cubicBezTo>
                  <a:pt x="8990" y="5790"/>
                  <a:pt x="9333" y="5200"/>
                  <a:pt x="9538" y="4543"/>
                </a:cubicBezTo>
                <a:lnTo>
                  <a:pt x="9538" y="3446"/>
                </a:lnTo>
                <a:cubicBezTo>
                  <a:pt x="9538" y="2740"/>
                  <a:pt x="9401" y="2048"/>
                  <a:pt x="8990" y="1459"/>
                </a:cubicBezTo>
                <a:cubicBezTo>
                  <a:pt x="8784" y="1020"/>
                  <a:pt x="8442" y="643"/>
                  <a:pt x="8030" y="362"/>
                </a:cubicBezTo>
                <a:cubicBezTo>
                  <a:pt x="7619" y="27"/>
                  <a:pt x="7139" y="-207"/>
                  <a:pt x="6660" y="-323"/>
                </a:cubicBezTo>
                <a:cubicBezTo>
                  <a:pt x="6111" y="-460"/>
                  <a:pt x="5632" y="-460"/>
                  <a:pt x="5084" y="-323"/>
                </a:cubicBezTo>
                <a:cubicBezTo>
                  <a:pt x="4535" y="-303"/>
                  <a:pt x="4055" y="-138"/>
                  <a:pt x="3644" y="157"/>
                </a:cubicBezTo>
                <a:cubicBezTo>
                  <a:pt x="3027" y="485"/>
                  <a:pt x="2548" y="959"/>
                  <a:pt x="2205" y="1527"/>
                </a:cubicBezTo>
                <a:lnTo>
                  <a:pt x="1245" y="2966"/>
                </a:lnTo>
                <a:lnTo>
                  <a:pt x="835" y="3652"/>
                </a:lnTo>
                <a:lnTo>
                  <a:pt x="423" y="4406"/>
                </a:lnTo>
                <a:cubicBezTo>
                  <a:pt x="217" y="4796"/>
                  <a:pt x="80" y="5208"/>
                  <a:pt x="12" y="5639"/>
                </a:cubicBezTo>
                <a:cubicBezTo>
                  <a:pt x="-125" y="6091"/>
                  <a:pt x="-125" y="6557"/>
                  <a:pt x="12" y="7010"/>
                </a:cubicBezTo>
                <a:lnTo>
                  <a:pt x="354" y="7832"/>
                </a:lnTo>
                <a:cubicBezTo>
                  <a:pt x="560" y="8230"/>
                  <a:pt x="835" y="8559"/>
                  <a:pt x="1245" y="8792"/>
                </a:cubicBezTo>
                <a:cubicBezTo>
                  <a:pt x="1451" y="9011"/>
                  <a:pt x="1726" y="9175"/>
                  <a:pt x="1999" y="9272"/>
                </a:cubicBezTo>
                <a:cubicBezTo>
                  <a:pt x="2411" y="9367"/>
                  <a:pt x="2890" y="9367"/>
                  <a:pt x="3302" y="9272"/>
                </a:cubicBezTo>
                <a:lnTo>
                  <a:pt x="4261" y="9272"/>
                </a:lnTo>
                <a:cubicBezTo>
                  <a:pt x="4878" y="9141"/>
                  <a:pt x="5357" y="8826"/>
                  <a:pt x="5769" y="83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8" name="Google Shape;2728;p47"/>
          <p:cNvSpPr/>
          <p:nvPr/>
        </p:nvSpPr>
        <p:spPr>
          <a:xfrm>
            <a:off x="3466933" y="3525926"/>
            <a:ext cx="38033" cy="34684"/>
          </a:xfrm>
          <a:custGeom>
            <a:rect b="b" l="l" r="r" t="t"/>
            <a:pathLst>
              <a:path extrusionOk="0" h="40330" w="44224">
                <a:moveTo>
                  <a:pt x="37234" y="12301"/>
                </a:moveTo>
                <a:cubicBezTo>
                  <a:pt x="34904" y="4557"/>
                  <a:pt x="27708" y="-651"/>
                  <a:pt x="19622" y="-377"/>
                </a:cubicBezTo>
                <a:cubicBezTo>
                  <a:pt x="11466" y="-966"/>
                  <a:pt x="3859" y="3803"/>
                  <a:pt x="775" y="11410"/>
                </a:cubicBezTo>
                <a:cubicBezTo>
                  <a:pt x="-1762" y="20258"/>
                  <a:pt x="1392" y="29763"/>
                  <a:pt x="8724" y="35328"/>
                </a:cubicBezTo>
                <a:cubicBezTo>
                  <a:pt x="16126" y="41298"/>
                  <a:pt x="26611" y="41442"/>
                  <a:pt x="34150" y="35671"/>
                </a:cubicBezTo>
                <a:cubicBezTo>
                  <a:pt x="42648" y="29565"/>
                  <a:pt x="46211" y="18620"/>
                  <a:pt x="42922" y="8669"/>
                </a:cubicBezTo>
                <a:cubicBezTo>
                  <a:pt x="42511" y="7202"/>
                  <a:pt x="41004" y="6325"/>
                  <a:pt x="39495" y="6682"/>
                </a:cubicBezTo>
                <a:cubicBezTo>
                  <a:pt x="38056" y="7072"/>
                  <a:pt x="37166" y="8573"/>
                  <a:pt x="37577" y="10040"/>
                </a:cubicBezTo>
                <a:cubicBezTo>
                  <a:pt x="37577" y="10060"/>
                  <a:pt x="37577" y="10088"/>
                  <a:pt x="37577" y="10108"/>
                </a:cubicBezTo>
                <a:cubicBezTo>
                  <a:pt x="42648" y="22993"/>
                  <a:pt x="28462" y="39852"/>
                  <a:pt x="15098" y="32176"/>
                </a:cubicBezTo>
                <a:cubicBezTo>
                  <a:pt x="9204" y="28948"/>
                  <a:pt x="5709" y="22575"/>
                  <a:pt x="6189" y="15865"/>
                </a:cubicBezTo>
                <a:cubicBezTo>
                  <a:pt x="6600" y="13158"/>
                  <a:pt x="8039" y="10705"/>
                  <a:pt x="10164" y="9012"/>
                </a:cubicBezTo>
                <a:cubicBezTo>
                  <a:pt x="12151" y="7559"/>
                  <a:pt x="14549" y="6689"/>
                  <a:pt x="17017" y="6476"/>
                </a:cubicBezTo>
                <a:cubicBezTo>
                  <a:pt x="23048" y="5387"/>
                  <a:pt x="28942" y="8607"/>
                  <a:pt x="31340" y="14221"/>
                </a:cubicBezTo>
                <a:cubicBezTo>
                  <a:pt x="32026" y="15790"/>
                  <a:pt x="33807" y="16530"/>
                  <a:pt x="35384" y="15865"/>
                </a:cubicBezTo>
                <a:cubicBezTo>
                  <a:pt x="36686" y="15324"/>
                  <a:pt x="37440" y="13967"/>
                  <a:pt x="37234" y="1257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9" name="Google Shape;2729;p47"/>
          <p:cNvSpPr/>
          <p:nvPr/>
        </p:nvSpPr>
        <p:spPr>
          <a:xfrm>
            <a:off x="3897109" y="3646078"/>
            <a:ext cx="33624" cy="33923"/>
          </a:xfrm>
          <a:custGeom>
            <a:rect b="b" l="l" r="r" t="t"/>
            <a:pathLst>
              <a:path extrusionOk="0" h="39445" w="39098">
                <a:moveTo>
                  <a:pt x="9277" y="2684"/>
                </a:moveTo>
                <a:cubicBezTo>
                  <a:pt x="-111" y="8605"/>
                  <a:pt x="-2922" y="21010"/>
                  <a:pt x="3041" y="30385"/>
                </a:cubicBezTo>
                <a:cubicBezTo>
                  <a:pt x="5166" y="33819"/>
                  <a:pt x="8387" y="36512"/>
                  <a:pt x="12088" y="38115"/>
                </a:cubicBezTo>
                <a:cubicBezTo>
                  <a:pt x="19284" y="40254"/>
                  <a:pt x="27027" y="38540"/>
                  <a:pt x="32647" y="33592"/>
                </a:cubicBezTo>
                <a:cubicBezTo>
                  <a:pt x="38884" y="28254"/>
                  <a:pt x="40734" y="19434"/>
                  <a:pt x="37307" y="12004"/>
                </a:cubicBezTo>
                <a:cubicBezTo>
                  <a:pt x="33333" y="3116"/>
                  <a:pt x="23738" y="-1867"/>
                  <a:pt x="14144" y="-57"/>
                </a:cubicBezTo>
                <a:cubicBezTo>
                  <a:pt x="9963" y="902"/>
                  <a:pt x="11745" y="7276"/>
                  <a:pt x="15857" y="6316"/>
                </a:cubicBezTo>
                <a:cubicBezTo>
                  <a:pt x="21682" y="5193"/>
                  <a:pt x="27576" y="7961"/>
                  <a:pt x="30454" y="13170"/>
                </a:cubicBezTo>
                <a:cubicBezTo>
                  <a:pt x="31962" y="15513"/>
                  <a:pt x="32647" y="18282"/>
                  <a:pt x="32442" y="21051"/>
                </a:cubicBezTo>
                <a:cubicBezTo>
                  <a:pt x="32167" y="23648"/>
                  <a:pt x="31003" y="26067"/>
                  <a:pt x="29152" y="27904"/>
                </a:cubicBezTo>
                <a:cubicBezTo>
                  <a:pt x="27370" y="29665"/>
                  <a:pt x="25246" y="31002"/>
                  <a:pt x="22847" y="31810"/>
                </a:cubicBezTo>
                <a:lnTo>
                  <a:pt x="20791" y="32359"/>
                </a:lnTo>
                <a:lnTo>
                  <a:pt x="16405" y="32359"/>
                </a:lnTo>
                <a:cubicBezTo>
                  <a:pt x="17022" y="32359"/>
                  <a:pt x="15720" y="32359"/>
                  <a:pt x="15583" y="32359"/>
                </a:cubicBezTo>
                <a:cubicBezTo>
                  <a:pt x="13116" y="31927"/>
                  <a:pt x="10922" y="30638"/>
                  <a:pt x="9346" y="28726"/>
                </a:cubicBezTo>
                <a:cubicBezTo>
                  <a:pt x="8661" y="27884"/>
                  <a:pt x="8044" y="26965"/>
                  <a:pt x="7564" y="25985"/>
                </a:cubicBezTo>
                <a:cubicBezTo>
                  <a:pt x="6467" y="23511"/>
                  <a:pt x="5988" y="20804"/>
                  <a:pt x="6194" y="18104"/>
                </a:cubicBezTo>
                <a:cubicBezTo>
                  <a:pt x="6331" y="16630"/>
                  <a:pt x="6673" y="15184"/>
                  <a:pt x="7153" y="13786"/>
                </a:cubicBezTo>
                <a:cubicBezTo>
                  <a:pt x="8249" y="11079"/>
                  <a:pt x="10031" y="8715"/>
                  <a:pt x="12362" y="6933"/>
                </a:cubicBezTo>
                <a:cubicBezTo>
                  <a:pt x="13253" y="5939"/>
                  <a:pt x="13253" y="4432"/>
                  <a:pt x="12362" y="3438"/>
                </a:cubicBezTo>
                <a:cubicBezTo>
                  <a:pt x="11540" y="2390"/>
                  <a:pt x="10100" y="2101"/>
                  <a:pt x="8935" y="27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0" name="Google Shape;2730;p47"/>
          <p:cNvSpPr/>
          <p:nvPr/>
        </p:nvSpPr>
        <p:spPr>
          <a:xfrm>
            <a:off x="3581662" y="3482551"/>
            <a:ext cx="147745" cy="58249"/>
          </a:xfrm>
          <a:custGeom>
            <a:rect b="b" l="l" r="r" t="t"/>
            <a:pathLst>
              <a:path extrusionOk="0" h="67731" w="171796">
                <a:moveTo>
                  <a:pt x="169486" y="5760"/>
                </a:moveTo>
                <a:cubicBezTo>
                  <a:pt x="121376" y="-8070"/>
                  <a:pt x="69565" y="1580"/>
                  <a:pt x="29679" y="31802"/>
                </a:cubicBezTo>
                <a:cubicBezTo>
                  <a:pt x="18508" y="40115"/>
                  <a:pt x="8708" y="50073"/>
                  <a:pt x="552" y="61340"/>
                </a:cubicBezTo>
                <a:cubicBezTo>
                  <a:pt x="-2052" y="64904"/>
                  <a:pt x="3911" y="69564"/>
                  <a:pt x="6721" y="66069"/>
                </a:cubicBezTo>
                <a:cubicBezTo>
                  <a:pt x="36121" y="28663"/>
                  <a:pt x="80941" y="6692"/>
                  <a:pt x="128504" y="6377"/>
                </a:cubicBezTo>
                <a:cubicBezTo>
                  <a:pt x="141799" y="6295"/>
                  <a:pt x="155094" y="8049"/>
                  <a:pt x="167910" y="11585"/>
                </a:cubicBezTo>
                <a:cubicBezTo>
                  <a:pt x="169486" y="12024"/>
                  <a:pt x="171200" y="11071"/>
                  <a:pt x="171610" y="9461"/>
                </a:cubicBezTo>
                <a:cubicBezTo>
                  <a:pt x="172022" y="7850"/>
                  <a:pt x="171062" y="6192"/>
                  <a:pt x="169486" y="576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1" name="Google Shape;2731;p47"/>
          <p:cNvSpPr/>
          <p:nvPr/>
        </p:nvSpPr>
        <p:spPr>
          <a:xfrm>
            <a:off x="3617660" y="3525017"/>
            <a:ext cx="45947" cy="21706"/>
          </a:xfrm>
          <a:custGeom>
            <a:rect b="b" l="l" r="r" t="t"/>
            <a:pathLst>
              <a:path extrusionOk="0" h="25240" w="53427">
                <a:moveTo>
                  <a:pt x="51795" y="-347"/>
                </a:moveTo>
                <a:cubicBezTo>
                  <a:pt x="32537" y="-1286"/>
                  <a:pt x="13896" y="6225"/>
                  <a:pt x="669" y="20212"/>
                </a:cubicBezTo>
                <a:cubicBezTo>
                  <a:pt x="-1729" y="22680"/>
                  <a:pt x="2108" y="26517"/>
                  <a:pt x="4438" y="23982"/>
                </a:cubicBezTo>
                <a:cubicBezTo>
                  <a:pt x="16500" y="10529"/>
                  <a:pt x="33771" y="2908"/>
                  <a:pt x="51795" y="3079"/>
                </a:cubicBezTo>
                <a:cubicBezTo>
                  <a:pt x="53851" y="3079"/>
                  <a:pt x="53851" y="64"/>
                  <a:pt x="51795" y="-7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2" name="Google Shape;2732;p47"/>
          <p:cNvSpPr/>
          <p:nvPr/>
        </p:nvSpPr>
        <p:spPr>
          <a:xfrm>
            <a:off x="3651857" y="3552855"/>
            <a:ext cx="10866" cy="7762"/>
          </a:xfrm>
          <a:custGeom>
            <a:rect b="b" l="l" r="r" t="t"/>
            <a:pathLst>
              <a:path extrusionOk="0" h="9026" w="12635">
                <a:moveTo>
                  <a:pt x="8982" y="-55"/>
                </a:moveTo>
                <a:lnTo>
                  <a:pt x="2129" y="2891"/>
                </a:lnTo>
                <a:cubicBezTo>
                  <a:pt x="1717" y="2987"/>
                  <a:pt x="1375" y="3179"/>
                  <a:pt x="1101" y="3440"/>
                </a:cubicBezTo>
                <a:cubicBezTo>
                  <a:pt x="758" y="3645"/>
                  <a:pt x="553" y="3926"/>
                  <a:pt x="347" y="4262"/>
                </a:cubicBezTo>
                <a:cubicBezTo>
                  <a:pt x="-65" y="4961"/>
                  <a:pt x="-202" y="5804"/>
                  <a:pt x="4" y="6592"/>
                </a:cubicBezTo>
                <a:cubicBezTo>
                  <a:pt x="278" y="7319"/>
                  <a:pt x="758" y="7949"/>
                  <a:pt x="1375" y="8374"/>
                </a:cubicBezTo>
                <a:cubicBezTo>
                  <a:pt x="2129" y="8676"/>
                  <a:pt x="2951" y="8676"/>
                  <a:pt x="3705" y="8374"/>
                </a:cubicBezTo>
                <a:lnTo>
                  <a:pt x="10558" y="5427"/>
                </a:lnTo>
                <a:cubicBezTo>
                  <a:pt x="10969" y="5331"/>
                  <a:pt x="11312" y="5139"/>
                  <a:pt x="11586" y="4879"/>
                </a:cubicBezTo>
                <a:cubicBezTo>
                  <a:pt x="11929" y="4673"/>
                  <a:pt x="12134" y="4392"/>
                  <a:pt x="12340" y="4056"/>
                </a:cubicBezTo>
                <a:cubicBezTo>
                  <a:pt x="12614" y="3309"/>
                  <a:pt x="12614" y="2473"/>
                  <a:pt x="12340" y="1726"/>
                </a:cubicBezTo>
                <a:cubicBezTo>
                  <a:pt x="11860" y="170"/>
                  <a:pt x="10215" y="-734"/>
                  <a:pt x="8639" y="-33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3" name="Google Shape;2733;p47"/>
          <p:cNvSpPr/>
          <p:nvPr/>
        </p:nvSpPr>
        <p:spPr>
          <a:xfrm>
            <a:off x="3685944" y="3580969"/>
            <a:ext cx="2774" cy="3359"/>
          </a:xfrm>
          <a:custGeom>
            <a:rect b="b" l="l" r="r" t="t"/>
            <a:pathLst>
              <a:path extrusionOk="0" h="3906" w="3225">
                <a:moveTo>
                  <a:pt x="1522" y="3480"/>
                </a:moveTo>
                <a:cubicBezTo>
                  <a:pt x="2619" y="3275"/>
                  <a:pt x="3304" y="2240"/>
                  <a:pt x="3098" y="1157"/>
                </a:cubicBezTo>
                <a:cubicBezTo>
                  <a:pt x="2961" y="355"/>
                  <a:pt x="2344" y="-275"/>
                  <a:pt x="1522" y="-426"/>
                </a:cubicBezTo>
                <a:cubicBezTo>
                  <a:pt x="425" y="-220"/>
                  <a:pt x="-260" y="815"/>
                  <a:pt x="-54" y="1897"/>
                </a:cubicBezTo>
                <a:cubicBezTo>
                  <a:pt x="83" y="2699"/>
                  <a:pt x="700" y="3330"/>
                  <a:pt x="1522" y="348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4" name="Google Shape;2734;p47"/>
          <p:cNvSpPr/>
          <p:nvPr/>
        </p:nvSpPr>
        <p:spPr>
          <a:xfrm>
            <a:off x="3692844" y="3590016"/>
            <a:ext cx="122098" cy="29307"/>
          </a:xfrm>
          <a:custGeom>
            <a:rect b="b" l="l" r="r" t="t"/>
            <a:pathLst>
              <a:path extrusionOk="0" h="34078" w="141974">
                <a:moveTo>
                  <a:pt x="1305" y="4602"/>
                </a:moveTo>
                <a:cubicBezTo>
                  <a:pt x="43795" y="26307"/>
                  <a:pt x="91426" y="36155"/>
                  <a:pt x="139056" y="33112"/>
                </a:cubicBezTo>
                <a:cubicBezTo>
                  <a:pt x="142757" y="33112"/>
                  <a:pt x="142895" y="27149"/>
                  <a:pt x="139056" y="27287"/>
                </a:cubicBezTo>
                <a:cubicBezTo>
                  <a:pt x="92523" y="29041"/>
                  <a:pt x="46195" y="19645"/>
                  <a:pt x="4047" y="-126"/>
                </a:cubicBezTo>
                <a:cubicBezTo>
                  <a:pt x="894" y="-1634"/>
                  <a:pt x="-1847" y="2958"/>
                  <a:pt x="1305" y="460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5" name="Google Shape;2735;p47"/>
          <p:cNvSpPr/>
          <p:nvPr/>
        </p:nvSpPr>
        <p:spPr>
          <a:xfrm>
            <a:off x="3792535" y="3540605"/>
            <a:ext cx="22465" cy="34912"/>
          </a:xfrm>
          <a:custGeom>
            <a:rect b="b" l="l" r="r" t="t"/>
            <a:pathLst>
              <a:path extrusionOk="0" h="40595" w="26122">
                <a:moveTo>
                  <a:pt x="79" y="3853"/>
                </a:moveTo>
                <a:cubicBezTo>
                  <a:pt x="6933" y="15435"/>
                  <a:pt x="13238" y="26948"/>
                  <a:pt x="19680" y="38599"/>
                </a:cubicBezTo>
                <a:cubicBezTo>
                  <a:pt x="21805" y="42368"/>
                  <a:pt x="27835" y="38599"/>
                  <a:pt x="25505" y="35172"/>
                </a:cubicBezTo>
                <a:cubicBezTo>
                  <a:pt x="18651" y="23864"/>
                  <a:pt x="11798" y="12488"/>
                  <a:pt x="4945" y="906"/>
                </a:cubicBezTo>
                <a:cubicBezTo>
                  <a:pt x="4191" y="-382"/>
                  <a:pt x="2546" y="-807"/>
                  <a:pt x="1245" y="-53"/>
                </a:cubicBezTo>
                <a:cubicBezTo>
                  <a:pt x="-58" y="700"/>
                  <a:pt x="-469" y="2359"/>
                  <a:pt x="285" y="364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6" name="Google Shape;2736;p47"/>
          <p:cNvSpPr/>
          <p:nvPr/>
        </p:nvSpPr>
        <p:spPr>
          <a:xfrm>
            <a:off x="3845564" y="3605938"/>
            <a:ext cx="7426" cy="7426"/>
          </a:xfrm>
          <a:custGeom>
            <a:rect b="b" l="l" r="r" t="t"/>
            <a:pathLst>
              <a:path extrusionOk="0" h="8635" w="8635">
                <a:moveTo>
                  <a:pt x="4227" y="8209"/>
                </a:moveTo>
                <a:cubicBezTo>
                  <a:pt x="6625" y="8209"/>
                  <a:pt x="8545" y="6277"/>
                  <a:pt x="8545" y="3892"/>
                </a:cubicBezTo>
                <a:cubicBezTo>
                  <a:pt x="8545" y="1507"/>
                  <a:pt x="6625" y="-426"/>
                  <a:pt x="4227" y="-426"/>
                </a:cubicBezTo>
                <a:cubicBezTo>
                  <a:pt x="1828" y="-426"/>
                  <a:pt x="-91" y="1507"/>
                  <a:pt x="-91" y="3892"/>
                </a:cubicBezTo>
                <a:cubicBezTo>
                  <a:pt x="-91" y="6277"/>
                  <a:pt x="1828" y="8209"/>
                  <a:pt x="4227" y="82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7" name="Google Shape;2737;p47"/>
          <p:cNvSpPr/>
          <p:nvPr/>
        </p:nvSpPr>
        <p:spPr>
          <a:xfrm>
            <a:off x="6027551" y="3519118"/>
            <a:ext cx="450241" cy="415594"/>
          </a:xfrm>
          <a:custGeom>
            <a:rect b="b" l="l" r="r" t="t"/>
            <a:pathLst>
              <a:path extrusionOk="0" h="483249" w="523536">
                <a:moveTo>
                  <a:pt x="471012" y="41331"/>
                </a:moveTo>
                <a:cubicBezTo>
                  <a:pt x="443599" y="100817"/>
                  <a:pt x="412965" y="159070"/>
                  <a:pt x="380685" y="216158"/>
                </a:cubicBezTo>
                <a:cubicBezTo>
                  <a:pt x="348407" y="273246"/>
                  <a:pt x="313524" y="329580"/>
                  <a:pt x="276653" y="384269"/>
                </a:cubicBezTo>
                <a:cubicBezTo>
                  <a:pt x="255956" y="414924"/>
                  <a:pt x="234574" y="445126"/>
                  <a:pt x="212438" y="474870"/>
                </a:cubicBezTo>
                <a:lnTo>
                  <a:pt x="222033" y="477474"/>
                </a:lnTo>
                <a:cubicBezTo>
                  <a:pt x="216824" y="415931"/>
                  <a:pt x="211547" y="354410"/>
                  <a:pt x="206270" y="292915"/>
                </a:cubicBezTo>
                <a:lnTo>
                  <a:pt x="190233" y="108356"/>
                </a:lnTo>
                <a:cubicBezTo>
                  <a:pt x="187217" y="73767"/>
                  <a:pt x="184134" y="39186"/>
                  <a:pt x="181049" y="4597"/>
                </a:cubicBezTo>
                <a:lnTo>
                  <a:pt x="171935" y="8367"/>
                </a:lnTo>
                <a:cubicBezTo>
                  <a:pt x="211547" y="53687"/>
                  <a:pt x="253283" y="96959"/>
                  <a:pt x="297213" y="138168"/>
                </a:cubicBezTo>
                <a:cubicBezTo>
                  <a:pt x="341143" y="179377"/>
                  <a:pt x="386716" y="218214"/>
                  <a:pt x="433936" y="254674"/>
                </a:cubicBezTo>
                <a:cubicBezTo>
                  <a:pt x="460732" y="275370"/>
                  <a:pt x="488145" y="295314"/>
                  <a:pt x="516175" y="314503"/>
                </a:cubicBezTo>
                <a:lnTo>
                  <a:pt x="518642" y="305388"/>
                </a:lnTo>
                <a:cubicBezTo>
                  <a:pt x="451891" y="309959"/>
                  <a:pt x="385072" y="312632"/>
                  <a:pt x="318115" y="313406"/>
                </a:cubicBezTo>
                <a:cubicBezTo>
                  <a:pt x="251159" y="314181"/>
                  <a:pt x="184544" y="312974"/>
                  <a:pt x="118274" y="309774"/>
                </a:cubicBezTo>
                <a:cubicBezTo>
                  <a:pt x="80581" y="307992"/>
                  <a:pt x="42956" y="305710"/>
                  <a:pt x="5332" y="302921"/>
                </a:cubicBezTo>
                <a:lnTo>
                  <a:pt x="8004" y="312995"/>
                </a:lnTo>
                <a:cubicBezTo>
                  <a:pt x="67148" y="281011"/>
                  <a:pt x="126291" y="249170"/>
                  <a:pt x="185504" y="217460"/>
                </a:cubicBezTo>
                <a:cubicBezTo>
                  <a:pt x="244716" y="185750"/>
                  <a:pt x="303655" y="154115"/>
                  <a:pt x="362388" y="122542"/>
                </a:cubicBezTo>
                <a:cubicBezTo>
                  <a:pt x="395695" y="104587"/>
                  <a:pt x="429070" y="86679"/>
                  <a:pt x="462446" y="68813"/>
                </a:cubicBezTo>
                <a:cubicBezTo>
                  <a:pt x="468065" y="65797"/>
                  <a:pt x="463062" y="57231"/>
                  <a:pt x="457443" y="60246"/>
                </a:cubicBezTo>
                <a:lnTo>
                  <a:pt x="279805" y="155438"/>
                </a:lnTo>
                <a:cubicBezTo>
                  <a:pt x="220799" y="187011"/>
                  <a:pt x="161792" y="218577"/>
                  <a:pt x="102785" y="250150"/>
                </a:cubicBezTo>
                <a:lnTo>
                  <a:pt x="2590" y="303675"/>
                </a:lnTo>
                <a:cubicBezTo>
                  <a:pt x="-2481" y="306347"/>
                  <a:pt x="328" y="313338"/>
                  <a:pt x="5332" y="313680"/>
                </a:cubicBezTo>
                <a:cubicBezTo>
                  <a:pt x="72014" y="319026"/>
                  <a:pt x="138902" y="322110"/>
                  <a:pt x="205790" y="323343"/>
                </a:cubicBezTo>
                <a:cubicBezTo>
                  <a:pt x="272678" y="324577"/>
                  <a:pt x="339086" y="323892"/>
                  <a:pt x="405700" y="321425"/>
                </a:cubicBezTo>
                <a:cubicBezTo>
                  <a:pt x="443393" y="319965"/>
                  <a:pt x="481018" y="317950"/>
                  <a:pt x="518642" y="315394"/>
                </a:cubicBezTo>
                <a:cubicBezTo>
                  <a:pt x="521384" y="315277"/>
                  <a:pt x="523577" y="312947"/>
                  <a:pt x="523440" y="310192"/>
                </a:cubicBezTo>
                <a:cubicBezTo>
                  <a:pt x="523371" y="308575"/>
                  <a:pt x="522549" y="307094"/>
                  <a:pt x="521178" y="306210"/>
                </a:cubicBezTo>
                <a:cubicBezTo>
                  <a:pt x="471972" y="272355"/>
                  <a:pt x="424341" y="236101"/>
                  <a:pt x="378767" y="197517"/>
                </a:cubicBezTo>
                <a:cubicBezTo>
                  <a:pt x="333193" y="158933"/>
                  <a:pt x="289674" y="118225"/>
                  <a:pt x="248006" y="75460"/>
                </a:cubicBezTo>
                <a:cubicBezTo>
                  <a:pt x="224568" y="51247"/>
                  <a:pt x="201746" y="26459"/>
                  <a:pt x="179473" y="1102"/>
                </a:cubicBezTo>
                <a:cubicBezTo>
                  <a:pt x="177349" y="-981"/>
                  <a:pt x="173922" y="-927"/>
                  <a:pt x="171797" y="1218"/>
                </a:cubicBezTo>
                <a:cubicBezTo>
                  <a:pt x="170838" y="2219"/>
                  <a:pt x="170290" y="3549"/>
                  <a:pt x="170290" y="4940"/>
                </a:cubicBezTo>
                <a:cubicBezTo>
                  <a:pt x="175567" y="66434"/>
                  <a:pt x="180844" y="127957"/>
                  <a:pt x="186258" y="189499"/>
                </a:cubicBezTo>
                <a:cubicBezTo>
                  <a:pt x="191672" y="251179"/>
                  <a:pt x="196949" y="312516"/>
                  <a:pt x="202432" y="374058"/>
                </a:cubicBezTo>
                <a:lnTo>
                  <a:pt x="211684" y="477817"/>
                </a:lnTo>
                <a:cubicBezTo>
                  <a:pt x="211821" y="480688"/>
                  <a:pt x="214220" y="482929"/>
                  <a:pt x="217097" y="482820"/>
                </a:cubicBezTo>
                <a:cubicBezTo>
                  <a:pt x="218811" y="482758"/>
                  <a:pt x="220388" y="481860"/>
                  <a:pt x="221279" y="480421"/>
                </a:cubicBezTo>
                <a:cubicBezTo>
                  <a:pt x="260205" y="427603"/>
                  <a:pt x="297007" y="373256"/>
                  <a:pt x="331617" y="317381"/>
                </a:cubicBezTo>
                <a:cubicBezTo>
                  <a:pt x="366225" y="261507"/>
                  <a:pt x="398641" y="204007"/>
                  <a:pt x="428864" y="144884"/>
                </a:cubicBezTo>
                <a:cubicBezTo>
                  <a:pt x="445724" y="111940"/>
                  <a:pt x="461829" y="78613"/>
                  <a:pt x="477180" y="44894"/>
                </a:cubicBezTo>
                <a:cubicBezTo>
                  <a:pt x="479099" y="40783"/>
                  <a:pt x="473000" y="37151"/>
                  <a:pt x="471012" y="412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8" name="Google Shape;2738;p47"/>
          <p:cNvSpPr/>
          <p:nvPr/>
        </p:nvSpPr>
        <p:spPr>
          <a:xfrm>
            <a:off x="6117244" y="3609153"/>
            <a:ext cx="306078" cy="254164"/>
          </a:xfrm>
          <a:custGeom>
            <a:rect b="b" l="l" r="r" t="t"/>
            <a:pathLst>
              <a:path extrusionOk="0" h="295540" w="355905">
                <a:moveTo>
                  <a:pt x="354088" y="184914"/>
                </a:moveTo>
                <a:lnTo>
                  <a:pt x="254578" y="141259"/>
                </a:lnTo>
                <a:cubicBezTo>
                  <a:pt x="221408" y="126730"/>
                  <a:pt x="188581" y="111515"/>
                  <a:pt x="155411" y="96986"/>
                </a:cubicBezTo>
                <a:cubicBezTo>
                  <a:pt x="149380" y="94382"/>
                  <a:pt x="144034" y="102675"/>
                  <a:pt x="150065" y="106033"/>
                </a:cubicBezTo>
                <a:cubicBezTo>
                  <a:pt x="193926" y="130499"/>
                  <a:pt x="238061" y="154417"/>
                  <a:pt x="282128" y="178403"/>
                </a:cubicBezTo>
                <a:cubicBezTo>
                  <a:pt x="286240" y="180597"/>
                  <a:pt x="291722" y="175936"/>
                  <a:pt x="288981" y="171550"/>
                </a:cubicBezTo>
                <a:cubicBezTo>
                  <a:pt x="257113" y="123070"/>
                  <a:pt x="220859" y="77640"/>
                  <a:pt x="180631" y="35855"/>
                </a:cubicBezTo>
                <a:cubicBezTo>
                  <a:pt x="169117" y="23862"/>
                  <a:pt x="157192" y="12280"/>
                  <a:pt x="144994" y="972"/>
                </a:cubicBezTo>
                <a:cubicBezTo>
                  <a:pt x="142937" y="-961"/>
                  <a:pt x="139785" y="-878"/>
                  <a:pt x="137797" y="1150"/>
                </a:cubicBezTo>
                <a:cubicBezTo>
                  <a:pt x="136290" y="2747"/>
                  <a:pt x="136016" y="5139"/>
                  <a:pt x="137044" y="7071"/>
                </a:cubicBezTo>
                <a:cubicBezTo>
                  <a:pt x="167472" y="57327"/>
                  <a:pt x="197970" y="107588"/>
                  <a:pt x="228604" y="157844"/>
                </a:cubicBezTo>
                <a:lnTo>
                  <a:pt x="235457" y="150990"/>
                </a:lnTo>
                <a:cubicBezTo>
                  <a:pt x="193446" y="122124"/>
                  <a:pt x="156096" y="87042"/>
                  <a:pt x="124639" y="46957"/>
                </a:cubicBezTo>
                <a:cubicBezTo>
                  <a:pt x="115661" y="35513"/>
                  <a:pt x="107232" y="23588"/>
                  <a:pt x="99282" y="11320"/>
                </a:cubicBezTo>
                <a:lnTo>
                  <a:pt x="90578" y="16392"/>
                </a:lnTo>
                <a:cubicBezTo>
                  <a:pt x="130670" y="68922"/>
                  <a:pt x="155890" y="131315"/>
                  <a:pt x="163497" y="196976"/>
                </a:cubicBezTo>
                <a:cubicBezTo>
                  <a:pt x="164251" y="202938"/>
                  <a:pt x="173571" y="203212"/>
                  <a:pt x="173092" y="196976"/>
                </a:cubicBezTo>
                <a:cubicBezTo>
                  <a:pt x="171310" y="171680"/>
                  <a:pt x="167336" y="146591"/>
                  <a:pt x="161099" y="122001"/>
                </a:cubicBezTo>
                <a:cubicBezTo>
                  <a:pt x="150956" y="83479"/>
                  <a:pt x="134782" y="46814"/>
                  <a:pt x="113126" y="13376"/>
                </a:cubicBezTo>
                <a:cubicBezTo>
                  <a:pt x="111823" y="11211"/>
                  <a:pt x="109014" y="10526"/>
                  <a:pt x="106820" y="11841"/>
                </a:cubicBezTo>
                <a:cubicBezTo>
                  <a:pt x="105107" y="12897"/>
                  <a:pt x="104216" y="14973"/>
                  <a:pt x="104765" y="16940"/>
                </a:cubicBezTo>
                <a:cubicBezTo>
                  <a:pt x="125119" y="85918"/>
                  <a:pt x="135536" y="157467"/>
                  <a:pt x="135673" y="229392"/>
                </a:cubicBezTo>
                <a:cubicBezTo>
                  <a:pt x="135673" y="249952"/>
                  <a:pt x="134782" y="269963"/>
                  <a:pt x="133411" y="290181"/>
                </a:cubicBezTo>
                <a:lnTo>
                  <a:pt x="142321" y="288947"/>
                </a:lnTo>
                <a:cubicBezTo>
                  <a:pt x="126010" y="227219"/>
                  <a:pt x="119431" y="163347"/>
                  <a:pt x="122652" y="99591"/>
                </a:cubicBezTo>
                <a:lnTo>
                  <a:pt x="114839" y="101715"/>
                </a:lnTo>
                <a:cubicBezTo>
                  <a:pt x="126832" y="125496"/>
                  <a:pt x="138620" y="149688"/>
                  <a:pt x="150819" y="172990"/>
                </a:cubicBezTo>
                <a:cubicBezTo>
                  <a:pt x="154589" y="181693"/>
                  <a:pt x="160619" y="189238"/>
                  <a:pt x="168295" y="194852"/>
                </a:cubicBezTo>
                <a:cubicBezTo>
                  <a:pt x="175834" y="199861"/>
                  <a:pt x="185702" y="199697"/>
                  <a:pt x="193035" y="194440"/>
                </a:cubicBezTo>
                <a:cubicBezTo>
                  <a:pt x="199340" y="189986"/>
                  <a:pt x="204548" y="180734"/>
                  <a:pt x="199477" y="173264"/>
                </a:cubicBezTo>
                <a:cubicBezTo>
                  <a:pt x="198038" y="171208"/>
                  <a:pt x="196050" y="171070"/>
                  <a:pt x="193721" y="170591"/>
                </a:cubicBezTo>
                <a:lnTo>
                  <a:pt x="184194" y="168741"/>
                </a:lnTo>
                <a:cubicBezTo>
                  <a:pt x="177820" y="167507"/>
                  <a:pt x="171447" y="166479"/>
                  <a:pt x="165005" y="165588"/>
                </a:cubicBezTo>
                <a:cubicBezTo>
                  <a:pt x="139442" y="162004"/>
                  <a:pt x="113674" y="160674"/>
                  <a:pt x="87905" y="161613"/>
                </a:cubicBezTo>
                <a:cubicBezTo>
                  <a:pt x="59465" y="162853"/>
                  <a:pt x="31161" y="166753"/>
                  <a:pt x="3405" y="173264"/>
                </a:cubicBezTo>
                <a:cubicBezTo>
                  <a:pt x="1348" y="173839"/>
                  <a:pt x="-22" y="175676"/>
                  <a:pt x="-91" y="177787"/>
                </a:cubicBezTo>
                <a:cubicBezTo>
                  <a:pt x="-91" y="196702"/>
                  <a:pt x="25403" y="192110"/>
                  <a:pt x="36232" y="186490"/>
                </a:cubicBezTo>
                <a:cubicBezTo>
                  <a:pt x="57340" y="175525"/>
                  <a:pt x="78174" y="163923"/>
                  <a:pt x="98665" y="151676"/>
                </a:cubicBezTo>
                <a:cubicBezTo>
                  <a:pt x="140059" y="127072"/>
                  <a:pt x="180151" y="100214"/>
                  <a:pt x="218598" y="71218"/>
                </a:cubicBezTo>
                <a:cubicBezTo>
                  <a:pt x="240049" y="55044"/>
                  <a:pt x="261019" y="38254"/>
                  <a:pt x="281442" y="20846"/>
                </a:cubicBezTo>
                <a:lnTo>
                  <a:pt x="273150" y="16049"/>
                </a:lnTo>
                <a:cubicBezTo>
                  <a:pt x="268490" y="40337"/>
                  <a:pt x="257319" y="62912"/>
                  <a:pt x="240940" y="81430"/>
                </a:cubicBezTo>
                <a:cubicBezTo>
                  <a:pt x="237445" y="85336"/>
                  <a:pt x="242242" y="92806"/>
                  <a:pt x="246971" y="89242"/>
                </a:cubicBezTo>
                <a:lnTo>
                  <a:pt x="315504" y="37089"/>
                </a:lnTo>
                <a:cubicBezTo>
                  <a:pt x="320575" y="33251"/>
                  <a:pt x="315504" y="24616"/>
                  <a:pt x="310501" y="28454"/>
                </a:cubicBezTo>
                <a:lnTo>
                  <a:pt x="241968" y="80676"/>
                </a:lnTo>
                <a:lnTo>
                  <a:pt x="247930" y="88420"/>
                </a:lnTo>
                <a:cubicBezTo>
                  <a:pt x="265543" y="68689"/>
                  <a:pt x="277536" y="44600"/>
                  <a:pt x="282676" y="18653"/>
                </a:cubicBezTo>
                <a:cubicBezTo>
                  <a:pt x="283361" y="16022"/>
                  <a:pt x="281854" y="13315"/>
                  <a:pt x="279181" y="12609"/>
                </a:cubicBezTo>
                <a:cubicBezTo>
                  <a:pt x="277468" y="12156"/>
                  <a:pt x="275686" y="12630"/>
                  <a:pt x="274452" y="13856"/>
                </a:cubicBezTo>
                <a:cubicBezTo>
                  <a:pt x="206742" y="71671"/>
                  <a:pt x="133205" y="122398"/>
                  <a:pt x="55147" y="165245"/>
                </a:cubicBezTo>
                <a:lnTo>
                  <a:pt x="38699" y="174154"/>
                </a:lnTo>
                <a:cubicBezTo>
                  <a:pt x="34382" y="176903"/>
                  <a:pt x="29790" y="179205"/>
                  <a:pt x="24993" y="181008"/>
                </a:cubicBezTo>
                <a:cubicBezTo>
                  <a:pt x="21292" y="182104"/>
                  <a:pt x="9230" y="184640"/>
                  <a:pt x="9093" y="178129"/>
                </a:cubicBezTo>
                <a:lnTo>
                  <a:pt x="5597" y="182721"/>
                </a:lnTo>
                <a:cubicBezTo>
                  <a:pt x="67483" y="167555"/>
                  <a:pt x="131972" y="166637"/>
                  <a:pt x="194200" y="180048"/>
                </a:cubicBezTo>
                <a:lnTo>
                  <a:pt x="191596" y="178061"/>
                </a:lnTo>
                <a:cubicBezTo>
                  <a:pt x="195640" y="185942"/>
                  <a:pt x="182824" y="191767"/>
                  <a:pt x="176656" y="190260"/>
                </a:cubicBezTo>
                <a:cubicBezTo>
                  <a:pt x="167061" y="187450"/>
                  <a:pt x="161578" y="176553"/>
                  <a:pt x="157329" y="168603"/>
                </a:cubicBezTo>
                <a:cubicBezTo>
                  <a:pt x="145336" y="145097"/>
                  <a:pt x="133617" y="121384"/>
                  <a:pt x="121761" y="97809"/>
                </a:cubicBezTo>
                <a:cubicBezTo>
                  <a:pt x="119773" y="93902"/>
                  <a:pt x="114085" y="96027"/>
                  <a:pt x="113948" y="99933"/>
                </a:cubicBezTo>
                <a:cubicBezTo>
                  <a:pt x="111138" y="164492"/>
                  <a:pt x="117649" y="229118"/>
                  <a:pt x="133205" y="291825"/>
                </a:cubicBezTo>
                <a:cubicBezTo>
                  <a:pt x="134508" y="297102"/>
                  <a:pt x="141704" y="295526"/>
                  <a:pt x="142184" y="290660"/>
                </a:cubicBezTo>
                <a:cubicBezTo>
                  <a:pt x="148283" y="218461"/>
                  <a:pt x="143691" y="145761"/>
                  <a:pt x="128477" y="74919"/>
                </a:cubicBezTo>
                <a:cubicBezTo>
                  <a:pt x="124297" y="54770"/>
                  <a:pt x="119225" y="34896"/>
                  <a:pt x="113400" y="15158"/>
                </a:cubicBezTo>
                <a:lnTo>
                  <a:pt x="105039" y="18722"/>
                </a:lnTo>
                <a:cubicBezTo>
                  <a:pt x="122378" y="45374"/>
                  <a:pt x="136221" y="74172"/>
                  <a:pt x="146158" y="104388"/>
                </a:cubicBezTo>
                <a:cubicBezTo>
                  <a:pt x="156302" y="134515"/>
                  <a:pt x="162196" y="165910"/>
                  <a:pt x="163703" y="197661"/>
                </a:cubicBezTo>
                <a:lnTo>
                  <a:pt x="173298" y="197661"/>
                </a:lnTo>
                <a:cubicBezTo>
                  <a:pt x="167884" y="145234"/>
                  <a:pt x="151230" y="94581"/>
                  <a:pt x="124503" y="49151"/>
                </a:cubicBezTo>
                <a:cubicBezTo>
                  <a:pt x="116963" y="36253"/>
                  <a:pt x="108602" y="23848"/>
                  <a:pt x="99488" y="12006"/>
                </a:cubicBezTo>
                <a:cubicBezTo>
                  <a:pt x="95650" y="7003"/>
                  <a:pt x="87152" y="11526"/>
                  <a:pt x="90784" y="17077"/>
                </a:cubicBezTo>
                <a:cubicBezTo>
                  <a:pt x="119363" y="60959"/>
                  <a:pt x="154451" y="100242"/>
                  <a:pt x="194817" y="133583"/>
                </a:cubicBezTo>
                <a:cubicBezTo>
                  <a:pt x="206330" y="143130"/>
                  <a:pt x="218255" y="152272"/>
                  <a:pt x="230523" y="160996"/>
                </a:cubicBezTo>
                <a:cubicBezTo>
                  <a:pt x="234703" y="163875"/>
                  <a:pt x="239774" y="158255"/>
                  <a:pt x="237376" y="154143"/>
                </a:cubicBezTo>
                <a:cubicBezTo>
                  <a:pt x="207084" y="103614"/>
                  <a:pt x="176656" y="53215"/>
                  <a:pt x="146022" y="2960"/>
                </a:cubicBezTo>
                <a:lnTo>
                  <a:pt x="138072" y="9059"/>
                </a:lnTo>
                <a:cubicBezTo>
                  <a:pt x="180220" y="47615"/>
                  <a:pt x="218529" y="90140"/>
                  <a:pt x="252453" y="136050"/>
                </a:cubicBezTo>
                <a:cubicBezTo>
                  <a:pt x="262116" y="149277"/>
                  <a:pt x="271505" y="162710"/>
                  <a:pt x="280346" y="176485"/>
                </a:cubicBezTo>
                <a:lnTo>
                  <a:pt x="287200" y="169631"/>
                </a:lnTo>
                <a:cubicBezTo>
                  <a:pt x="243338" y="145234"/>
                  <a:pt x="199546" y="120699"/>
                  <a:pt x="155479" y="96781"/>
                </a:cubicBezTo>
                <a:lnTo>
                  <a:pt x="150134" y="105827"/>
                </a:lnTo>
                <a:cubicBezTo>
                  <a:pt x="183372" y="119534"/>
                  <a:pt x="216885" y="133241"/>
                  <a:pt x="250123" y="146947"/>
                </a:cubicBezTo>
                <a:lnTo>
                  <a:pt x="351072" y="189506"/>
                </a:lnTo>
                <a:cubicBezTo>
                  <a:pt x="354567" y="191014"/>
                  <a:pt x="357925" y="185942"/>
                  <a:pt x="354156" y="18436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2" name="Shape 2742"/>
        <p:cNvGrpSpPr/>
        <p:nvPr/>
      </p:nvGrpSpPr>
      <p:grpSpPr>
        <a:xfrm>
          <a:off x="0" y="0"/>
          <a:ext cx="0" cy="0"/>
          <a:chOff x="0" y="0"/>
          <a:chExt cx="0" cy="0"/>
        </a:xfrm>
      </p:grpSpPr>
      <p:sp>
        <p:nvSpPr>
          <p:cNvPr id="2743" name="Google Shape;2743;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744" name="Google Shape;2744;p48"/>
          <p:cNvSpPr txBox="1"/>
          <p:nvPr>
            <p:ph idx="1" type="subTitle"/>
          </p:nvPr>
        </p:nvSpPr>
        <p:spPr>
          <a:xfrm>
            <a:off x="1023450" y="1246800"/>
            <a:ext cx="7097100" cy="28452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a:solidFill>
                  <a:schemeClr val="lt1"/>
                </a:solidFill>
              </a:rPr>
              <a:t>Did you like the resources on this template? Get them for free at our other websites:</a:t>
            </a:r>
            <a:endParaRPr>
              <a:solidFill>
                <a:schemeClr val="lt1"/>
              </a:solidFill>
            </a:endParaRPr>
          </a:p>
          <a:p>
            <a:pPr indent="0" lvl="0" marL="0" rtl="0" algn="l">
              <a:spcBef>
                <a:spcPts val="1000"/>
              </a:spcBef>
              <a:spcAft>
                <a:spcPts val="0"/>
              </a:spcAft>
              <a:buNone/>
            </a:pPr>
            <a:r>
              <a:rPr lang="en" sz="2800">
                <a:solidFill>
                  <a:schemeClr val="lt1"/>
                </a:solidFill>
                <a:latin typeface="Nanum Pen Script"/>
                <a:ea typeface="Nanum Pen Script"/>
                <a:cs typeface="Nanum Pen Script"/>
                <a:sym typeface="Nanum Pen Script"/>
              </a:rPr>
              <a:t>Vectors</a:t>
            </a:r>
            <a:endParaRPr sz="2800">
              <a:solidFill>
                <a:schemeClr val="lt1"/>
              </a:solidFill>
              <a:latin typeface="Nanum Pen Script"/>
              <a:ea typeface="Nanum Pen Script"/>
              <a:cs typeface="Nanum Pen Script"/>
              <a:sym typeface="Nanum Pen Script"/>
            </a:endParaRPr>
          </a:p>
          <a:p>
            <a:pPr indent="-317500" lvl="0" marL="457200" rtl="0" algn="l">
              <a:spcBef>
                <a:spcPts val="0"/>
              </a:spcBef>
              <a:spcAft>
                <a:spcPts val="0"/>
              </a:spcAft>
              <a:buClr>
                <a:schemeClr val="accent1"/>
              </a:buClr>
              <a:buSzPts val="1400"/>
              <a:buChar char="●"/>
            </a:pPr>
            <a:r>
              <a:rPr lang="en" u="sng">
                <a:solidFill>
                  <a:schemeClr val="lt1"/>
                </a:solidFill>
                <a:hlinkClick r:id="rId3">
                  <a:extLst>
                    <a:ext uri="{A12FA001-AC4F-418D-AE19-62706E023703}">
                      <ahyp:hlinkClr val="tx"/>
                    </a:ext>
                  </a:extLst>
                </a:hlinkClick>
              </a:rPr>
              <a:t>Blackboard back to school background</a:t>
            </a:r>
            <a:r>
              <a:rPr lang="en" u="sng">
                <a:solidFill>
                  <a:schemeClr val="lt1"/>
                </a:solidFill>
              </a:rPr>
              <a:t> I</a:t>
            </a:r>
            <a:endParaRPr u="sng">
              <a:solidFill>
                <a:schemeClr val="lt1"/>
              </a:solidFill>
            </a:endParaRPr>
          </a:p>
          <a:p>
            <a:pPr indent="-317500" lvl="0" marL="457200" rtl="0" algn="l">
              <a:spcBef>
                <a:spcPts val="0"/>
              </a:spcBef>
              <a:spcAft>
                <a:spcPts val="0"/>
              </a:spcAft>
              <a:buClr>
                <a:schemeClr val="accent1"/>
              </a:buClr>
              <a:buSzPts val="1400"/>
              <a:buChar char="●"/>
            </a:pPr>
            <a:r>
              <a:rPr lang="en" u="sng">
                <a:solidFill>
                  <a:schemeClr val="lt1"/>
                </a:solidFill>
                <a:hlinkClick r:id="rId4">
                  <a:extLst>
                    <a:ext uri="{A12FA001-AC4F-418D-AE19-62706E023703}">
                      <ahyp:hlinkClr val="tx"/>
                    </a:ext>
                  </a:extLst>
                </a:hlinkClick>
              </a:rPr>
              <a:t>Blackboard back to school background II</a:t>
            </a:r>
            <a:endParaRPr>
              <a:solidFill>
                <a:schemeClr val="lt1"/>
              </a:solidFill>
            </a:endParaRPr>
          </a:p>
          <a:p>
            <a:pPr indent="0" lvl="0" marL="0" rtl="0" algn="l">
              <a:lnSpc>
                <a:spcPct val="115000"/>
              </a:lnSpc>
              <a:spcBef>
                <a:spcPts val="1000"/>
              </a:spcBef>
              <a:spcAft>
                <a:spcPts val="0"/>
              </a:spcAft>
              <a:buNone/>
            </a:pPr>
            <a:r>
              <a:rPr lang="en" sz="2800">
                <a:solidFill>
                  <a:schemeClr val="lt1"/>
                </a:solidFill>
                <a:latin typeface="Nanum Pen Script"/>
                <a:ea typeface="Nanum Pen Script"/>
                <a:cs typeface="Nanum Pen Script"/>
                <a:sym typeface="Nanum Pen Script"/>
              </a:rPr>
              <a:t>Photos</a:t>
            </a:r>
            <a:endParaRPr sz="2800">
              <a:solidFill>
                <a:schemeClr val="lt1"/>
              </a:solidFill>
              <a:latin typeface="Nanum Pen Script"/>
              <a:ea typeface="Nanum Pen Script"/>
              <a:cs typeface="Nanum Pen Script"/>
              <a:sym typeface="Nanum Pen Script"/>
            </a:endParaRPr>
          </a:p>
          <a:p>
            <a:pPr indent="-317500" lvl="0" marL="457200" rtl="0" algn="l">
              <a:lnSpc>
                <a:spcPct val="115000"/>
              </a:lnSpc>
              <a:spcBef>
                <a:spcPts val="800"/>
              </a:spcBef>
              <a:spcAft>
                <a:spcPts val="0"/>
              </a:spcAft>
              <a:buClr>
                <a:schemeClr val="accent1"/>
              </a:buClr>
              <a:buSzPts val="1400"/>
              <a:buChar char="●"/>
            </a:pPr>
            <a:r>
              <a:rPr lang="en" u="sng">
                <a:solidFill>
                  <a:schemeClr val="lt1"/>
                </a:solidFill>
                <a:hlinkClick r:id="rId5">
                  <a:extLst>
                    <a:ext uri="{A12FA001-AC4F-418D-AE19-62706E023703}">
                      <ahyp:hlinkClr val="tx"/>
                    </a:ext>
                  </a:extLst>
                </a:hlinkClick>
              </a:rPr>
              <a:t>Young man teaching math</a:t>
            </a:r>
            <a:endParaRPr>
              <a:solidFill>
                <a:schemeClr val="lt1"/>
              </a:solidFill>
            </a:endParaRPr>
          </a:p>
          <a:p>
            <a:pPr indent="-317500" lvl="0" marL="457200" rtl="0" algn="l">
              <a:lnSpc>
                <a:spcPct val="115000"/>
              </a:lnSpc>
              <a:spcBef>
                <a:spcPts val="0"/>
              </a:spcBef>
              <a:spcAft>
                <a:spcPts val="0"/>
              </a:spcAft>
              <a:buClr>
                <a:schemeClr val="accent1"/>
              </a:buClr>
              <a:buSzPts val="1400"/>
              <a:buChar char="●"/>
            </a:pPr>
            <a:r>
              <a:rPr lang="en" u="sng">
                <a:solidFill>
                  <a:schemeClr val="lt1"/>
                </a:solidFill>
                <a:hlinkClick r:id="rId6">
                  <a:extLst>
                    <a:ext uri="{A12FA001-AC4F-418D-AE19-62706E023703}">
                      <ahyp:hlinkClr val="tx"/>
                    </a:ext>
                  </a:extLst>
                </a:hlinkClick>
              </a:rPr>
              <a:t>Girl learning math at school</a:t>
            </a:r>
            <a:endParaRPr>
              <a:solidFill>
                <a:schemeClr val="lt1"/>
              </a:solidFill>
            </a:endParaRPr>
          </a:p>
          <a:p>
            <a:pPr indent="0" lvl="0" marL="457200" rtl="0" algn="l">
              <a:spcBef>
                <a:spcPts val="300"/>
              </a:spcBef>
              <a:spcAft>
                <a:spcPts val="0"/>
              </a:spcAft>
              <a:buNone/>
            </a:pPr>
            <a:r>
              <a:t/>
            </a:r>
            <a:endParaRPr sz="1200" u="sng">
              <a:solidFill>
                <a:schemeClr val="lt1"/>
              </a:solidFill>
            </a:endParaRPr>
          </a:p>
          <a:p>
            <a:pPr indent="0" lvl="0" marL="0" rtl="0" algn="l">
              <a:spcBef>
                <a:spcPts val="0"/>
              </a:spcBef>
              <a:spcAft>
                <a:spcPts val="0"/>
              </a:spcAft>
              <a:buNone/>
            </a:pPr>
            <a:r>
              <a:t/>
            </a:r>
            <a:endParaRPr sz="1300">
              <a:solidFill>
                <a:schemeClr val="lt1"/>
              </a:solidFill>
              <a:latin typeface="Assistant"/>
              <a:ea typeface="Assistant"/>
              <a:cs typeface="Assistant"/>
              <a:sym typeface="Assistan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48" name="Shape 2748"/>
        <p:cNvGrpSpPr/>
        <p:nvPr/>
      </p:nvGrpSpPr>
      <p:grpSpPr>
        <a:xfrm>
          <a:off x="0" y="0"/>
          <a:ext cx="0" cy="0"/>
          <a:chOff x="0" y="0"/>
          <a:chExt cx="0" cy="0"/>
        </a:xfrm>
      </p:grpSpPr>
      <p:sp>
        <p:nvSpPr>
          <p:cNvPr id="2749" name="Google Shape;2749;p4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750" name="Google Shape;2750;p49"/>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54" name="Shape 2754"/>
        <p:cNvGrpSpPr/>
        <p:nvPr/>
      </p:nvGrpSpPr>
      <p:grpSpPr>
        <a:xfrm>
          <a:off x="0" y="0"/>
          <a:ext cx="0" cy="0"/>
          <a:chOff x="0" y="0"/>
          <a:chExt cx="0" cy="0"/>
        </a:xfrm>
      </p:grpSpPr>
      <p:sp>
        <p:nvSpPr>
          <p:cNvPr id="2755" name="Google Shape;2755;p5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756" name="Google Shape;2756;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60" name="Shape 2760"/>
        <p:cNvGrpSpPr/>
        <p:nvPr/>
      </p:nvGrpSpPr>
      <p:grpSpPr>
        <a:xfrm>
          <a:off x="0" y="0"/>
          <a:ext cx="0" cy="0"/>
          <a:chOff x="0" y="0"/>
          <a:chExt cx="0" cy="0"/>
        </a:xfrm>
      </p:grpSpPr>
      <p:sp>
        <p:nvSpPr>
          <p:cNvPr id="2761" name="Google Shape;2761;p51"/>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Nanum Pen Script</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https://fonts.google.com/specimen/Nanum+Pen+Script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2762" name="Google Shape;2762;p51"/>
          <p:cNvSpPr/>
          <p:nvPr/>
        </p:nvSpPr>
        <p:spPr>
          <a:xfrm>
            <a:off x="1521738" y="2988225"/>
            <a:ext cx="791400" cy="754200"/>
          </a:xfrm>
          <a:prstGeom prst="roundRect">
            <a:avLst>
              <a:gd fmla="val 16667" name="adj"/>
            </a:avLst>
          </a:prstGeom>
          <a:solidFill>
            <a:srgbClr val="24242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2583557"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3645377" y="2988225"/>
            <a:ext cx="791400" cy="754200"/>
          </a:xfrm>
          <a:prstGeom prst="roundRect">
            <a:avLst>
              <a:gd fmla="val 16667" name="adj"/>
            </a:avLst>
          </a:prstGeom>
          <a:solidFill>
            <a:srgbClr val="36C9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txBox="1"/>
          <p:nvPr/>
        </p:nvSpPr>
        <p:spPr>
          <a:xfrm>
            <a:off x="15217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#242424</a:t>
            </a:r>
            <a:endParaRPr sz="1000">
              <a:solidFill>
                <a:srgbClr val="FFFFFF"/>
              </a:solidFill>
            </a:endParaRPr>
          </a:p>
        </p:txBody>
      </p:sp>
      <p:sp>
        <p:nvSpPr>
          <p:cNvPr id="2766" name="Google Shape;2766;p51"/>
          <p:cNvSpPr txBox="1"/>
          <p:nvPr/>
        </p:nvSpPr>
        <p:spPr>
          <a:xfrm>
            <a:off x="25835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767" name="Google Shape;2767;p51"/>
          <p:cNvSpPr txBox="1"/>
          <p:nvPr/>
        </p:nvSpPr>
        <p:spPr>
          <a:xfrm>
            <a:off x="36453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#36c9c9</a:t>
            </a:r>
            <a:endParaRPr sz="1000">
              <a:solidFill>
                <a:schemeClr val="dk1"/>
              </a:solidFill>
            </a:endParaRPr>
          </a:p>
        </p:txBody>
      </p:sp>
      <p:sp>
        <p:nvSpPr>
          <p:cNvPr id="2768" name="Google Shape;2768;p51"/>
          <p:cNvSpPr/>
          <p:nvPr/>
        </p:nvSpPr>
        <p:spPr>
          <a:xfrm>
            <a:off x="4707213" y="2988225"/>
            <a:ext cx="791400" cy="754200"/>
          </a:xfrm>
          <a:prstGeom prst="roundRect">
            <a:avLst>
              <a:gd fmla="val 16667" name="adj"/>
            </a:avLst>
          </a:prstGeom>
          <a:solidFill>
            <a:srgbClr val="7CE2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txBox="1"/>
          <p:nvPr/>
        </p:nvSpPr>
        <p:spPr>
          <a:xfrm>
            <a:off x="47072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#7ce27c</a:t>
            </a:r>
            <a:endParaRPr sz="1000">
              <a:solidFill>
                <a:schemeClr val="dk1"/>
              </a:solidFill>
            </a:endParaRPr>
          </a:p>
        </p:txBody>
      </p:sp>
      <p:sp>
        <p:nvSpPr>
          <p:cNvPr id="2770" name="Google Shape;2770;p51"/>
          <p:cNvSpPr/>
          <p:nvPr/>
        </p:nvSpPr>
        <p:spPr>
          <a:xfrm>
            <a:off x="6830863" y="2988225"/>
            <a:ext cx="791400" cy="754200"/>
          </a:xfrm>
          <a:prstGeom prst="roundRect">
            <a:avLst>
              <a:gd fmla="val 16667" name="adj"/>
            </a:avLst>
          </a:prstGeom>
          <a:solidFill>
            <a:srgbClr val="F07DF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txBox="1"/>
          <p:nvPr/>
        </p:nvSpPr>
        <p:spPr>
          <a:xfrm>
            <a:off x="68308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#f07df0</a:t>
            </a:r>
            <a:endParaRPr sz="1000">
              <a:solidFill>
                <a:schemeClr val="dk1"/>
              </a:solidFill>
            </a:endParaRPr>
          </a:p>
        </p:txBody>
      </p:sp>
      <p:sp>
        <p:nvSpPr>
          <p:cNvPr id="2772" name="Google Shape;2772;p51"/>
          <p:cNvSpPr/>
          <p:nvPr/>
        </p:nvSpPr>
        <p:spPr>
          <a:xfrm>
            <a:off x="5769038" y="2988225"/>
            <a:ext cx="791400" cy="754200"/>
          </a:xfrm>
          <a:prstGeom prst="roundRect">
            <a:avLst>
              <a:gd fmla="val 16667" name="adj"/>
            </a:avLst>
          </a:prstGeom>
          <a:solidFill>
            <a:srgbClr val="F7B45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txBox="1"/>
          <p:nvPr/>
        </p:nvSpPr>
        <p:spPr>
          <a:xfrm>
            <a:off x="57690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#f7b450</a:t>
            </a:r>
            <a:endParaRPr sz="1000">
              <a:solidFill>
                <a:schemeClr val="dk1"/>
              </a:solidFill>
            </a:endParaRPr>
          </a:p>
        </p:txBody>
      </p:sp>
      <p:sp>
        <p:nvSpPr>
          <p:cNvPr id="2774" name="Google Shape;2774;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78" name="Shape 2778"/>
        <p:cNvGrpSpPr/>
        <p:nvPr/>
      </p:nvGrpSpPr>
      <p:grpSpPr>
        <a:xfrm>
          <a:off x="0" y="0"/>
          <a:ext cx="0" cy="0"/>
          <a:chOff x="0" y="0"/>
          <a:chExt cx="0" cy="0"/>
        </a:xfrm>
      </p:grpSpPr>
      <p:sp>
        <p:nvSpPr>
          <p:cNvPr id="2779" name="Google Shape;2779;p52"/>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780" name="Google Shape;2780;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781" name="Google Shape;2781;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782" name="Google Shape;2782;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783" name="Google Shape;2783;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784" name="Google Shape;2784;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785" name="Google Shape;2785;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786" name="Google Shape;2786;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787" name="Google Shape;2787;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788" name="Google Shape;2788;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789" name="Google Shape;2789;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790" name="Google Shape;2790;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94" name="Shape 2794"/>
        <p:cNvGrpSpPr/>
        <p:nvPr/>
      </p:nvGrpSpPr>
      <p:grpSpPr>
        <a:xfrm>
          <a:off x="0" y="0"/>
          <a:ext cx="0" cy="0"/>
          <a:chOff x="0" y="0"/>
          <a:chExt cx="0" cy="0"/>
        </a:xfrm>
      </p:grpSpPr>
      <p:sp>
        <p:nvSpPr>
          <p:cNvPr id="2795" name="Google Shape;2795;p53"/>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796" name="Google Shape;2796;p53"/>
          <p:cNvGrpSpPr/>
          <p:nvPr/>
        </p:nvGrpSpPr>
        <p:grpSpPr>
          <a:xfrm>
            <a:off x="5117640" y="3085736"/>
            <a:ext cx="474294" cy="551291"/>
            <a:chOff x="4727025" y="1332775"/>
            <a:chExt cx="59900" cy="69625"/>
          </a:xfrm>
        </p:grpSpPr>
        <p:sp>
          <p:nvSpPr>
            <p:cNvPr id="2797" name="Google Shape;2797;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9" name="Google Shape;2799;p53"/>
          <p:cNvGrpSpPr/>
          <p:nvPr/>
        </p:nvGrpSpPr>
        <p:grpSpPr>
          <a:xfrm>
            <a:off x="5731296" y="2314340"/>
            <a:ext cx="555653" cy="557031"/>
            <a:chOff x="4820425" y="1329900"/>
            <a:chExt cx="70175" cy="70350"/>
          </a:xfrm>
        </p:grpSpPr>
        <p:sp>
          <p:nvSpPr>
            <p:cNvPr id="2800" name="Google Shape;2800;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4" name="Google Shape;2804;p53"/>
          <p:cNvGrpSpPr/>
          <p:nvPr/>
        </p:nvGrpSpPr>
        <p:grpSpPr>
          <a:xfrm>
            <a:off x="6357664" y="2318845"/>
            <a:ext cx="582574" cy="533871"/>
            <a:chOff x="4903200" y="1331525"/>
            <a:chExt cx="73575" cy="67425"/>
          </a:xfrm>
        </p:grpSpPr>
        <p:sp>
          <p:nvSpPr>
            <p:cNvPr id="2805" name="Google Shape;2805;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7" name="Google Shape;2807;p53"/>
          <p:cNvGrpSpPr/>
          <p:nvPr/>
        </p:nvGrpSpPr>
        <p:grpSpPr>
          <a:xfrm>
            <a:off x="5717142" y="3078709"/>
            <a:ext cx="583960" cy="565345"/>
            <a:chOff x="4815575" y="1416800"/>
            <a:chExt cx="73750" cy="71400"/>
          </a:xfrm>
        </p:grpSpPr>
        <p:sp>
          <p:nvSpPr>
            <p:cNvPr id="2808" name="Google Shape;2808;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1" name="Google Shape;2811;p53"/>
          <p:cNvGrpSpPr/>
          <p:nvPr/>
        </p:nvGrpSpPr>
        <p:grpSpPr>
          <a:xfrm>
            <a:off x="6351924" y="3108896"/>
            <a:ext cx="589898" cy="504970"/>
            <a:chOff x="4902475" y="1418875"/>
            <a:chExt cx="74500" cy="63775"/>
          </a:xfrm>
        </p:grpSpPr>
        <p:sp>
          <p:nvSpPr>
            <p:cNvPr id="2812" name="Google Shape;2812;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4" name="Google Shape;2814;p53"/>
          <p:cNvGrpSpPr/>
          <p:nvPr/>
        </p:nvGrpSpPr>
        <p:grpSpPr>
          <a:xfrm>
            <a:off x="5727139" y="3826000"/>
            <a:ext cx="563967" cy="567127"/>
            <a:chOff x="4818100" y="1507675"/>
            <a:chExt cx="71225" cy="71625"/>
          </a:xfrm>
        </p:grpSpPr>
        <p:sp>
          <p:nvSpPr>
            <p:cNvPr id="2815" name="Google Shape;2815;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9" name="Google Shape;2819;p53"/>
          <p:cNvGrpSpPr/>
          <p:nvPr/>
        </p:nvGrpSpPr>
        <p:grpSpPr>
          <a:xfrm>
            <a:off x="5040636" y="3829461"/>
            <a:ext cx="628301" cy="588505"/>
            <a:chOff x="4721450" y="1509475"/>
            <a:chExt cx="79350" cy="74325"/>
          </a:xfrm>
        </p:grpSpPr>
        <p:sp>
          <p:nvSpPr>
            <p:cNvPr id="2820" name="Google Shape;2820;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4" name="Google Shape;2824;p53"/>
          <p:cNvGrpSpPr/>
          <p:nvPr/>
        </p:nvGrpSpPr>
        <p:grpSpPr>
          <a:xfrm>
            <a:off x="6386170" y="3814027"/>
            <a:ext cx="557038" cy="562772"/>
            <a:chOff x="4906800" y="1507500"/>
            <a:chExt cx="70350" cy="71075"/>
          </a:xfrm>
        </p:grpSpPr>
        <p:sp>
          <p:nvSpPr>
            <p:cNvPr id="2825" name="Google Shape;2825;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0" name="Google Shape;2830;p53"/>
          <p:cNvGrpSpPr/>
          <p:nvPr/>
        </p:nvGrpSpPr>
        <p:grpSpPr>
          <a:xfrm>
            <a:off x="4423778" y="2340963"/>
            <a:ext cx="517934" cy="517934"/>
            <a:chOff x="3736598" y="2170606"/>
            <a:chExt cx="404889" cy="404889"/>
          </a:xfrm>
        </p:grpSpPr>
        <p:sp>
          <p:nvSpPr>
            <p:cNvPr id="2831" name="Google Shape;2831;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5" name="Google Shape;2835;p53"/>
          <p:cNvGrpSpPr/>
          <p:nvPr/>
        </p:nvGrpSpPr>
        <p:grpSpPr>
          <a:xfrm>
            <a:off x="3690839" y="2341061"/>
            <a:ext cx="586986" cy="517740"/>
            <a:chOff x="3161917" y="2170682"/>
            <a:chExt cx="458870" cy="404737"/>
          </a:xfrm>
        </p:grpSpPr>
        <p:sp>
          <p:nvSpPr>
            <p:cNvPr id="2836" name="Google Shape;2836;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9" name="Google Shape;2839;p53"/>
          <p:cNvGrpSpPr/>
          <p:nvPr/>
        </p:nvGrpSpPr>
        <p:grpSpPr>
          <a:xfrm>
            <a:off x="3713860" y="3102400"/>
            <a:ext cx="540943" cy="517963"/>
            <a:chOff x="3179914" y="2889488"/>
            <a:chExt cx="422876" cy="404911"/>
          </a:xfrm>
        </p:grpSpPr>
        <p:sp>
          <p:nvSpPr>
            <p:cNvPr id="2840" name="Google Shape;2840;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6" name="Google Shape;2846;p53"/>
          <p:cNvGrpSpPr/>
          <p:nvPr/>
        </p:nvGrpSpPr>
        <p:grpSpPr>
          <a:xfrm>
            <a:off x="4414654" y="3102358"/>
            <a:ext cx="536180" cy="518047"/>
            <a:chOff x="3729467" y="2889422"/>
            <a:chExt cx="419153" cy="404977"/>
          </a:xfrm>
        </p:grpSpPr>
        <p:sp>
          <p:nvSpPr>
            <p:cNvPr id="2847" name="Google Shape;2847;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53"/>
          <p:cNvGrpSpPr/>
          <p:nvPr/>
        </p:nvGrpSpPr>
        <p:grpSpPr>
          <a:xfrm>
            <a:off x="1951688" y="3445787"/>
            <a:ext cx="965351" cy="134611"/>
            <a:chOff x="4411970" y="2962952"/>
            <a:chExt cx="706544" cy="104212"/>
          </a:xfrm>
        </p:grpSpPr>
        <p:sp>
          <p:nvSpPr>
            <p:cNvPr id="2855" name="Google Shape;2855;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9" name="Google Shape;2859;p53"/>
          <p:cNvGrpSpPr/>
          <p:nvPr/>
        </p:nvGrpSpPr>
        <p:grpSpPr>
          <a:xfrm>
            <a:off x="1951688" y="3041077"/>
            <a:ext cx="960158" cy="289172"/>
            <a:chOff x="4411970" y="2726085"/>
            <a:chExt cx="643107" cy="193659"/>
          </a:xfrm>
        </p:grpSpPr>
        <p:sp>
          <p:nvSpPr>
            <p:cNvPr id="2860" name="Google Shape;2860;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3" name="Google Shape;2863;p53"/>
          <p:cNvGrpSpPr/>
          <p:nvPr/>
        </p:nvGrpSpPr>
        <p:grpSpPr>
          <a:xfrm>
            <a:off x="960185" y="3295400"/>
            <a:ext cx="811503" cy="252584"/>
            <a:chOff x="4411970" y="4340222"/>
            <a:chExt cx="779467" cy="242683"/>
          </a:xfrm>
        </p:grpSpPr>
        <p:sp>
          <p:nvSpPr>
            <p:cNvPr id="2864" name="Google Shape;2864;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7" name="Google Shape;2867;p53"/>
          <p:cNvGrpSpPr/>
          <p:nvPr/>
        </p:nvGrpSpPr>
        <p:grpSpPr>
          <a:xfrm>
            <a:off x="1951688" y="2709308"/>
            <a:ext cx="965160" cy="216230"/>
            <a:chOff x="4411970" y="2468674"/>
            <a:chExt cx="747317" cy="167425"/>
          </a:xfrm>
        </p:grpSpPr>
        <p:sp>
          <p:nvSpPr>
            <p:cNvPr id="2868" name="Google Shape;2868;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0" name="Google Shape;2870;p5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1" name="Google Shape;2871;p53"/>
          <p:cNvGrpSpPr/>
          <p:nvPr/>
        </p:nvGrpSpPr>
        <p:grpSpPr>
          <a:xfrm>
            <a:off x="959254" y="2334687"/>
            <a:ext cx="1959041" cy="208784"/>
            <a:chOff x="6336019" y="3733725"/>
            <a:chExt cx="2566206" cy="351310"/>
          </a:xfrm>
        </p:grpSpPr>
        <p:sp>
          <p:nvSpPr>
            <p:cNvPr id="2872" name="Google Shape;2872;p5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53"/>
          <p:cNvGrpSpPr/>
          <p:nvPr/>
        </p:nvGrpSpPr>
        <p:grpSpPr>
          <a:xfrm>
            <a:off x="1951688" y="3950602"/>
            <a:ext cx="946551" cy="153200"/>
            <a:chOff x="4404545" y="3301592"/>
            <a:chExt cx="782403" cy="129272"/>
          </a:xfrm>
        </p:grpSpPr>
        <p:sp>
          <p:nvSpPr>
            <p:cNvPr id="2877" name="Google Shape;2877;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9" name="Google Shape;2879;p53"/>
          <p:cNvGrpSpPr/>
          <p:nvPr/>
        </p:nvGrpSpPr>
        <p:grpSpPr>
          <a:xfrm>
            <a:off x="1951688" y="3695937"/>
            <a:ext cx="962257" cy="139127"/>
            <a:chOff x="4411970" y="3131459"/>
            <a:chExt cx="710520" cy="117397"/>
          </a:xfrm>
        </p:grpSpPr>
        <p:sp>
          <p:nvSpPr>
            <p:cNvPr id="2880" name="Google Shape;2880;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882" name="Google Shape;2882;p5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3" name="Google Shape;2883;p53"/>
          <p:cNvGrpSpPr/>
          <p:nvPr/>
        </p:nvGrpSpPr>
        <p:grpSpPr>
          <a:xfrm>
            <a:off x="951833" y="3621603"/>
            <a:ext cx="823838" cy="458988"/>
            <a:chOff x="4411970" y="1801825"/>
            <a:chExt cx="734586" cy="409262"/>
          </a:xfrm>
        </p:grpSpPr>
        <p:sp>
          <p:nvSpPr>
            <p:cNvPr id="2884" name="Google Shape;2884;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53"/>
          <p:cNvGrpSpPr/>
          <p:nvPr/>
        </p:nvGrpSpPr>
        <p:grpSpPr>
          <a:xfrm>
            <a:off x="3056804" y="2339173"/>
            <a:ext cx="521514" cy="521514"/>
            <a:chOff x="5681300" y="2527788"/>
            <a:chExt cx="805800" cy="805800"/>
          </a:xfrm>
        </p:grpSpPr>
        <p:sp>
          <p:nvSpPr>
            <p:cNvPr id="2887" name="Google Shape;2887;p5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9" name="Google Shape;2889;p53"/>
          <p:cNvGrpSpPr/>
          <p:nvPr/>
        </p:nvGrpSpPr>
        <p:grpSpPr>
          <a:xfrm>
            <a:off x="3051044" y="3094865"/>
            <a:ext cx="533033" cy="533033"/>
            <a:chOff x="4049800" y="640400"/>
            <a:chExt cx="858900" cy="858900"/>
          </a:xfrm>
        </p:grpSpPr>
        <p:sp>
          <p:nvSpPr>
            <p:cNvPr id="2890" name="Google Shape;2890;p5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2" name="Google Shape;2892;p53"/>
          <p:cNvGrpSpPr/>
          <p:nvPr/>
        </p:nvGrpSpPr>
        <p:grpSpPr>
          <a:xfrm>
            <a:off x="2976527" y="3772543"/>
            <a:ext cx="682068" cy="682068"/>
            <a:chOff x="5080188" y="927900"/>
            <a:chExt cx="961200" cy="961200"/>
          </a:xfrm>
        </p:grpSpPr>
        <p:sp>
          <p:nvSpPr>
            <p:cNvPr id="2893" name="Google Shape;2893;p5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1" name="Google Shape;2901;p53"/>
          <p:cNvGrpSpPr/>
          <p:nvPr/>
        </p:nvGrpSpPr>
        <p:grpSpPr>
          <a:xfrm>
            <a:off x="4440026" y="3869234"/>
            <a:ext cx="505650" cy="504006"/>
            <a:chOff x="6039282" y="1042577"/>
            <a:chExt cx="734315" cy="731929"/>
          </a:xfrm>
        </p:grpSpPr>
        <p:sp>
          <p:nvSpPr>
            <p:cNvPr id="2902" name="Google Shape;2902;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3" name="Google Shape;2923;p53"/>
          <p:cNvGrpSpPr/>
          <p:nvPr/>
        </p:nvGrpSpPr>
        <p:grpSpPr>
          <a:xfrm>
            <a:off x="5052628" y="2298862"/>
            <a:ext cx="567744" cy="602136"/>
            <a:chOff x="1825800" y="1651625"/>
            <a:chExt cx="539989" cy="571775"/>
          </a:xfrm>
        </p:grpSpPr>
        <p:sp>
          <p:nvSpPr>
            <p:cNvPr id="2924" name="Google Shape;2924;p5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53"/>
          <p:cNvGrpSpPr/>
          <p:nvPr/>
        </p:nvGrpSpPr>
        <p:grpSpPr>
          <a:xfrm>
            <a:off x="3727557" y="3855579"/>
            <a:ext cx="508123" cy="507955"/>
            <a:chOff x="1897577" y="2802432"/>
            <a:chExt cx="492176" cy="492014"/>
          </a:xfrm>
        </p:grpSpPr>
        <p:sp>
          <p:nvSpPr>
            <p:cNvPr id="2929" name="Google Shape;2929;p5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1" name="Google Shape;2941;p53"/>
          <p:cNvGrpSpPr/>
          <p:nvPr/>
        </p:nvGrpSpPr>
        <p:grpSpPr>
          <a:xfrm>
            <a:off x="959087" y="4169123"/>
            <a:ext cx="809227" cy="200842"/>
            <a:chOff x="2013045" y="4813233"/>
            <a:chExt cx="921986" cy="228854"/>
          </a:xfrm>
        </p:grpSpPr>
        <p:sp>
          <p:nvSpPr>
            <p:cNvPr id="2942" name="Google Shape;2942;p5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53"/>
          <p:cNvGrpSpPr/>
          <p:nvPr/>
        </p:nvGrpSpPr>
        <p:grpSpPr>
          <a:xfrm>
            <a:off x="967547" y="2656004"/>
            <a:ext cx="792421" cy="269941"/>
            <a:chOff x="1046767" y="4756633"/>
            <a:chExt cx="859646" cy="292841"/>
          </a:xfrm>
        </p:grpSpPr>
        <p:sp>
          <p:nvSpPr>
            <p:cNvPr id="2945" name="Google Shape;2945;p5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8" name="Google Shape;2948;p5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2" name="Google Shape;2952;p53"/>
          <p:cNvGrpSpPr/>
          <p:nvPr/>
        </p:nvGrpSpPr>
        <p:grpSpPr>
          <a:xfrm>
            <a:off x="7103403" y="2550562"/>
            <a:ext cx="166473" cy="141497"/>
            <a:chOff x="4660325" y="1866850"/>
            <a:chExt cx="68350" cy="58100"/>
          </a:xfrm>
        </p:grpSpPr>
        <p:sp>
          <p:nvSpPr>
            <p:cNvPr id="2953" name="Google Shape;2953;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53"/>
          <p:cNvGrpSpPr/>
          <p:nvPr/>
        </p:nvGrpSpPr>
        <p:grpSpPr>
          <a:xfrm>
            <a:off x="7412747" y="2576286"/>
            <a:ext cx="162515" cy="90049"/>
            <a:chOff x="4791775" y="1877500"/>
            <a:chExt cx="66725" cy="36975"/>
          </a:xfrm>
        </p:grpSpPr>
        <p:sp>
          <p:nvSpPr>
            <p:cNvPr id="2956" name="Google Shape;2956;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53"/>
          <p:cNvGrpSpPr/>
          <p:nvPr/>
        </p:nvGrpSpPr>
        <p:grpSpPr>
          <a:xfrm>
            <a:off x="7734460" y="2576286"/>
            <a:ext cx="144979" cy="90049"/>
            <a:chOff x="4923925" y="1877500"/>
            <a:chExt cx="59525" cy="36975"/>
          </a:xfrm>
        </p:grpSpPr>
        <p:sp>
          <p:nvSpPr>
            <p:cNvPr id="2959" name="Google Shape;2959;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1" name="Google Shape;2961;p53"/>
          <p:cNvGrpSpPr/>
          <p:nvPr/>
        </p:nvGrpSpPr>
        <p:grpSpPr>
          <a:xfrm>
            <a:off x="8028952" y="2558477"/>
            <a:ext cx="141447" cy="125667"/>
            <a:chOff x="5058450" y="1870100"/>
            <a:chExt cx="58075" cy="51600"/>
          </a:xfrm>
        </p:grpSpPr>
        <p:sp>
          <p:nvSpPr>
            <p:cNvPr id="2962" name="Google Shape;2962;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4" name="Google Shape;2964;p53"/>
          <p:cNvGrpSpPr/>
          <p:nvPr/>
        </p:nvGrpSpPr>
        <p:grpSpPr>
          <a:xfrm>
            <a:off x="7443466" y="2980885"/>
            <a:ext cx="101077" cy="107645"/>
            <a:chOff x="4811425" y="2065025"/>
            <a:chExt cx="41500" cy="44200"/>
          </a:xfrm>
        </p:grpSpPr>
        <p:sp>
          <p:nvSpPr>
            <p:cNvPr id="2965" name="Google Shape;2965;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7" name="Google Shape;2967;p53"/>
          <p:cNvGrpSpPr/>
          <p:nvPr/>
        </p:nvGrpSpPr>
        <p:grpSpPr>
          <a:xfrm>
            <a:off x="7735904" y="2981098"/>
            <a:ext cx="120867" cy="107218"/>
            <a:chOff x="4929875" y="2065025"/>
            <a:chExt cx="49625" cy="44025"/>
          </a:xfrm>
        </p:grpSpPr>
        <p:sp>
          <p:nvSpPr>
            <p:cNvPr id="2968" name="Google Shape;2968;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0" name="Google Shape;2970;p53"/>
          <p:cNvGrpSpPr/>
          <p:nvPr/>
        </p:nvGrpSpPr>
        <p:grpSpPr>
          <a:xfrm>
            <a:off x="8064572" y="2984112"/>
            <a:ext cx="70206" cy="101191"/>
            <a:chOff x="5083925" y="2066350"/>
            <a:chExt cx="28825" cy="41550"/>
          </a:xfrm>
        </p:grpSpPr>
        <p:sp>
          <p:nvSpPr>
            <p:cNvPr id="2971" name="Google Shape;2971;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53"/>
          <p:cNvGrpSpPr/>
          <p:nvPr/>
        </p:nvGrpSpPr>
        <p:grpSpPr>
          <a:xfrm>
            <a:off x="7096126" y="2999759"/>
            <a:ext cx="181026" cy="69896"/>
            <a:chOff x="4659775" y="2072775"/>
            <a:chExt cx="74325" cy="28700"/>
          </a:xfrm>
        </p:grpSpPr>
        <p:sp>
          <p:nvSpPr>
            <p:cNvPr id="2974" name="Google Shape;2974;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53"/>
          <p:cNvGrpSpPr/>
          <p:nvPr/>
        </p:nvGrpSpPr>
        <p:grpSpPr>
          <a:xfrm>
            <a:off x="8015982" y="2790324"/>
            <a:ext cx="167387" cy="89197"/>
            <a:chOff x="4662475" y="1976500"/>
            <a:chExt cx="68725" cy="36625"/>
          </a:xfrm>
        </p:grpSpPr>
        <p:sp>
          <p:nvSpPr>
            <p:cNvPr id="2978" name="Google Shape;2978;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1" name="Google Shape;2981;p53"/>
          <p:cNvGrpSpPr/>
          <p:nvPr/>
        </p:nvGrpSpPr>
        <p:grpSpPr>
          <a:xfrm>
            <a:off x="7712887" y="2793764"/>
            <a:ext cx="166899" cy="82317"/>
            <a:chOff x="4920150" y="1977875"/>
            <a:chExt cx="68525" cy="33800"/>
          </a:xfrm>
        </p:grpSpPr>
        <p:sp>
          <p:nvSpPr>
            <p:cNvPr id="2982" name="Google Shape;2982;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5" name="Google Shape;2985;p53"/>
          <p:cNvGrpSpPr/>
          <p:nvPr/>
        </p:nvGrpSpPr>
        <p:grpSpPr>
          <a:xfrm>
            <a:off x="7124044" y="3197682"/>
            <a:ext cx="125190" cy="127859"/>
            <a:chOff x="4676550" y="2160575"/>
            <a:chExt cx="51400" cy="52500"/>
          </a:xfrm>
        </p:grpSpPr>
        <p:sp>
          <p:nvSpPr>
            <p:cNvPr id="2986" name="Google Shape;2986;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9" name="Google Shape;2989;p53"/>
          <p:cNvGrpSpPr/>
          <p:nvPr/>
        </p:nvGrpSpPr>
        <p:grpSpPr>
          <a:xfrm>
            <a:off x="7421302" y="3204714"/>
            <a:ext cx="145405" cy="113794"/>
            <a:chOff x="4768325" y="2163475"/>
            <a:chExt cx="59700" cy="46725"/>
          </a:xfrm>
        </p:grpSpPr>
        <p:sp>
          <p:nvSpPr>
            <p:cNvPr id="2990" name="Google Shape;2990;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2" name="Google Shape;2992;p5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8" name="Google Shape;2998;p53"/>
          <p:cNvGrpSpPr/>
          <p:nvPr/>
        </p:nvGrpSpPr>
        <p:grpSpPr>
          <a:xfrm>
            <a:off x="7437621" y="3459808"/>
            <a:ext cx="112768" cy="106853"/>
            <a:chOff x="4768575" y="2253950"/>
            <a:chExt cx="46300" cy="43875"/>
          </a:xfrm>
        </p:grpSpPr>
        <p:sp>
          <p:nvSpPr>
            <p:cNvPr id="2999" name="Google Shape;2999;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53"/>
          <p:cNvGrpSpPr/>
          <p:nvPr/>
        </p:nvGrpSpPr>
        <p:grpSpPr>
          <a:xfrm>
            <a:off x="7737243" y="3948834"/>
            <a:ext cx="118187" cy="146246"/>
            <a:chOff x="4960900" y="2433225"/>
            <a:chExt cx="48525" cy="60050"/>
          </a:xfrm>
        </p:grpSpPr>
        <p:sp>
          <p:nvSpPr>
            <p:cNvPr id="3002" name="Google Shape;3002;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4" name="Google Shape;3004;p53"/>
          <p:cNvGrpSpPr/>
          <p:nvPr/>
        </p:nvGrpSpPr>
        <p:grpSpPr>
          <a:xfrm>
            <a:off x="7425808" y="4212895"/>
            <a:ext cx="136394" cy="143810"/>
            <a:chOff x="4854075" y="2527625"/>
            <a:chExt cx="56000" cy="59050"/>
          </a:xfrm>
        </p:grpSpPr>
        <p:sp>
          <p:nvSpPr>
            <p:cNvPr id="3005" name="Google Shape;3005;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7" name="Google Shape;3007;p5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0" name="Google Shape;3010;p53"/>
          <p:cNvGrpSpPr/>
          <p:nvPr/>
        </p:nvGrpSpPr>
        <p:grpSpPr>
          <a:xfrm>
            <a:off x="8050020" y="3676639"/>
            <a:ext cx="99312" cy="160797"/>
            <a:chOff x="5059700" y="2334775"/>
            <a:chExt cx="40775" cy="66025"/>
          </a:xfrm>
        </p:grpSpPr>
        <p:sp>
          <p:nvSpPr>
            <p:cNvPr id="3011" name="Google Shape;3011;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0" name="Google Shape;3020;p53"/>
          <p:cNvGrpSpPr/>
          <p:nvPr/>
        </p:nvGrpSpPr>
        <p:grpSpPr>
          <a:xfrm>
            <a:off x="8007184" y="3941771"/>
            <a:ext cx="184984" cy="160371"/>
            <a:chOff x="5037700" y="2430325"/>
            <a:chExt cx="75950" cy="65850"/>
          </a:xfrm>
        </p:grpSpPr>
        <p:sp>
          <p:nvSpPr>
            <p:cNvPr id="3021" name="Google Shape;3021;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3" name="Google Shape;3023;p53"/>
          <p:cNvGrpSpPr/>
          <p:nvPr/>
        </p:nvGrpSpPr>
        <p:grpSpPr>
          <a:xfrm>
            <a:off x="7426689" y="3708223"/>
            <a:ext cx="173014" cy="97629"/>
            <a:chOff x="4756975" y="2341800"/>
            <a:chExt cx="91975" cy="51925"/>
          </a:xfrm>
        </p:grpSpPr>
        <p:sp>
          <p:nvSpPr>
            <p:cNvPr id="3024" name="Google Shape;3024;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4" name="Google Shape;3044;p53"/>
          <p:cNvGrpSpPr/>
          <p:nvPr/>
        </p:nvGrpSpPr>
        <p:grpSpPr>
          <a:xfrm>
            <a:off x="7693626" y="4196920"/>
            <a:ext cx="212497" cy="175761"/>
            <a:chOff x="4943575" y="2516350"/>
            <a:chExt cx="98675" cy="81700"/>
          </a:xfrm>
        </p:grpSpPr>
        <p:sp>
          <p:nvSpPr>
            <p:cNvPr id="3045" name="Google Shape;3045;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3" name="Google Shape;3123;p5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1" name="Shape 3131"/>
        <p:cNvGrpSpPr/>
        <p:nvPr/>
      </p:nvGrpSpPr>
      <p:grpSpPr>
        <a:xfrm>
          <a:off x="0" y="0"/>
          <a:ext cx="0" cy="0"/>
          <a:chOff x="0" y="0"/>
          <a:chExt cx="0" cy="0"/>
        </a:xfrm>
      </p:grpSpPr>
      <p:grpSp>
        <p:nvGrpSpPr>
          <p:cNvPr id="3132" name="Google Shape;3132;p54"/>
          <p:cNvGrpSpPr/>
          <p:nvPr/>
        </p:nvGrpSpPr>
        <p:grpSpPr>
          <a:xfrm>
            <a:off x="752796" y="2869970"/>
            <a:ext cx="2622876" cy="1333540"/>
            <a:chOff x="238125" y="1038125"/>
            <a:chExt cx="7146800" cy="3633625"/>
          </a:xfrm>
        </p:grpSpPr>
        <p:sp>
          <p:nvSpPr>
            <p:cNvPr id="3133" name="Google Shape;3133;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5" name="Google Shape;4705;p54"/>
          <p:cNvGrpSpPr/>
          <p:nvPr/>
        </p:nvGrpSpPr>
        <p:grpSpPr>
          <a:xfrm>
            <a:off x="6681268" y="3584496"/>
            <a:ext cx="560636" cy="516497"/>
            <a:chOff x="6652051" y="3714143"/>
            <a:chExt cx="560636" cy="516497"/>
          </a:xfrm>
        </p:grpSpPr>
        <p:grpSp>
          <p:nvGrpSpPr>
            <p:cNvPr id="4706" name="Google Shape;4706;p54"/>
            <p:cNvGrpSpPr/>
            <p:nvPr/>
          </p:nvGrpSpPr>
          <p:grpSpPr>
            <a:xfrm>
              <a:off x="6669657" y="3716715"/>
              <a:ext cx="466768" cy="464314"/>
              <a:chOff x="3139766" y="765669"/>
              <a:chExt cx="886380" cy="881888"/>
            </a:xfrm>
          </p:grpSpPr>
          <p:grpSp>
            <p:nvGrpSpPr>
              <p:cNvPr id="4707" name="Google Shape;4707;p54"/>
              <p:cNvGrpSpPr/>
              <p:nvPr/>
            </p:nvGrpSpPr>
            <p:grpSpPr>
              <a:xfrm>
                <a:off x="3139766" y="765669"/>
                <a:ext cx="886380" cy="881888"/>
                <a:chOff x="3139766" y="765669"/>
                <a:chExt cx="886380" cy="881888"/>
              </a:xfrm>
            </p:grpSpPr>
            <p:sp>
              <p:nvSpPr>
                <p:cNvPr id="4708" name="Google Shape;4708;p5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7" name="Google Shape;4717;p5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1" name="Google Shape;4721;p5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54"/>
          <p:cNvGrpSpPr/>
          <p:nvPr/>
        </p:nvGrpSpPr>
        <p:grpSpPr>
          <a:xfrm>
            <a:off x="7679978" y="3065079"/>
            <a:ext cx="104231" cy="320340"/>
            <a:chOff x="7564426" y="3224343"/>
            <a:chExt cx="119985" cy="368801"/>
          </a:xfrm>
        </p:grpSpPr>
        <p:sp>
          <p:nvSpPr>
            <p:cNvPr id="4723" name="Google Shape;4723;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5" name="Google Shape;4725;p54"/>
          <p:cNvGrpSpPr/>
          <p:nvPr/>
        </p:nvGrpSpPr>
        <p:grpSpPr>
          <a:xfrm>
            <a:off x="7379466" y="3059180"/>
            <a:ext cx="189489" cy="332132"/>
            <a:chOff x="8370831" y="3202002"/>
            <a:chExt cx="218129" cy="382376"/>
          </a:xfrm>
        </p:grpSpPr>
        <p:sp>
          <p:nvSpPr>
            <p:cNvPr id="4726" name="Google Shape;4726;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8" name="Google Shape;4728;p54"/>
          <p:cNvGrpSpPr/>
          <p:nvPr/>
        </p:nvGrpSpPr>
        <p:grpSpPr>
          <a:xfrm>
            <a:off x="8102855" y="3470312"/>
            <a:ext cx="309429" cy="267000"/>
            <a:chOff x="6742064" y="3750480"/>
            <a:chExt cx="399315" cy="344560"/>
          </a:xfrm>
        </p:grpSpPr>
        <p:sp>
          <p:nvSpPr>
            <p:cNvPr id="4729" name="Google Shape;4729;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1" name="Google Shape;4731;p54"/>
          <p:cNvGrpSpPr/>
          <p:nvPr/>
        </p:nvGrpSpPr>
        <p:grpSpPr>
          <a:xfrm>
            <a:off x="7641874" y="3821360"/>
            <a:ext cx="180437" cy="281608"/>
            <a:chOff x="7248525" y="3739696"/>
            <a:chExt cx="230531" cy="359790"/>
          </a:xfrm>
        </p:grpSpPr>
        <p:sp>
          <p:nvSpPr>
            <p:cNvPr id="4732" name="Google Shape;4732;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4" name="Google Shape;4734;p54"/>
          <p:cNvGrpSpPr/>
          <p:nvPr/>
        </p:nvGrpSpPr>
        <p:grpSpPr>
          <a:xfrm>
            <a:off x="7887794" y="3464584"/>
            <a:ext cx="162896" cy="278710"/>
            <a:chOff x="7601242" y="3729267"/>
            <a:chExt cx="222566" cy="380803"/>
          </a:xfrm>
        </p:grpSpPr>
        <p:sp>
          <p:nvSpPr>
            <p:cNvPr id="4735" name="Google Shape;4735;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7" name="Google Shape;4737;p5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8" name="Google Shape;4738;p54"/>
          <p:cNvGrpSpPr/>
          <p:nvPr/>
        </p:nvGrpSpPr>
        <p:grpSpPr>
          <a:xfrm>
            <a:off x="7377439" y="3465724"/>
            <a:ext cx="193543" cy="275990"/>
            <a:chOff x="8304647" y="3738687"/>
            <a:chExt cx="225076" cy="320956"/>
          </a:xfrm>
        </p:grpSpPr>
        <p:sp>
          <p:nvSpPr>
            <p:cNvPr id="4739" name="Google Shape;4739;p5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54"/>
          <p:cNvGrpSpPr/>
          <p:nvPr/>
        </p:nvGrpSpPr>
        <p:grpSpPr>
          <a:xfrm>
            <a:off x="7649932" y="3465724"/>
            <a:ext cx="178492" cy="275990"/>
            <a:chOff x="8615101" y="3738687"/>
            <a:chExt cx="207573" cy="320956"/>
          </a:xfrm>
        </p:grpSpPr>
        <p:sp>
          <p:nvSpPr>
            <p:cNvPr id="4743" name="Google Shape;4743;p5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6" name="Google Shape;4746;p5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7" name="Google Shape;4747;p54"/>
          <p:cNvGrpSpPr/>
          <p:nvPr/>
        </p:nvGrpSpPr>
        <p:grpSpPr>
          <a:xfrm>
            <a:off x="7875463" y="3868385"/>
            <a:ext cx="187557" cy="187557"/>
            <a:chOff x="8565775" y="671075"/>
            <a:chExt cx="441000" cy="441000"/>
          </a:xfrm>
        </p:grpSpPr>
        <p:sp>
          <p:nvSpPr>
            <p:cNvPr id="4748" name="Google Shape;4748;p5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0" name="Google Shape;4750;p5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2" name="Google Shape;4752;p54"/>
          <p:cNvGrpSpPr/>
          <p:nvPr/>
        </p:nvGrpSpPr>
        <p:grpSpPr>
          <a:xfrm>
            <a:off x="6029935" y="2940910"/>
            <a:ext cx="587865" cy="517731"/>
            <a:chOff x="6000718" y="3070557"/>
            <a:chExt cx="587865" cy="517731"/>
          </a:xfrm>
        </p:grpSpPr>
        <p:sp>
          <p:nvSpPr>
            <p:cNvPr id="4753" name="Google Shape;4753;p5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54"/>
          <p:cNvGrpSpPr/>
          <p:nvPr/>
        </p:nvGrpSpPr>
        <p:grpSpPr>
          <a:xfrm>
            <a:off x="6044740" y="3584570"/>
            <a:ext cx="557665" cy="516387"/>
            <a:chOff x="6015523" y="3714217"/>
            <a:chExt cx="557665" cy="516387"/>
          </a:xfrm>
        </p:grpSpPr>
        <p:grpSp>
          <p:nvGrpSpPr>
            <p:cNvPr id="4764" name="Google Shape;4764;p54"/>
            <p:cNvGrpSpPr/>
            <p:nvPr/>
          </p:nvGrpSpPr>
          <p:grpSpPr>
            <a:xfrm>
              <a:off x="6036094" y="3716980"/>
              <a:ext cx="529822" cy="510480"/>
              <a:chOff x="3148311" y="-545634"/>
              <a:chExt cx="1006118" cy="969572"/>
            </a:xfrm>
          </p:grpSpPr>
          <p:sp>
            <p:nvSpPr>
              <p:cNvPr id="4765" name="Google Shape;4765;p5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5" name="Google Shape;4775;p5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54"/>
          <p:cNvGrpSpPr/>
          <p:nvPr/>
        </p:nvGrpSpPr>
        <p:grpSpPr>
          <a:xfrm>
            <a:off x="6673522" y="2943981"/>
            <a:ext cx="576302" cy="511871"/>
            <a:chOff x="6644304" y="3073628"/>
            <a:chExt cx="576302" cy="511871"/>
          </a:xfrm>
        </p:grpSpPr>
        <p:grpSp>
          <p:nvGrpSpPr>
            <p:cNvPr id="4777" name="Google Shape;4777;p54"/>
            <p:cNvGrpSpPr/>
            <p:nvPr/>
          </p:nvGrpSpPr>
          <p:grpSpPr>
            <a:xfrm>
              <a:off x="6712169" y="3073651"/>
              <a:ext cx="481611" cy="506713"/>
              <a:chOff x="1833536" y="-546641"/>
              <a:chExt cx="914567" cy="962419"/>
            </a:xfrm>
          </p:grpSpPr>
          <p:grpSp>
            <p:nvGrpSpPr>
              <p:cNvPr id="4778" name="Google Shape;4778;p54"/>
              <p:cNvGrpSpPr/>
              <p:nvPr/>
            </p:nvGrpSpPr>
            <p:grpSpPr>
              <a:xfrm>
                <a:off x="1833536" y="-524249"/>
                <a:ext cx="914567" cy="940027"/>
                <a:chOff x="1833536" y="-524249"/>
                <a:chExt cx="914567" cy="940027"/>
              </a:xfrm>
            </p:grpSpPr>
            <p:sp>
              <p:nvSpPr>
                <p:cNvPr id="4779" name="Google Shape;4779;p5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4" name="Google Shape;4784;p5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8" name="Google Shape;4788;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54"/>
          <p:cNvGrpSpPr/>
          <p:nvPr/>
        </p:nvGrpSpPr>
        <p:grpSpPr>
          <a:xfrm>
            <a:off x="5938558" y="1033351"/>
            <a:ext cx="2435960" cy="1297725"/>
            <a:chOff x="233350" y="949250"/>
            <a:chExt cx="7137300" cy="3802300"/>
          </a:xfrm>
        </p:grpSpPr>
        <p:sp>
          <p:nvSpPr>
            <p:cNvPr id="4790" name="Google Shape;4790;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54"/>
          <p:cNvGrpSpPr/>
          <p:nvPr/>
        </p:nvGrpSpPr>
        <p:grpSpPr>
          <a:xfrm>
            <a:off x="731715" y="995041"/>
            <a:ext cx="2665073" cy="1317140"/>
            <a:chOff x="793334" y="1192826"/>
            <a:chExt cx="2665073" cy="1317140"/>
          </a:xfrm>
        </p:grpSpPr>
        <p:sp>
          <p:nvSpPr>
            <p:cNvPr id="4842" name="Google Shape;4842;p54"/>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4"/>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4"/>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4"/>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4"/>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4"/>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4"/>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4"/>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4"/>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4"/>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4"/>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4"/>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4"/>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4"/>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4"/>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4"/>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4"/>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4"/>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4"/>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4"/>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4"/>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4"/>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4"/>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4"/>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4"/>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4"/>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4"/>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4"/>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4"/>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4"/>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4"/>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4"/>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4"/>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4"/>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4"/>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4"/>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4"/>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4"/>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4"/>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4"/>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4"/>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4"/>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4"/>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4"/>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4"/>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4"/>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4"/>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4"/>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4"/>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4"/>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4"/>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4"/>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4"/>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4"/>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4"/>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4"/>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4"/>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4"/>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4"/>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4"/>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4"/>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4"/>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4"/>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4"/>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4"/>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4"/>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4"/>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4"/>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4"/>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4"/>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4"/>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4"/>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4"/>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4"/>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4"/>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4"/>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4"/>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4"/>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4"/>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4"/>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4"/>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4"/>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4"/>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4"/>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4"/>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4"/>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4"/>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4"/>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4"/>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4"/>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4"/>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4"/>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4"/>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4"/>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4"/>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4"/>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4"/>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4"/>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4"/>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4"/>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4"/>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4"/>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4"/>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4"/>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4"/>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4"/>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4"/>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4"/>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4"/>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4"/>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4"/>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4"/>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4"/>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4"/>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4"/>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4"/>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4"/>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4"/>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4"/>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4"/>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4"/>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4"/>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4"/>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4"/>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4"/>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4"/>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4"/>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4"/>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4"/>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4"/>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4"/>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4"/>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4"/>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4"/>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4"/>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4"/>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4"/>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4"/>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4"/>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4"/>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4"/>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4"/>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4"/>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4"/>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4"/>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4"/>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4"/>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4"/>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4"/>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4"/>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4"/>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4"/>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4"/>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4"/>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4"/>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4"/>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4"/>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4"/>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4"/>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4"/>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4"/>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4"/>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4"/>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4"/>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4"/>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4"/>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4"/>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4"/>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4"/>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4"/>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4"/>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4"/>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4"/>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4"/>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4"/>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4"/>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4"/>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4"/>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4"/>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4"/>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4"/>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4"/>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4"/>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4"/>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4"/>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4"/>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4"/>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4"/>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4"/>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4"/>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4"/>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4"/>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4"/>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4"/>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4"/>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4"/>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4"/>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4"/>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4"/>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4"/>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4"/>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4"/>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4"/>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4"/>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4"/>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4"/>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4"/>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4"/>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4"/>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4"/>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4"/>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4"/>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4"/>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4"/>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4"/>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4"/>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4"/>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4"/>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4"/>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4"/>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4"/>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4"/>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4"/>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4"/>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4"/>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4"/>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4"/>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4"/>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4"/>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4"/>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4"/>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4"/>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4"/>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4"/>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4"/>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4"/>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4"/>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4"/>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4"/>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4"/>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4"/>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4"/>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4"/>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4"/>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4"/>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4"/>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4"/>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4"/>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4"/>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4"/>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4"/>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4"/>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4"/>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4"/>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4"/>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4"/>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4"/>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4"/>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4"/>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4"/>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4"/>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4"/>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4"/>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4"/>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4"/>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4"/>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4"/>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4"/>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4"/>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4"/>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4"/>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4"/>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4"/>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4"/>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4"/>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4"/>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4"/>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4"/>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4"/>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4"/>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4"/>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4"/>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4"/>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4"/>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4"/>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4"/>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4"/>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4"/>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4"/>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4"/>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4"/>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4"/>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4"/>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4"/>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4"/>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4"/>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4"/>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4"/>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4"/>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4"/>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4"/>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4"/>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4"/>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4"/>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4"/>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4"/>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4"/>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4"/>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4"/>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4"/>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4"/>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4"/>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4"/>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4"/>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4"/>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4"/>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4"/>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4"/>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4"/>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4"/>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4"/>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4"/>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4"/>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4"/>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4"/>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4"/>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4"/>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4"/>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4"/>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4"/>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4"/>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4"/>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4"/>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4"/>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4"/>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4"/>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4"/>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4"/>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4"/>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4"/>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4"/>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4"/>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4"/>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4"/>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4"/>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4"/>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4"/>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4"/>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4"/>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4"/>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4"/>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4"/>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4"/>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4"/>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4"/>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4"/>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4"/>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4"/>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4"/>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4"/>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4"/>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4"/>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4"/>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4"/>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4"/>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4"/>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4"/>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4"/>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4"/>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4"/>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4"/>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4"/>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4"/>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4"/>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4"/>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4"/>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4"/>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4"/>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4"/>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4"/>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4"/>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4"/>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4"/>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4"/>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4"/>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4"/>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4"/>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4"/>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4"/>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4"/>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4"/>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4"/>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4"/>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4"/>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4"/>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4"/>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4"/>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4"/>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4"/>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4"/>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4"/>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4"/>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4"/>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4"/>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4"/>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4"/>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4"/>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4"/>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4"/>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4"/>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4"/>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4"/>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4"/>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4"/>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4"/>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4"/>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4"/>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4"/>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4"/>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4"/>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4"/>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4"/>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4"/>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4"/>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4"/>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4"/>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4"/>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4"/>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4"/>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4"/>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4"/>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4"/>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4"/>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4"/>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4"/>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4"/>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4"/>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4"/>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4"/>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4"/>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4"/>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4"/>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4"/>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4"/>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4"/>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4"/>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4"/>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4"/>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4"/>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4"/>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4"/>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4"/>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4"/>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4"/>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4"/>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4"/>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4"/>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4"/>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4"/>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4"/>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4"/>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4"/>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4"/>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4"/>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4"/>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4"/>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4"/>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4"/>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4"/>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4"/>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4"/>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4"/>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4"/>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4"/>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4"/>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4"/>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4"/>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4"/>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4"/>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4"/>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4"/>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4"/>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4"/>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4"/>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4"/>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4"/>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4"/>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4"/>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4"/>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4"/>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4"/>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4"/>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4"/>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4"/>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4"/>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4"/>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4"/>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4"/>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4"/>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4"/>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4"/>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4"/>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4"/>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4"/>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4"/>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4"/>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4"/>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4"/>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4"/>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4"/>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4"/>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4"/>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4"/>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4"/>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4"/>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4"/>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4"/>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4"/>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4"/>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4"/>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4"/>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4"/>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4"/>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4"/>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4"/>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4"/>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4"/>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4"/>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4"/>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4"/>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4"/>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4"/>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4"/>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4"/>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4"/>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4"/>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4"/>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4"/>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4"/>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4"/>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4"/>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4"/>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4"/>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4"/>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4"/>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4"/>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4"/>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4"/>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4"/>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4"/>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4"/>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4"/>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4"/>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4"/>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4"/>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4"/>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4"/>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4"/>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4"/>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4"/>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4"/>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4"/>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4"/>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4"/>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4"/>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4"/>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4"/>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4"/>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4"/>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4"/>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4"/>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4"/>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4"/>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4"/>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4"/>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4"/>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4"/>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4"/>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4"/>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4"/>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4"/>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4"/>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4"/>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4"/>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4"/>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4"/>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4"/>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4"/>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4"/>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4"/>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4"/>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4"/>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4"/>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4"/>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4"/>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4"/>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4"/>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4"/>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4"/>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4"/>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4"/>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4"/>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4"/>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4"/>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4"/>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4"/>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4"/>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4"/>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4"/>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4"/>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4"/>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4"/>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4"/>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4"/>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4"/>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4"/>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4"/>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4"/>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4"/>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4"/>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4"/>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4"/>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4"/>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4"/>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4"/>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4"/>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4"/>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4"/>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4"/>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4"/>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4"/>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4"/>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4"/>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4"/>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4"/>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4"/>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4"/>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4"/>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4"/>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4"/>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4"/>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4"/>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4"/>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4"/>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4"/>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4"/>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4"/>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4"/>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4"/>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4"/>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4"/>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4"/>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4"/>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4"/>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4"/>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4"/>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4"/>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4"/>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4"/>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4"/>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4"/>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4"/>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4"/>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4"/>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4"/>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4"/>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4"/>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4"/>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4"/>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4"/>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4"/>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4"/>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4"/>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4"/>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4"/>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4"/>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4"/>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4"/>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4"/>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4"/>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4"/>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4"/>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4"/>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4"/>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4"/>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4"/>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4"/>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4"/>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4"/>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4"/>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4"/>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4"/>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4"/>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4"/>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4"/>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4"/>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4"/>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4"/>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4"/>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4"/>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4"/>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4"/>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4"/>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4"/>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4"/>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4"/>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4"/>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4"/>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4"/>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4"/>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4"/>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4"/>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4"/>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4"/>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4"/>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4"/>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4"/>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4"/>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4"/>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4"/>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4"/>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4"/>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4"/>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4"/>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4"/>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4"/>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4"/>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4"/>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4"/>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4"/>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4"/>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4"/>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4"/>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4"/>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4"/>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4"/>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4"/>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4"/>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4"/>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4"/>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4"/>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4"/>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4"/>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4"/>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4"/>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4"/>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4"/>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4"/>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4"/>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4"/>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4"/>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4"/>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4"/>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4"/>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4"/>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4"/>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4"/>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4"/>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4"/>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4"/>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4"/>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4"/>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4"/>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4"/>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4"/>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4"/>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4"/>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4"/>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4"/>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4"/>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4"/>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4"/>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4"/>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4"/>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4"/>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4"/>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4"/>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4"/>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4"/>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4"/>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4"/>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4"/>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4"/>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4"/>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4"/>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4"/>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4"/>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4"/>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4"/>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4"/>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4"/>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4"/>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4"/>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4"/>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4"/>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4"/>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4"/>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4"/>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4"/>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4"/>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4"/>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4"/>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4"/>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4"/>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4"/>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4"/>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4"/>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4"/>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4"/>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4"/>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4"/>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4"/>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4"/>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4"/>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4"/>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4"/>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4"/>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4"/>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4"/>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4"/>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4"/>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4"/>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4"/>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4"/>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4"/>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4"/>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4"/>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4"/>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4"/>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4"/>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4"/>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4"/>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4"/>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4"/>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4"/>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4"/>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4"/>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4"/>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4"/>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4"/>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4"/>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4"/>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4"/>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4"/>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4"/>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4"/>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4"/>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4"/>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4"/>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4"/>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4"/>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4"/>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4"/>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4"/>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4"/>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4"/>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4"/>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4"/>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4"/>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4"/>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4"/>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4"/>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4"/>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4"/>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4"/>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4"/>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4"/>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4"/>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4"/>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4"/>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4"/>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4"/>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4"/>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4"/>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4"/>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4"/>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4"/>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4"/>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4"/>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4"/>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4"/>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4"/>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4"/>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4"/>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4"/>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4"/>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4"/>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4"/>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4"/>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4"/>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4"/>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4"/>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4"/>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4"/>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4"/>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4"/>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4"/>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4"/>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4"/>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4"/>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4"/>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4"/>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4"/>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4"/>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4"/>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4"/>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4"/>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4"/>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4"/>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4"/>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4"/>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4"/>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4"/>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4"/>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4"/>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4"/>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4"/>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4"/>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4"/>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4"/>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4"/>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4"/>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4"/>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4"/>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4"/>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4"/>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4"/>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4"/>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4"/>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4"/>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4"/>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4"/>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4"/>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4"/>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4"/>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4"/>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4"/>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4"/>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4"/>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4"/>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4"/>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4"/>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4"/>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4"/>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4"/>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4"/>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4"/>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4"/>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4"/>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4"/>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4"/>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4"/>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4"/>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4"/>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4"/>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4"/>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4"/>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4"/>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4"/>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4"/>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4"/>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4"/>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4"/>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4"/>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4"/>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4"/>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4"/>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4"/>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4"/>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4"/>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4"/>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4"/>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4"/>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4"/>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4"/>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4"/>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4"/>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4"/>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4"/>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4"/>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4"/>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4"/>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4"/>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4"/>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4"/>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4"/>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4"/>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4"/>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4"/>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4"/>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4"/>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4"/>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4"/>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4"/>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4"/>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4"/>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4"/>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4"/>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4"/>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4"/>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4"/>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4"/>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4"/>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4"/>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4"/>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4"/>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4"/>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4"/>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4"/>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4"/>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4"/>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4"/>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4"/>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4"/>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4"/>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4"/>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4"/>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4"/>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4"/>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4"/>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4"/>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4"/>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4"/>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4"/>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4"/>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4"/>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4"/>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4"/>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4"/>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4"/>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4"/>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4"/>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4"/>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4"/>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4"/>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4"/>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4"/>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4"/>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4"/>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4"/>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4"/>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4"/>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4"/>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4"/>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4"/>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4"/>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4"/>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4"/>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4"/>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4"/>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4"/>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4"/>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4"/>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4"/>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4"/>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4"/>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4"/>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4"/>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4"/>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4"/>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4"/>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4"/>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4"/>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4"/>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4"/>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4"/>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4"/>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4"/>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4"/>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4"/>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4"/>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4"/>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4"/>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4"/>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4"/>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4"/>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4"/>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4"/>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4"/>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4"/>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4"/>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4"/>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4"/>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4"/>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4"/>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4"/>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4"/>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4"/>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4"/>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4"/>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4"/>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4"/>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4"/>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4"/>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4"/>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4"/>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4"/>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4"/>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4"/>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4"/>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4"/>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4"/>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4"/>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4"/>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4"/>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4"/>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4"/>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4"/>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4"/>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4"/>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4"/>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4"/>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4"/>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4"/>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4"/>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4"/>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4"/>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4"/>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4"/>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4"/>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4"/>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4"/>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4"/>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4"/>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4"/>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4"/>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4"/>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4"/>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4"/>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4"/>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4"/>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4"/>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4"/>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4"/>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4"/>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4"/>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4"/>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4"/>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4"/>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4"/>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4"/>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4"/>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4"/>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4"/>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4"/>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4"/>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4"/>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4"/>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4"/>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4"/>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4"/>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4"/>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4"/>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4"/>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4"/>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4"/>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4"/>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4"/>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4"/>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4"/>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4"/>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4"/>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4"/>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4"/>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4"/>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4"/>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4"/>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4"/>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4"/>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4"/>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4"/>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4"/>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4"/>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4"/>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4"/>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4"/>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4"/>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4"/>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4"/>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4"/>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4"/>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4"/>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4"/>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4"/>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4"/>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4"/>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4"/>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4"/>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4"/>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4"/>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4"/>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4"/>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4"/>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4"/>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4"/>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4"/>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4"/>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4"/>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4"/>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4"/>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4"/>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4"/>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4"/>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4"/>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4"/>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4"/>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4"/>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4"/>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4"/>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4"/>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4"/>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4"/>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4"/>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4"/>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4"/>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4"/>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4"/>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4"/>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4"/>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4"/>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4"/>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4"/>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4"/>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4"/>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4"/>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4"/>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4"/>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4"/>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4"/>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4"/>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4"/>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4"/>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4"/>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4"/>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4"/>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4"/>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4"/>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4"/>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4"/>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4"/>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4"/>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4"/>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4"/>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4"/>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4"/>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4"/>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4"/>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4"/>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4"/>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4"/>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4"/>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4"/>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4"/>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4"/>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4"/>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4"/>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4"/>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4"/>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4"/>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4"/>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4"/>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4"/>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4"/>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4"/>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4"/>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4"/>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4"/>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4"/>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4"/>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4"/>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4"/>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4"/>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4"/>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4"/>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4"/>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4"/>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4"/>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4"/>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4"/>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4"/>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4"/>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4"/>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4"/>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4"/>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4"/>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4"/>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4"/>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4"/>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4"/>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4"/>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4"/>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4"/>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4"/>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4"/>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4"/>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4"/>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4"/>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4"/>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4"/>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4"/>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4"/>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4"/>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4"/>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4"/>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4"/>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4"/>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4"/>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4"/>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4"/>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4"/>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4"/>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4"/>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4"/>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4"/>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4"/>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4"/>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4"/>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4"/>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4"/>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4"/>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4"/>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4"/>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4"/>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4"/>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4"/>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4"/>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4"/>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4"/>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4"/>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4"/>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4"/>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4"/>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4"/>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4"/>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4"/>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4"/>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4"/>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4"/>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4"/>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4"/>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4"/>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4"/>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4"/>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4"/>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4"/>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4"/>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4"/>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4"/>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4"/>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4"/>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4"/>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4"/>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4"/>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4"/>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4"/>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4"/>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4"/>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4"/>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4"/>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4"/>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4"/>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4"/>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4"/>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4"/>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4"/>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4"/>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4"/>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4"/>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4"/>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4"/>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4"/>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4"/>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4"/>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4"/>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4"/>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4"/>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4"/>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4"/>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4"/>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4"/>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4"/>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4"/>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4"/>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4"/>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4"/>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4"/>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4"/>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4"/>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4"/>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4"/>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4"/>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4"/>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4"/>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4"/>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4"/>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4"/>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4"/>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4"/>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4"/>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4"/>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4"/>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4"/>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4"/>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4"/>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4"/>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4"/>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4"/>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4"/>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4"/>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4"/>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4"/>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4"/>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4"/>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4"/>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4"/>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4"/>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4"/>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4"/>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4"/>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4"/>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4"/>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4"/>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4"/>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4"/>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4"/>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4"/>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4"/>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4"/>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4"/>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4"/>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4"/>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4"/>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4"/>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4"/>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4"/>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4"/>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4"/>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4"/>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4"/>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4"/>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4"/>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4"/>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4"/>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4"/>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4"/>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4"/>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4"/>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4"/>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4"/>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4"/>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4"/>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4"/>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4"/>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4"/>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4"/>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4"/>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4"/>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4"/>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4"/>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4"/>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4"/>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4"/>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4"/>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4"/>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4"/>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4"/>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4"/>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4"/>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4"/>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4"/>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4"/>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4"/>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4"/>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4"/>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4"/>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4"/>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4"/>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4"/>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4"/>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4"/>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4"/>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4"/>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4"/>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4"/>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4"/>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4"/>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4"/>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4"/>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4"/>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4"/>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4"/>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4"/>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4"/>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4"/>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4"/>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4"/>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4"/>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4"/>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4"/>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4"/>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4"/>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4"/>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4"/>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4"/>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4"/>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4"/>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4"/>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4"/>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4"/>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4"/>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4"/>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4"/>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4"/>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4"/>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4"/>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4"/>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4"/>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4"/>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4"/>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4"/>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4"/>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4"/>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4"/>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4"/>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4"/>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4"/>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4"/>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4"/>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4"/>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4"/>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4"/>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4"/>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4"/>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4"/>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4"/>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4"/>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4"/>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4"/>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4"/>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4"/>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4"/>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4"/>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4"/>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4"/>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4"/>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4"/>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4"/>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4"/>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4"/>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4"/>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4"/>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4"/>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4"/>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4"/>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4"/>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4"/>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4"/>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4"/>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4"/>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4"/>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4"/>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4"/>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4"/>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4"/>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4"/>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4"/>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4"/>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4"/>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4"/>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4"/>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4"/>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4"/>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4"/>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4"/>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4"/>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4"/>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4"/>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4"/>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4"/>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4"/>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4"/>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4"/>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4"/>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4"/>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4"/>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4"/>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4"/>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4"/>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4"/>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4"/>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4"/>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4"/>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4"/>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4"/>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4"/>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4"/>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4"/>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4"/>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4"/>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4"/>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4"/>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4"/>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4"/>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4"/>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4"/>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4"/>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4"/>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4"/>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4"/>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4"/>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4"/>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4"/>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4"/>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4"/>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4"/>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4"/>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4"/>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4"/>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4"/>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4"/>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4"/>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4"/>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4"/>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4"/>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4"/>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4"/>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4"/>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4"/>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4"/>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4"/>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4"/>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4"/>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4"/>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4"/>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4"/>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4"/>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4"/>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4"/>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4"/>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4"/>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4"/>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4"/>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4"/>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4"/>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4"/>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4"/>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4"/>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4"/>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4"/>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4"/>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4"/>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4"/>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4"/>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4"/>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4"/>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4"/>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4"/>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4"/>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4"/>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4"/>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4"/>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4"/>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4"/>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4"/>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4"/>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4"/>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4"/>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4"/>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4"/>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4"/>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4"/>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4"/>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4"/>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4"/>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4"/>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4"/>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4"/>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4"/>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4"/>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4"/>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4"/>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4"/>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4"/>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4"/>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4"/>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4"/>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4"/>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4"/>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4"/>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4"/>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4"/>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4"/>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4"/>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4"/>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4"/>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4"/>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4"/>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4"/>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4"/>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4"/>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4"/>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4"/>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4"/>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4"/>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4"/>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4"/>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4"/>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4"/>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4"/>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4"/>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4"/>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4"/>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4"/>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4"/>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4"/>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4"/>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4"/>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4"/>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4"/>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4"/>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4"/>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4"/>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4"/>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4"/>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4"/>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4"/>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4"/>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4"/>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4"/>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4"/>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4"/>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4"/>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4"/>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4"/>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4"/>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4"/>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4"/>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4"/>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4"/>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4"/>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4"/>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4"/>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4"/>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4"/>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4"/>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4"/>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4"/>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4"/>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4"/>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4"/>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4"/>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4"/>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4"/>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4"/>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4"/>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4"/>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4"/>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4"/>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4"/>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4"/>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4"/>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4"/>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4"/>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4"/>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4"/>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4"/>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4"/>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4"/>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4"/>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4"/>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4"/>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4"/>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4"/>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4"/>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4"/>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4"/>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4"/>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4"/>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4"/>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4"/>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4"/>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4"/>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4"/>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4"/>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4"/>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4"/>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4"/>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4"/>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4"/>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4"/>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4"/>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4"/>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4"/>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4"/>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4"/>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4"/>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4"/>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4"/>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4"/>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4"/>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4"/>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4"/>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4"/>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4"/>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4"/>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4"/>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4"/>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4"/>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4"/>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4"/>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4"/>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4"/>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4"/>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4"/>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4"/>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4"/>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4"/>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4"/>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4"/>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4"/>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4"/>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4"/>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4"/>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4"/>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4"/>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4"/>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4"/>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4"/>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4"/>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4"/>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4"/>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4"/>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4"/>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4"/>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4"/>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4"/>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4"/>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4"/>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4"/>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4"/>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4"/>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4"/>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4"/>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4"/>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4"/>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4"/>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4"/>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4"/>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4"/>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4"/>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4"/>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4"/>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4"/>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4"/>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4"/>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4"/>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4"/>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4"/>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4"/>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4"/>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4"/>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4"/>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4"/>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4"/>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4"/>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4"/>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4"/>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4"/>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4"/>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4"/>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4"/>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4"/>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4"/>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4"/>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4"/>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4"/>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4"/>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4"/>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4"/>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4"/>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4"/>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4"/>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4"/>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4"/>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4"/>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4"/>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4"/>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4"/>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4"/>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4"/>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4"/>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4"/>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4"/>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4"/>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4"/>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4"/>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4"/>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4"/>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4"/>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4"/>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4"/>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4"/>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4"/>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4"/>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4"/>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4"/>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4"/>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4"/>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4"/>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4"/>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4"/>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4"/>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4"/>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4"/>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4"/>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4"/>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4"/>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4"/>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4"/>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4"/>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4"/>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4"/>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4"/>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4"/>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4"/>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4"/>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4"/>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4"/>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4"/>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4"/>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4"/>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4"/>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4"/>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4"/>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4"/>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4"/>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4"/>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4"/>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4"/>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4"/>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4"/>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4"/>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4"/>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4"/>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4"/>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4"/>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4"/>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4"/>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4"/>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4"/>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4"/>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4"/>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4"/>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4"/>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4"/>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4"/>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4"/>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4"/>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4"/>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4"/>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4"/>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4"/>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4"/>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4"/>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4"/>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4"/>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4"/>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4"/>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4"/>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4"/>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4"/>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4"/>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4"/>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4"/>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4"/>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4"/>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4"/>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4"/>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4"/>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4"/>
          <p:cNvGrpSpPr/>
          <p:nvPr/>
        </p:nvGrpSpPr>
        <p:grpSpPr>
          <a:xfrm>
            <a:off x="3450485" y="919691"/>
            <a:ext cx="2310381" cy="1488888"/>
            <a:chOff x="229225" y="549050"/>
            <a:chExt cx="7161750" cy="4615275"/>
          </a:xfrm>
        </p:grpSpPr>
        <p:sp>
          <p:nvSpPr>
            <p:cNvPr id="8810" name="Google Shape;8810;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4"/>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54"/>
          <p:cNvGrpSpPr/>
          <p:nvPr/>
        </p:nvGrpSpPr>
        <p:grpSpPr>
          <a:xfrm>
            <a:off x="3548403" y="2849588"/>
            <a:ext cx="2310282" cy="1374222"/>
            <a:chOff x="238125" y="732525"/>
            <a:chExt cx="7130500" cy="4241425"/>
          </a:xfrm>
        </p:grpSpPr>
        <p:sp>
          <p:nvSpPr>
            <p:cNvPr id="8928" name="Google Shape;8928;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5" name="Shape 9045"/>
        <p:cNvGrpSpPr/>
        <p:nvPr/>
      </p:nvGrpSpPr>
      <p:grpSpPr>
        <a:xfrm>
          <a:off x="0" y="0"/>
          <a:ext cx="0" cy="0"/>
          <a:chOff x="0" y="0"/>
          <a:chExt cx="0" cy="0"/>
        </a:xfrm>
      </p:grpSpPr>
      <p:grpSp>
        <p:nvGrpSpPr>
          <p:cNvPr id="9046" name="Google Shape;9046;p55"/>
          <p:cNvGrpSpPr/>
          <p:nvPr/>
        </p:nvGrpSpPr>
        <p:grpSpPr>
          <a:xfrm>
            <a:off x="2100560" y="3398663"/>
            <a:ext cx="1102891" cy="760337"/>
            <a:chOff x="4967783" y="2151471"/>
            <a:chExt cx="3920692" cy="2702940"/>
          </a:xfrm>
        </p:grpSpPr>
        <p:grpSp>
          <p:nvGrpSpPr>
            <p:cNvPr id="9047" name="Google Shape;9047;p55"/>
            <p:cNvGrpSpPr/>
            <p:nvPr/>
          </p:nvGrpSpPr>
          <p:grpSpPr>
            <a:xfrm>
              <a:off x="5045709" y="2252109"/>
              <a:ext cx="3761071" cy="2501708"/>
              <a:chOff x="2691784" y="1805334"/>
              <a:chExt cx="3761071" cy="2501708"/>
            </a:xfrm>
          </p:grpSpPr>
          <p:sp>
            <p:nvSpPr>
              <p:cNvPr id="9048" name="Google Shape;9048;p5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55"/>
            <p:cNvGrpSpPr/>
            <p:nvPr/>
          </p:nvGrpSpPr>
          <p:grpSpPr>
            <a:xfrm>
              <a:off x="4967783" y="2151471"/>
              <a:ext cx="3920692" cy="2702940"/>
              <a:chOff x="2613858" y="1704696"/>
              <a:chExt cx="3920692" cy="2702940"/>
            </a:xfrm>
          </p:grpSpPr>
          <p:sp>
            <p:nvSpPr>
              <p:cNvPr id="9056" name="Google Shape;9056;p5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1" name="Google Shape;9061;p55"/>
          <p:cNvGrpSpPr/>
          <p:nvPr/>
        </p:nvGrpSpPr>
        <p:grpSpPr>
          <a:xfrm>
            <a:off x="3504468" y="1286940"/>
            <a:ext cx="1561911" cy="708580"/>
            <a:chOff x="3530532" y="1496185"/>
            <a:chExt cx="1561911" cy="708580"/>
          </a:xfrm>
        </p:grpSpPr>
        <p:grpSp>
          <p:nvGrpSpPr>
            <p:cNvPr id="9062" name="Google Shape;9062;p55"/>
            <p:cNvGrpSpPr/>
            <p:nvPr/>
          </p:nvGrpSpPr>
          <p:grpSpPr>
            <a:xfrm>
              <a:off x="3720318" y="1857562"/>
              <a:ext cx="1372125" cy="54"/>
              <a:chOff x="3720318" y="1857562"/>
              <a:chExt cx="1372125" cy="54"/>
            </a:xfrm>
          </p:grpSpPr>
          <p:cxnSp>
            <p:nvCxnSpPr>
              <p:cNvPr id="9063" name="Google Shape;9063;p55"/>
              <p:cNvCxnSpPr>
                <a:endCxn id="906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065" name="Google Shape;9065;p5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066" name="Google Shape;9066;p5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067" name="Google Shape;9067;p55"/>
              <p:cNvCxnSpPr>
                <a:stCxn id="906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068" name="Google Shape;9068;p55"/>
            <p:cNvGrpSpPr/>
            <p:nvPr/>
          </p:nvGrpSpPr>
          <p:grpSpPr>
            <a:xfrm>
              <a:off x="3567462" y="1496185"/>
              <a:ext cx="286500" cy="272914"/>
              <a:chOff x="3567462" y="1496185"/>
              <a:chExt cx="286500" cy="272914"/>
            </a:xfrm>
          </p:grpSpPr>
          <p:cxnSp>
            <p:nvCxnSpPr>
              <p:cNvPr id="9069" name="Google Shape;9069;p5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070" name="Google Shape;9070;p5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1" name="Google Shape;9071;p5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3" name="Google Shape;9073;p55"/>
            <p:cNvGrpSpPr/>
            <p:nvPr/>
          </p:nvGrpSpPr>
          <p:grpSpPr>
            <a:xfrm>
              <a:off x="3929014" y="1960574"/>
              <a:ext cx="286500" cy="242342"/>
              <a:chOff x="3929014" y="1960574"/>
              <a:chExt cx="286500" cy="242342"/>
            </a:xfrm>
          </p:grpSpPr>
          <p:cxnSp>
            <p:nvCxnSpPr>
              <p:cNvPr id="9074" name="Google Shape;9074;p5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075" name="Google Shape;9075;p5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5"/>
            <p:cNvGrpSpPr/>
            <p:nvPr/>
          </p:nvGrpSpPr>
          <p:grpSpPr>
            <a:xfrm>
              <a:off x="4290828" y="1496185"/>
              <a:ext cx="286500" cy="272914"/>
              <a:chOff x="4290828" y="1496185"/>
              <a:chExt cx="286500" cy="272914"/>
            </a:xfrm>
          </p:grpSpPr>
          <p:cxnSp>
            <p:nvCxnSpPr>
              <p:cNvPr id="9077" name="Google Shape;9077;p5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078" name="Google Shape;9078;p5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9" name="Google Shape;9079;p5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0" name="Google Shape;9080;p55"/>
            <p:cNvGrpSpPr/>
            <p:nvPr/>
          </p:nvGrpSpPr>
          <p:grpSpPr>
            <a:xfrm>
              <a:off x="4657726" y="1959674"/>
              <a:ext cx="286500" cy="245092"/>
              <a:chOff x="4657726" y="1959674"/>
              <a:chExt cx="286500" cy="245092"/>
            </a:xfrm>
          </p:grpSpPr>
          <p:cxnSp>
            <p:nvCxnSpPr>
              <p:cNvPr id="9081" name="Google Shape;9081;p5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082" name="Google Shape;9082;p5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3" name="Google Shape;9083;p55"/>
          <p:cNvGrpSpPr/>
          <p:nvPr/>
        </p:nvGrpSpPr>
        <p:grpSpPr>
          <a:xfrm>
            <a:off x="3486488" y="2149036"/>
            <a:ext cx="1597032" cy="378649"/>
            <a:chOff x="3512551" y="2358282"/>
            <a:chExt cx="1597032" cy="378649"/>
          </a:xfrm>
        </p:grpSpPr>
        <p:grpSp>
          <p:nvGrpSpPr>
            <p:cNvPr id="9084" name="Google Shape;9084;p55"/>
            <p:cNvGrpSpPr/>
            <p:nvPr/>
          </p:nvGrpSpPr>
          <p:grpSpPr>
            <a:xfrm>
              <a:off x="3738198" y="2553002"/>
              <a:ext cx="1145834" cy="117"/>
              <a:chOff x="3738198" y="2553002"/>
              <a:chExt cx="1145834" cy="117"/>
            </a:xfrm>
          </p:grpSpPr>
          <p:cxnSp>
            <p:nvCxnSpPr>
              <p:cNvPr id="9085" name="Google Shape;9085;p5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086" name="Google Shape;9086;p5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087" name="Google Shape;9087;p55"/>
              <p:cNvCxnSpPr>
                <a:stCxn id="9088" idx="6"/>
                <a:endCxn id="908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090" name="Google Shape;9090;p55"/>
            <p:cNvGrpSpPr/>
            <p:nvPr/>
          </p:nvGrpSpPr>
          <p:grpSpPr>
            <a:xfrm>
              <a:off x="3969644" y="2440153"/>
              <a:ext cx="225900" cy="296779"/>
              <a:chOff x="3969644" y="2440153"/>
              <a:chExt cx="225900" cy="296779"/>
            </a:xfrm>
          </p:grpSpPr>
          <p:cxnSp>
            <p:nvCxnSpPr>
              <p:cNvPr id="9091" name="Google Shape;9091;p5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089" name="Google Shape;9089;p5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5"/>
            <p:cNvGrpSpPr/>
            <p:nvPr/>
          </p:nvGrpSpPr>
          <p:grpSpPr>
            <a:xfrm>
              <a:off x="4426818" y="2358282"/>
              <a:ext cx="225600" cy="307471"/>
              <a:chOff x="4426818" y="2358282"/>
              <a:chExt cx="225600" cy="307471"/>
            </a:xfrm>
          </p:grpSpPr>
          <p:cxnSp>
            <p:nvCxnSpPr>
              <p:cNvPr id="9094" name="Google Shape;9094;p55"/>
              <p:cNvCxnSpPr>
                <a:stCxn id="909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096" name="Google Shape;9096;p5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55"/>
            <p:cNvGrpSpPr/>
            <p:nvPr/>
          </p:nvGrpSpPr>
          <p:grpSpPr>
            <a:xfrm>
              <a:off x="4883984" y="2440153"/>
              <a:ext cx="225600" cy="296479"/>
              <a:chOff x="4883984" y="2440153"/>
              <a:chExt cx="225600" cy="296479"/>
            </a:xfrm>
          </p:grpSpPr>
          <p:cxnSp>
            <p:nvCxnSpPr>
              <p:cNvPr id="9098" name="Google Shape;9098;p5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099" name="Google Shape;9099;p5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55"/>
            <p:cNvGrpSpPr/>
            <p:nvPr/>
          </p:nvGrpSpPr>
          <p:grpSpPr>
            <a:xfrm>
              <a:off x="3512551" y="2358356"/>
              <a:ext cx="225647" cy="307629"/>
              <a:chOff x="2182679" y="2005014"/>
              <a:chExt cx="792300" cy="1080158"/>
            </a:xfrm>
          </p:grpSpPr>
          <p:cxnSp>
            <p:nvCxnSpPr>
              <p:cNvPr id="9102" name="Google Shape;9102;p55"/>
              <p:cNvCxnSpPr>
                <a:stCxn id="910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088" name="Google Shape;9088;p5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4" name="Google Shape;9104;p55"/>
          <p:cNvGrpSpPr/>
          <p:nvPr/>
        </p:nvGrpSpPr>
        <p:grpSpPr>
          <a:xfrm>
            <a:off x="6846570" y="972834"/>
            <a:ext cx="1559809" cy="722610"/>
            <a:chOff x="634175" y="2986275"/>
            <a:chExt cx="3147949" cy="1458344"/>
          </a:xfrm>
        </p:grpSpPr>
        <p:cxnSp>
          <p:nvCxnSpPr>
            <p:cNvPr id="9105" name="Google Shape;9105;p55"/>
            <p:cNvCxnSpPr>
              <a:stCxn id="9106" idx="4"/>
              <a:endCxn id="910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108" name="Google Shape;9108;p55"/>
            <p:cNvCxnSpPr>
              <a:stCxn id="9107" idx="0"/>
              <a:endCxn id="910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110" name="Google Shape;9110;p55"/>
            <p:cNvCxnSpPr>
              <a:stCxn id="9109" idx="4"/>
              <a:endCxn id="911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112" name="Google Shape;9112;p55"/>
            <p:cNvCxnSpPr>
              <a:stCxn id="9111" idx="0"/>
              <a:endCxn id="911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113" name="Google Shape;9113;p5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109" name="Google Shape;9109;p5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106" name="Google Shape;9106;p5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111" name="Google Shape;9111;p5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107" name="Google Shape;9107;p5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114" name="Google Shape;9114;p55"/>
          <p:cNvGrpSpPr/>
          <p:nvPr/>
        </p:nvGrpSpPr>
        <p:grpSpPr>
          <a:xfrm>
            <a:off x="3500360" y="2682741"/>
            <a:ext cx="1570719" cy="294123"/>
            <a:chOff x="998425" y="1182125"/>
            <a:chExt cx="1065400" cy="199500"/>
          </a:xfrm>
        </p:grpSpPr>
        <p:sp>
          <p:nvSpPr>
            <p:cNvPr id="9115" name="Google Shape;9115;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55"/>
          <p:cNvGrpSpPr/>
          <p:nvPr/>
        </p:nvGrpSpPr>
        <p:grpSpPr>
          <a:xfrm>
            <a:off x="6843616" y="1800228"/>
            <a:ext cx="1565716" cy="366729"/>
            <a:chOff x="1247650" y="2075423"/>
            <a:chExt cx="6648477" cy="1557238"/>
          </a:xfrm>
        </p:grpSpPr>
        <p:sp>
          <p:nvSpPr>
            <p:cNvPr id="9121" name="Google Shape;9121;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55"/>
          <p:cNvGrpSpPr/>
          <p:nvPr/>
        </p:nvGrpSpPr>
        <p:grpSpPr>
          <a:xfrm>
            <a:off x="6827928" y="2949043"/>
            <a:ext cx="1597061" cy="663440"/>
            <a:chOff x="6796238" y="3158297"/>
            <a:chExt cx="1630319" cy="677257"/>
          </a:xfrm>
        </p:grpSpPr>
        <p:cxnSp>
          <p:nvCxnSpPr>
            <p:cNvPr id="9128" name="Google Shape;9128;p5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129" name="Google Shape;9129;p5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130" name="Google Shape;9130;p5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131" name="Google Shape;9131;p5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132" name="Google Shape;9132;p55"/>
            <p:cNvGrpSpPr/>
            <p:nvPr/>
          </p:nvGrpSpPr>
          <p:grpSpPr>
            <a:xfrm>
              <a:off x="6796238" y="3311904"/>
              <a:ext cx="1630319" cy="377697"/>
              <a:chOff x="6796238" y="3311904"/>
              <a:chExt cx="1630319" cy="377697"/>
            </a:xfrm>
          </p:grpSpPr>
          <p:sp>
            <p:nvSpPr>
              <p:cNvPr id="9133" name="Google Shape;9133;p5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36" name="Google Shape;9136;p55"/>
          <p:cNvGrpSpPr/>
          <p:nvPr/>
        </p:nvGrpSpPr>
        <p:grpSpPr>
          <a:xfrm>
            <a:off x="5349066" y="970435"/>
            <a:ext cx="1368606" cy="1593805"/>
            <a:chOff x="1839112" y="2209163"/>
            <a:chExt cx="1918159" cy="2233784"/>
          </a:xfrm>
        </p:grpSpPr>
        <p:sp>
          <p:nvSpPr>
            <p:cNvPr id="9137" name="Google Shape;9137;p5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40" name="Google Shape;9140;p55"/>
            <p:cNvCxnSpPr>
              <a:stCxn id="9137" idx="6"/>
              <a:endCxn id="913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141" name="Google Shape;9141;p55"/>
            <p:cNvCxnSpPr>
              <a:stCxn id="9138" idx="4"/>
              <a:endCxn id="914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143" name="Google Shape;9143;p55"/>
            <p:cNvCxnSpPr>
              <a:stCxn id="9142" idx="6"/>
              <a:endCxn id="913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144" name="Google Shape;9144;p55"/>
            <p:cNvCxnSpPr>
              <a:stCxn id="9139" idx="4"/>
              <a:endCxn id="914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142" name="Google Shape;9142;p5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47" name="Google Shape;9147;p55"/>
            <p:cNvCxnSpPr>
              <a:endCxn id="914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148" name="Google Shape;9148;p55"/>
          <p:cNvGrpSpPr/>
          <p:nvPr/>
        </p:nvGrpSpPr>
        <p:grpSpPr>
          <a:xfrm>
            <a:off x="3481439" y="976671"/>
            <a:ext cx="1637968" cy="154942"/>
            <a:chOff x="238125" y="2506075"/>
            <a:chExt cx="7115411" cy="673075"/>
          </a:xfrm>
        </p:grpSpPr>
        <p:sp>
          <p:nvSpPr>
            <p:cNvPr id="9149" name="Google Shape;9149;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55"/>
          <p:cNvGrpSpPr/>
          <p:nvPr/>
        </p:nvGrpSpPr>
        <p:grpSpPr>
          <a:xfrm>
            <a:off x="720124" y="1298269"/>
            <a:ext cx="2476762" cy="91743"/>
            <a:chOff x="1464850" y="436376"/>
            <a:chExt cx="6001362" cy="222300"/>
          </a:xfrm>
        </p:grpSpPr>
        <p:sp>
          <p:nvSpPr>
            <p:cNvPr id="9155" name="Google Shape;9155;p5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60" name="Google Shape;9160;p5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161" name="Google Shape;9161;p5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162" name="Google Shape;9162;p5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163" name="Google Shape;9163;p5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164" name="Google Shape;9164;p55"/>
          <p:cNvGrpSpPr/>
          <p:nvPr/>
        </p:nvGrpSpPr>
        <p:grpSpPr>
          <a:xfrm>
            <a:off x="706391" y="2533734"/>
            <a:ext cx="1452710" cy="651923"/>
            <a:chOff x="803162" y="2667727"/>
            <a:chExt cx="1411906" cy="633611"/>
          </a:xfrm>
        </p:grpSpPr>
        <p:cxnSp>
          <p:nvCxnSpPr>
            <p:cNvPr id="9165" name="Google Shape;9165;p55"/>
            <p:cNvCxnSpPr>
              <a:stCxn id="9166" idx="2"/>
              <a:endCxn id="916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168" name="Google Shape;9168;p55"/>
            <p:cNvCxnSpPr>
              <a:stCxn id="9169" idx="0"/>
              <a:endCxn id="916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170" name="Google Shape;9170;p55"/>
            <p:cNvCxnSpPr>
              <a:stCxn id="9169" idx="2"/>
              <a:endCxn id="917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172" name="Google Shape;9172;p55"/>
            <p:cNvCxnSpPr>
              <a:stCxn id="9173" idx="0"/>
              <a:endCxn id="916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174" name="Google Shape;9174;p55"/>
            <p:cNvCxnSpPr>
              <a:stCxn id="9167" idx="2"/>
              <a:endCxn id="917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176" name="Google Shape;9176;p55"/>
            <p:cNvCxnSpPr>
              <a:stCxn id="9177" idx="0"/>
              <a:endCxn id="916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173" name="Google Shape;9173;p5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171" name="Google Shape;9171;p5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177" name="Google Shape;9177;p5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175" name="Google Shape;9175;p5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167" name="Google Shape;9167;p5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169" name="Google Shape;9169;p5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166" name="Google Shape;9166;p5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178" name="Google Shape;9178;p55"/>
          <p:cNvGrpSpPr/>
          <p:nvPr/>
        </p:nvGrpSpPr>
        <p:grpSpPr>
          <a:xfrm>
            <a:off x="706393" y="969273"/>
            <a:ext cx="2518541" cy="209309"/>
            <a:chOff x="803163" y="1111966"/>
            <a:chExt cx="2447800" cy="203430"/>
          </a:xfrm>
        </p:grpSpPr>
        <p:grpSp>
          <p:nvGrpSpPr>
            <p:cNvPr id="9179" name="Google Shape;9179;p55"/>
            <p:cNvGrpSpPr/>
            <p:nvPr/>
          </p:nvGrpSpPr>
          <p:grpSpPr>
            <a:xfrm>
              <a:off x="1958180" y="1111966"/>
              <a:ext cx="588019" cy="121396"/>
              <a:chOff x="4808316" y="2800065"/>
              <a:chExt cx="1999386" cy="412910"/>
            </a:xfrm>
          </p:grpSpPr>
          <p:sp>
            <p:nvSpPr>
              <p:cNvPr id="9180" name="Google Shape;9180;p5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1" name="Google Shape;9181;p55"/>
              <p:cNvGrpSpPr/>
              <p:nvPr/>
            </p:nvGrpSpPr>
            <p:grpSpPr>
              <a:xfrm>
                <a:off x="4808316" y="2800065"/>
                <a:ext cx="92400" cy="411825"/>
                <a:chOff x="845575" y="2563700"/>
                <a:chExt cx="92400" cy="411825"/>
              </a:xfrm>
            </p:grpSpPr>
            <p:cxnSp>
              <p:nvCxnSpPr>
                <p:cNvPr id="9182" name="Google Shape;9182;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183" name="Google Shape;9183;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184" name="Google Shape;9184;p5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185" name="Google Shape;9185;p5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6" name="Google Shape;9186;p55"/>
            <p:cNvGrpSpPr/>
            <p:nvPr/>
          </p:nvGrpSpPr>
          <p:grpSpPr>
            <a:xfrm>
              <a:off x="803163" y="1111974"/>
              <a:ext cx="591158" cy="121545"/>
              <a:chOff x="803163" y="1111974"/>
              <a:chExt cx="591158" cy="121545"/>
            </a:xfrm>
          </p:grpSpPr>
          <p:grpSp>
            <p:nvGrpSpPr>
              <p:cNvPr id="9187" name="Google Shape;9187;p55"/>
              <p:cNvGrpSpPr/>
              <p:nvPr/>
            </p:nvGrpSpPr>
            <p:grpSpPr>
              <a:xfrm>
                <a:off x="803163" y="1111974"/>
                <a:ext cx="27175" cy="121077"/>
                <a:chOff x="845575" y="2563700"/>
                <a:chExt cx="92400" cy="411825"/>
              </a:xfrm>
            </p:grpSpPr>
            <p:cxnSp>
              <p:nvCxnSpPr>
                <p:cNvPr id="9188" name="Google Shape;9188;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189" name="Google Shape;9189;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0" name="Google Shape;9190;p5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55"/>
            <p:cNvGrpSpPr/>
            <p:nvPr/>
          </p:nvGrpSpPr>
          <p:grpSpPr>
            <a:xfrm>
              <a:off x="1381910" y="1194219"/>
              <a:ext cx="588341" cy="121177"/>
              <a:chOff x="1381910" y="1194219"/>
              <a:chExt cx="588341" cy="121177"/>
            </a:xfrm>
          </p:grpSpPr>
          <p:grpSp>
            <p:nvGrpSpPr>
              <p:cNvPr id="9192" name="Google Shape;9192;p55"/>
              <p:cNvGrpSpPr/>
              <p:nvPr/>
            </p:nvGrpSpPr>
            <p:grpSpPr>
              <a:xfrm rot="10800000">
                <a:off x="1381910" y="1194319"/>
                <a:ext cx="27175" cy="121077"/>
                <a:chOff x="2070100" y="2563700"/>
                <a:chExt cx="92400" cy="411825"/>
              </a:xfrm>
            </p:grpSpPr>
            <p:cxnSp>
              <p:nvCxnSpPr>
                <p:cNvPr id="9193" name="Google Shape;9193;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194" name="Google Shape;9194;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5" name="Google Shape;9195;p5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55"/>
            <p:cNvGrpSpPr/>
            <p:nvPr/>
          </p:nvGrpSpPr>
          <p:grpSpPr>
            <a:xfrm>
              <a:off x="2532079" y="1194219"/>
              <a:ext cx="704927" cy="121177"/>
              <a:chOff x="2532079" y="1194219"/>
              <a:chExt cx="704927" cy="121177"/>
            </a:xfrm>
          </p:grpSpPr>
          <p:grpSp>
            <p:nvGrpSpPr>
              <p:cNvPr id="9197" name="Google Shape;9197;p55"/>
              <p:cNvGrpSpPr/>
              <p:nvPr/>
            </p:nvGrpSpPr>
            <p:grpSpPr>
              <a:xfrm rot="10800000">
                <a:off x="2532079" y="1194319"/>
                <a:ext cx="27175" cy="121077"/>
                <a:chOff x="2070100" y="2563700"/>
                <a:chExt cx="92400" cy="411825"/>
              </a:xfrm>
            </p:grpSpPr>
            <p:cxnSp>
              <p:nvCxnSpPr>
                <p:cNvPr id="9198" name="Google Shape;9198;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199" name="Google Shape;9199;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0" name="Google Shape;9200;p5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1" name="Google Shape;9201;p55"/>
          <p:cNvGrpSpPr/>
          <p:nvPr/>
        </p:nvGrpSpPr>
        <p:grpSpPr>
          <a:xfrm>
            <a:off x="3499403" y="3665904"/>
            <a:ext cx="1567778" cy="491677"/>
            <a:chOff x="5194708" y="3484366"/>
            <a:chExt cx="3148148" cy="987304"/>
          </a:xfrm>
        </p:grpSpPr>
        <p:grpSp>
          <p:nvGrpSpPr>
            <p:cNvPr id="9202" name="Google Shape;9202;p55"/>
            <p:cNvGrpSpPr/>
            <p:nvPr/>
          </p:nvGrpSpPr>
          <p:grpSpPr>
            <a:xfrm>
              <a:off x="7531521" y="3484366"/>
              <a:ext cx="811335" cy="987304"/>
              <a:chOff x="3379425" y="1617275"/>
              <a:chExt cx="1090650" cy="1327200"/>
            </a:xfrm>
          </p:grpSpPr>
          <p:sp>
            <p:nvSpPr>
              <p:cNvPr id="9203" name="Google Shape;9203;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55"/>
            <p:cNvGrpSpPr/>
            <p:nvPr/>
          </p:nvGrpSpPr>
          <p:grpSpPr>
            <a:xfrm>
              <a:off x="6752546" y="3484366"/>
              <a:ext cx="811428" cy="987304"/>
              <a:chOff x="2332275" y="1617275"/>
              <a:chExt cx="1090775" cy="1327200"/>
            </a:xfrm>
          </p:grpSpPr>
          <p:sp>
            <p:nvSpPr>
              <p:cNvPr id="9207" name="Google Shape;9207;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55"/>
            <p:cNvGrpSpPr/>
            <p:nvPr/>
          </p:nvGrpSpPr>
          <p:grpSpPr>
            <a:xfrm>
              <a:off x="5973664" y="3484366"/>
              <a:ext cx="811335" cy="987304"/>
              <a:chOff x="1285250" y="1617275"/>
              <a:chExt cx="1090650" cy="1327200"/>
            </a:xfrm>
          </p:grpSpPr>
          <p:sp>
            <p:nvSpPr>
              <p:cNvPr id="9211" name="Google Shape;9211;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55"/>
            <p:cNvGrpSpPr/>
            <p:nvPr/>
          </p:nvGrpSpPr>
          <p:grpSpPr>
            <a:xfrm>
              <a:off x="5194708" y="3484366"/>
              <a:ext cx="811409" cy="987304"/>
              <a:chOff x="238125" y="1617275"/>
              <a:chExt cx="1090750" cy="1327200"/>
            </a:xfrm>
          </p:grpSpPr>
          <p:sp>
            <p:nvSpPr>
              <p:cNvPr id="9215" name="Google Shape;9215;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8" name="Google Shape;9218;p55"/>
          <p:cNvGrpSpPr/>
          <p:nvPr/>
        </p:nvGrpSpPr>
        <p:grpSpPr>
          <a:xfrm>
            <a:off x="3460012" y="3146315"/>
            <a:ext cx="1616964" cy="346256"/>
            <a:chOff x="1808063" y="4294338"/>
            <a:chExt cx="3370782" cy="721817"/>
          </a:xfrm>
        </p:grpSpPr>
        <p:sp>
          <p:nvSpPr>
            <p:cNvPr id="9219" name="Google Shape;9219;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55"/>
          <p:cNvGrpSpPr/>
          <p:nvPr/>
        </p:nvGrpSpPr>
        <p:grpSpPr>
          <a:xfrm>
            <a:off x="738224" y="3432344"/>
            <a:ext cx="1295882" cy="646587"/>
            <a:chOff x="834100" y="3642869"/>
            <a:chExt cx="1259483" cy="628426"/>
          </a:xfrm>
        </p:grpSpPr>
        <p:sp>
          <p:nvSpPr>
            <p:cNvPr id="9230" name="Google Shape;9230;p5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5" name="Google Shape;9255;p55"/>
            <p:cNvGrpSpPr/>
            <p:nvPr/>
          </p:nvGrpSpPr>
          <p:grpSpPr>
            <a:xfrm>
              <a:off x="1360364" y="3847835"/>
              <a:ext cx="208119" cy="224359"/>
              <a:chOff x="1360769" y="3847100"/>
              <a:chExt cx="208119" cy="224359"/>
            </a:xfrm>
          </p:grpSpPr>
          <p:sp>
            <p:nvSpPr>
              <p:cNvPr id="9256" name="Google Shape;9256;p5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6" name="Google Shape;9276;p5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55"/>
          <p:cNvGrpSpPr/>
          <p:nvPr/>
        </p:nvGrpSpPr>
        <p:grpSpPr>
          <a:xfrm rot="5400000">
            <a:off x="5951337" y="3228841"/>
            <a:ext cx="164064" cy="1414916"/>
            <a:chOff x="4428249" y="1369375"/>
            <a:chExt cx="36905" cy="429569"/>
          </a:xfrm>
        </p:grpSpPr>
        <p:sp>
          <p:nvSpPr>
            <p:cNvPr id="9291" name="Google Shape;9291;p5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55"/>
          <p:cNvGrpSpPr/>
          <p:nvPr/>
        </p:nvGrpSpPr>
        <p:grpSpPr>
          <a:xfrm flipH="1" rot="10800000">
            <a:off x="5323766" y="2817385"/>
            <a:ext cx="1419207" cy="24808"/>
            <a:chOff x="219558" y="4738465"/>
            <a:chExt cx="5852400" cy="102300"/>
          </a:xfrm>
        </p:grpSpPr>
        <p:cxnSp>
          <p:nvCxnSpPr>
            <p:cNvPr id="9324" name="Google Shape;9324;p5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325" name="Google Shape;9325;p5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55"/>
          <p:cNvGrpSpPr/>
          <p:nvPr/>
        </p:nvGrpSpPr>
        <p:grpSpPr>
          <a:xfrm>
            <a:off x="5335084" y="3190448"/>
            <a:ext cx="1396570" cy="385016"/>
            <a:chOff x="5286284" y="2966544"/>
            <a:chExt cx="1396570" cy="385016"/>
          </a:xfrm>
        </p:grpSpPr>
        <p:cxnSp>
          <p:nvCxnSpPr>
            <p:cNvPr id="9331" name="Google Shape;9331;p5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332" name="Google Shape;9332;p5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333" name="Google Shape;9333;p55"/>
            <p:cNvGrpSpPr/>
            <p:nvPr/>
          </p:nvGrpSpPr>
          <p:grpSpPr>
            <a:xfrm>
              <a:off x="5287688" y="3173364"/>
              <a:ext cx="1395166" cy="74100"/>
              <a:chOff x="5287688" y="3173364"/>
              <a:chExt cx="1395166" cy="74100"/>
            </a:xfrm>
          </p:grpSpPr>
          <p:cxnSp>
            <p:nvCxnSpPr>
              <p:cNvPr id="9334" name="Google Shape;9334;p5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335" name="Google Shape;9335;p5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336" name="Google Shape;9336;p5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337" name="Google Shape;9337;p5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338" name="Google Shape;9338;p5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339" name="Google Shape;9339;p5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340" name="Google Shape;9340;p5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341" name="Google Shape;9341;p5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342" name="Google Shape;9342;p5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343" name="Google Shape;9343;p55"/>
          <p:cNvGrpSpPr/>
          <p:nvPr/>
        </p:nvGrpSpPr>
        <p:grpSpPr>
          <a:xfrm>
            <a:off x="2021150" y="1609224"/>
            <a:ext cx="1182276" cy="662027"/>
            <a:chOff x="2029517" y="1732295"/>
            <a:chExt cx="1149068" cy="643432"/>
          </a:xfrm>
        </p:grpSpPr>
        <p:grpSp>
          <p:nvGrpSpPr>
            <p:cNvPr id="9344" name="Google Shape;9344;p55"/>
            <p:cNvGrpSpPr/>
            <p:nvPr/>
          </p:nvGrpSpPr>
          <p:grpSpPr>
            <a:xfrm>
              <a:off x="2708660" y="1746937"/>
              <a:ext cx="455427" cy="244429"/>
              <a:chOff x="2700693" y="1746937"/>
              <a:chExt cx="455427" cy="244429"/>
            </a:xfrm>
          </p:grpSpPr>
          <p:grpSp>
            <p:nvGrpSpPr>
              <p:cNvPr id="9345" name="Google Shape;9345;p55"/>
              <p:cNvGrpSpPr/>
              <p:nvPr/>
            </p:nvGrpSpPr>
            <p:grpSpPr>
              <a:xfrm>
                <a:off x="2905682" y="1782817"/>
                <a:ext cx="250438" cy="208549"/>
                <a:chOff x="2905682" y="1782817"/>
                <a:chExt cx="250438" cy="208549"/>
              </a:xfrm>
            </p:grpSpPr>
            <p:cxnSp>
              <p:nvCxnSpPr>
                <p:cNvPr id="9346" name="Google Shape;9346;p5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347" name="Google Shape;9347;p5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55"/>
              <p:cNvGrpSpPr/>
              <p:nvPr/>
            </p:nvGrpSpPr>
            <p:grpSpPr>
              <a:xfrm>
                <a:off x="2700693" y="1746937"/>
                <a:ext cx="449967" cy="72374"/>
                <a:chOff x="2700693" y="1746937"/>
                <a:chExt cx="449967" cy="72374"/>
              </a:xfrm>
            </p:grpSpPr>
            <p:cxnSp>
              <p:nvCxnSpPr>
                <p:cNvPr id="9349" name="Google Shape;9349;p5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350" name="Google Shape;9350;p5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1" name="Google Shape;9351;p55"/>
            <p:cNvGrpSpPr/>
            <p:nvPr/>
          </p:nvGrpSpPr>
          <p:grpSpPr>
            <a:xfrm>
              <a:off x="2029517" y="1732295"/>
              <a:ext cx="1149068" cy="643432"/>
              <a:chOff x="2029517" y="1732295"/>
              <a:chExt cx="1149068" cy="643432"/>
            </a:xfrm>
          </p:grpSpPr>
          <p:grpSp>
            <p:nvGrpSpPr>
              <p:cNvPr id="9352" name="Google Shape;9352;p55"/>
              <p:cNvGrpSpPr/>
              <p:nvPr/>
            </p:nvGrpSpPr>
            <p:grpSpPr>
              <a:xfrm>
                <a:off x="2703618" y="2103152"/>
                <a:ext cx="474966" cy="260017"/>
                <a:chOff x="2703618" y="2103152"/>
                <a:chExt cx="474966" cy="260017"/>
              </a:xfrm>
            </p:grpSpPr>
            <p:grpSp>
              <p:nvGrpSpPr>
                <p:cNvPr id="9353" name="Google Shape;9353;p55"/>
                <p:cNvGrpSpPr/>
                <p:nvPr/>
              </p:nvGrpSpPr>
              <p:grpSpPr>
                <a:xfrm>
                  <a:off x="2703618" y="2290640"/>
                  <a:ext cx="450291" cy="72529"/>
                  <a:chOff x="2703618" y="2290640"/>
                  <a:chExt cx="450291" cy="72529"/>
                </a:xfrm>
              </p:grpSpPr>
              <p:cxnSp>
                <p:nvCxnSpPr>
                  <p:cNvPr id="9354" name="Google Shape;9354;p5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355" name="Google Shape;9355;p5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55"/>
                <p:cNvGrpSpPr/>
                <p:nvPr/>
              </p:nvGrpSpPr>
              <p:grpSpPr>
                <a:xfrm>
                  <a:off x="2908607" y="2103152"/>
                  <a:ext cx="269977" cy="223538"/>
                  <a:chOff x="2908607" y="2103152"/>
                  <a:chExt cx="269977" cy="223538"/>
                </a:xfrm>
              </p:grpSpPr>
              <p:cxnSp>
                <p:nvCxnSpPr>
                  <p:cNvPr id="9357" name="Google Shape;9357;p5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358" name="Google Shape;9358;p5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9" name="Google Shape;9359;p55"/>
              <p:cNvGrpSpPr/>
              <p:nvPr/>
            </p:nvGrpSpPr>
            <p:grpSpPr>
              <a:xfrm>
                <a:off x="2029517" y="1732295"/>
                <a:ext cx="685827" cy="643432"/>
                <a:chOff x="2029517" y="1732295"/>
                <a:chExt cx="685827" cy="643432"/>
              </a:xfrm>
            </p:grpSpPr>
            <p:sp>
              <p:nvSpPr>
                <p:cNvPr id="9360" name="Google Shape;9360;p5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1" name="Google Shape;9361;p55"/>
                <p:cNvGrpSpPr/>
                <p:nvPr/>
              </p:nvGrpSpPr>
              <p:grpSpPr>
                <a:xfrm>
                  <a:off x="2158948" y="1732295"/>
                  <a:ext cx="556396" cy="333108"/>
                  <a:chOff x="2158948" y="1732295"/>
                  <a:chExt cx="556396" cy="333108"/>
                </a:xfrm>
              </p:grpSpPr>
              <p:cxnSp>
                <p:nvCxnSpPr>
                  <p:cNvPr id="9362" name="Google Shape;9362;p5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363" name="Google Shape;9363;p5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55"/>
                <p:cNvGrpSpPr/>
                <p:nvPr/>
              </p:nvGrpSpPr>
              <p:grpSpPr>
                <a:xfrm>
                  <a:off x="2159908" y="2065057"/>
                  <a:ext cx="550884" cy="310670"/>
                  <a:chOff x="2159908" y="2065057"/>
                  <a:chExt cx="550884" cy="310670"/>
                </a:xfrm>
              </p:grpSpPr>
              <p:cxnSp>
                <p:nvCxnSpPr>
                  <p:cNvPr id="9365" name="Google Shape;9365;p5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366" name="Google Shape;9366;p5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367" name="Google Shape;9367;p55"/>
          <p:cNvGrpSpPr/>
          <p:nvPr/>
        </p:nvGrpSpPr>
        <p:grpSpPr>
          <a:xfrm>
            <a:off x="706399" y="1556837"/>
            <a:ext cx="962651" cy="810058"/>
            <a:chOff x="732462" y="1766083"/>
            <a:chExt cx="962651" cy="810058"/>
          </a:xfrm>
        </p:grpSpPr>
        <p:grpSp>
          <p:nvGrpSpPr>
            <p:cNvPr id="9368" name="Google Shape;9368;p55"/>
            <p:cNvGrpSpPr/>
            <p:nvPr/>
          </p:nvGrpSpPr>
          <p:grpSpPr>
            <a:xfrm>
              <a:off x="732462" y="1908333"/>
              <a:ext cx="339369" cy="524756"/>
              <a:chOff x="844912" y="1819635"/>
              <a:chExt cx="329836" cy="510016"/>
            </a:xfrm>
          </p:grpSpPr>
          <p:sp>
            <p:nvSpPr>
              <p:cNvPr id="9369" name="Google Shape;9369;p5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55"/>
            <p:cNvGrpSpPr/>
            <p:nvPr/>
          </p:nvGrpSpPr>
          <p:grpSpPr>
            <a:xfrm>
              <a:off x="1184858" y="2256650"/>
              <a:ext cx="510255" cy="319491"/>
              <a:chOff x="1284601" y="2158168"/>
              <a:chExt cx="495923" cy="310517"/>
            </a:xfrm>
          </p:grpSpPr>
          <p:sp>
            <p:nvSpPr>
              <p:cNvPr id="9376" name="Google Shape;9376;p5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7" name="Google Shape;9377;p55"/>
              <p:cNvGrpSpPr/>
              <p:nvPr/>
            </p:nvGrpSpPr>
            <p:grpSpPr>
              <a:xfrm>
                <a:off x="1507666" y="2158168"/>
                <a:ext cx="272858" cy="310517"/>
                <a:chOff x="1507666" y="2158168"/>
                <a:chExt cx="272858" cy="310517"/>
              </a:xfrm>
            </p:grpSpPr>
            <p:grpSp>
              <p:nvGrpSpPr>
                <p:cNvPr id="9378" name="Google Shape;9378;p55"/>
                <p:cNvGrpSpPr/>
                <p:nvPr/>
              </p:nvGrpSpPr>
              <p:grpSpPr>
                <a:xfrm>
                  <a:off x="1507666" y="2176104"/>
                  <a:ext cx="166395" cy="273149"/>
                  <a:chOff x="1507666" y="2176104"/>
                  <a:chExt cx="166395" cy="273149"/>
                </a:xfrm>
              </p:grpSpPr>
              <p:sp>
                <p:nvSpPr>
                  <p:cNvPr id="9379" name="Google Shape;9379;p5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6" name="Google Shape;9386;p5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8" name="Google Shape;9388;p55"/>
            <p:cNvGrpSpPr/>
            <p:nvPr/>
          </p:nvGrpSpPr>
          <p:grpSpPr>
            <a:xfrm>
              <a:off x="1184858" y="1766083"/>
              <a:ext cx="510255" cy="319491"/>
              <a:chOff x="1284601" y="1681380"/>
              <a:chExt cx="495923" cy="310517"/>
            </a:xfrm>
          </p:grpSpPr>
          <p:sp>
            <p:nvSpPr>
              <p:cNvPr id="9389" name="Google Shape;9389;p5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0" name="Google Shape;9390;p55"/>
              <p:cNvGrpSpPr/>
              <p:nvPr/>
            </p:nvGrpSpPr>
            <p:grpSpPr>
              <a:xfrm>
                <a:off x="1507666" y="1681380"/>
                <a:ext cx="272858" cy="310517"/>
                <a:chOff x="1507666" y="1681380"/>
                <a:chExt cx="272858" cy="310517"/>
              </a:xfrm>
            </p:grpSpPr>
            <p:grpSp>
              <p:nvGrpSpPr>
                <p:cNvPr id="9391" name="Google Shape;9391;p55"/>
                <p:cNvGrpSpPr/>
                <p:nvPr/>
              </p:nvGrpSpPr>
              <p:grpSpPr>
                <a:xfrm>
                  <a:off x="1507666" y="1700120"/>
                  <a:ext cx="166395" cy="272984"/>
                  <a:chOff x="1507666" y="1700120"/>
                  <a:chExt cx="166395" cy="272984"/>
                </a:xfrm>
              </p:grpSpPr>
              <p:sp>
                <p:nvSpPr>
                  <p:cNvPr id="9392" name="Google Shape;9392;p5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9" name="Google Shape;9399;p5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401" name="Google Shape;9401;p55"/>
          <p:cNvGrpSpPr/>
          <p:nvPr/>
        </p:nvGrpSpPr>
        <p:grpSpPr>
          <a:xfrm>
            <a:off x="6815339" y="2324267"/>
            <a:ext cx="1622269" cy="552443"/>
            <a:chOff x="6894650" y="2574740"/>
            <a:chExt cx="1445100" cy="492111"/>
          </a:xfrm>
        </p:grpSpPr>
        <p:sp>
          <p:nvSpPr>
            <p:cNvPr id="9402" name="Google Shape;9402;p5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7" name="Google Shape;9407;p5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408" name="Google Shape;9408;p55"/>
          <p:cNvGrpSpPr/>
          <p:nvPr/>
        </p:nvGrpSpPr>
        <p:grpSpPr>
          <a:xfrm>
            <a:off x="6834882" y="3698522"/>
            <a:ext cx="1583206" cy="475705"/>
            <a:chOff x="6953919" y="3907920"/>
            <a:chExt cx="1377300" cy="475705"/>
          </a:xfrm>
        </p:grpSpPr>
        <p:cxnSp>
          <p:nvCxnSpPr>
            <p:cNvPr id="9409" name="Google Shape;9409;p5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410" name="Google Shape;9410;p5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411" name="Google Shape;9411;p5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412" name="Google Shape;9412;p5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413" name="Google Shape;9413;p5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414" name="Google Shape;9414;p55"/>
          <p:cNvGrpSpPr/>
          <p:nvPr/>
        </p:nvGrpSpPr>
        <p:grpSpPr>
          <a:xfrm>
            <a:off x="2338470" y="2459668"/>
            <a:ext cx="836286" cy="824529"/>
            <a:chOff x="2389399" y="2595741"/>
            <a:chExt cx="812796" cy="801369"/>
          </a:xfrm>
        </p:grpSpPr>
        <p:grpSp>
          <p:nvGrpSpPr>
            <p:cNvPr id="9415" name="Google Shape;9415;p55"/>
            <p:cNvGrpSpPr/>
            <p:nvPr/>
          </p:nvGrpSpPr>
          <p:grpSpPr>
            <a:xfrm>
              <a:off x="2492145" y="2881565"/>
              <a:ext cx="607300" cy="229751"/>
              <a:chOff x="2492145" y="2881565"/>
              <a:chExt cx="607300" cy="229751"/>
            </a:xfrm>
          </p:grpSpPr>
          <p:sp>
            <p:nvSpPr>
              <p:cNvPr id="9416" name="Google Shape;9416;p5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55"/>
            <p:cNvGrpSpPr/>
            <p:nvPr/>
          </p:nvGrpSpPr>
          <p:grpSpPr>
            <a:xfrm>
              <a:off x="2389399" y="2595741"/>
              <a:ext cx="812796" cy="296825"/>
              <a:chOff x="2389399" y="2595741"/>
              <a:chExt cx="812796" cy="296825"/>
            </a:xfrm>
          </p:grpSpPr>
          <p:grpSp>
            <p:nvGrpSpPr>
              <p:cNvPr id="9420" name="Google Shape;9420;p55"/>
              <p:cNvGrpSpPr/>
              <p:nvPr/>
            </p:nvGrpSpPr>
            <p:grpSpPr>
              <a:xfrm>
                <a:off x="2389399" y="2595741"/>
                <a:ext cx="363638" cy="296825"/>
                <a:chOff x="2389399" y="2595741"/>
                <a:chExt cx="363638" cy="296825"/>
              </a:xfrm>
            </p:grpSpPr>
            <p:grpSp>
              <p:nvGrpSpPr>
                <p:cNvPr id="9421" name="Google Shape;9421;p55"/>
                <p:cNvGrpSpPr/>
                <p:nvPr/>
              </p:nvGrpSpPr>
              <p:grpSpPr>
                <a:xfrm>
                  <a:off x="2493852" y="2794333"/>
                  <a:ext cx="259185" cy="98232"/>
                  <a:chOff x="2493852" y="2794333"/>
                  <a:chExt cx="259185" cy="98232"/>
                </a:xfrm>
              </p:grpSpPr>
              <p:sp>
                <p:nvSpPr>
                  <p:cNvPr id="9422" name="Google Shape;9422;p5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55"/>
                <p:cNvGrpSpPr/>
                <p:nvPr/>
              </p:nvGrpSpPr>
              <p:grpSpPr>
                <a:xfrm>
                  <a:off x="2389399" y="2595741"/>
                  <a:ext cx="224343" cy="182054"/>
                  <a:chOff x="2389399" y="2595741"/>
                  <a:chExt cx="224343" cy="182054"/>
                </a:xfrm>
              </p:grpSpPr>
              <p:sp>
                <p:nvSpPr>
                  <p:cNvPr id="9426" name="Google Shape;9426;p5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28" name="Google Shape;9428;p55"/>
              <p:cNvGrpSpPr/>
              <p:nvPr/>
            </p:nvGrpSpPr>
            <p:grpSpPr>
              <a:xfrm>
                <a:off x="2683630" y="2595741"/>
                <a:ext cx="224334" cy="296825"/>
                <a:chOff x="2683630" y="2595741"/>
                <a:chExt cx="224334" cy="296825"/>
              </a:xfrm>
            </p:grpSpPr>
            <p:grpSp>
              <p:nvGrpSpPr>
                <p:cNvPr id="9429" name="Google Shape;9429;p55"/>
                <p:cNvGrpSpPr/>
                <p:nvPr/>
              </p:nvGrpSpPr>
              <p:grpSpPr>
                <a:xfrm>
                  <a:off x="2788083" y="2794333"/>
                  <a:ext cx="15356" cy="98232"/>
                  <a:chOff x="2788083" y="2794333"/>
                  <a:chExt cx="15356" cy="98232"/>
                </a:xfrm>
              </p:grpSpPr>
              <p:sp>
                <p:nvSpPr>
                  <p:cNvPr id="9430" name="Google Shape;9430;p5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55"/>
                <p:cNvGrpSpPr/>
                <p:nvPr/>
              </p:nvGrpSpPr>
              <p:grpSpPr>
                <a:xfrm>
                  <a:off x="2683630" y="2595741"/>
                  <a:ext cx="224334" cy="182054"/>
                  <a:chOff x="2683630" y="2595741"/>
                  <a:chExt cx="224334" cy="182054"/>
                </a:xfrm>
              </p:grpSpPr>
              <p:sp>
                <p:nvSpPr>
                  <p:cNvPr id="9434" name="Google Shape;9434;p5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36" name="Google Shape;9436;p55"/>
              <p:cNvGrpSpPr/>
              <p:nvPr/>
            </p:nvGrpSpPr>
            <p:grpSpPr>
              <a:xfrm>
                <a:off x="2838475" y="2595741"/>
                <a:ext cx="363719" cy="296825"/>
                <a:chOff x="2838475" y="2595741"/>
                <a:chExt cx="363719" cy="296825"/>
              </a:xfrm>
            </p:grpSpPr>
            <p:grpSp>
              <p:nvGrpSpPr>
                <p:cNvPr id="9437" name="Google Shape;9437;p55"/>
                <p:cNvGrpSpPr/>
                <p:nvPr/>
              </p:nvGrpSpPr>
              <p:grpSpPr>
                <a:xfrm>
                  <a:off x="2838475" y="2794333"/>
                  <a:ext cx="259185" cy="98232"/>
                  <a:chOff x="2838475" y="2794333"/>
                  <a:chExt cx="259185" cy="98232"/>
                </a:xfrm>
              </p:grpSpPr>
              <p:sp>
                <p:nvSpPr>
                  <p:cNvPr id="9438" name="Google Shape;9438;p5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55"/>
                <p:cNvGrpSpPr/>
                <p:nvPr/>
              </p:nvGrpSpPr>
              <p:grpSpPr>
                <a:xfrm>
                  <a:off x="2977852" y="2595741"/>
                  <a:ext cx="224343" cy="182054"/>
                  <a:chOff x="2977852" y="2595741"/>
                  <a:chExt cx="224343" cy="182054"/>
                </a:xfrm>
              </p:grpSpPr>
              <p:sp>
                <p:nvSpPr>
                  <p:cNvPr id="9442" name="Google Shape;9442;p5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444" name="Google Shape;9444;p55"/>
            <p:cNvGrpSpPr/>
            <p:nvPr/>
          </p:nvGrpSpPr>
          <p:grpSpPr>
            <a:xfrm>
              <a:off x="2389399" y="3100241"/>
              <a:ext cx="812796" cy="296869"/>
              <a:chOff x="2389399" y="3100241"/>
              <a:chExt cx="812796" cy="296869"/>
            </a:xfrm>
          </p:grpSpPr>
          <p:grpSp>
            <p:nvGrpSpPr>
              <p:cNvPr id="9445" name="Google Shape;9445;p55"/>
              <p:cNvGrpSpPr/>
              <p:nvPr/>
            </p:nvGrpSpPr>
            <p:grpSpPr>
              <a:xfrm>
                <a:off x="2683630" y="3100241"/>
                <a:ext cx="224334" cy="296869"/>
                <a:chOff x="2683630" y="3100241"/>
                <a:chExt cx="224334" cy="296869"/>
              </a:xfrm>
            </p:grpSpPr>
            <p:grpSp>
              <p:nvGrpSpPr>
                <p:cNvPr id="9446" name="Google Shape;9446;p55"/>
                <p:cNvGrpSpPr/>
                <p:nvPr/>
              </p:nvGrpSpPr>
              <p:grpSpPr>
                <a:xfrm>
                  <a:off x="2788083" y="3100241"/>
                  <a:ext cx="15356" cy="98237"/>
                  <a:chOff x="2788083" y="3100241"/>
                  <a:chExt cx="15356" cy="98237"/>
                </a:xfrm>
              </p:grpSpPr>
              <p:sp>
                <p:nvSpPr>
                  <p:cNvPr id="9447" name="Google Shape;9447;p5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55"/>
                <p:cNvGrpSpPr/>
                <p:nvPr/>
              </p:nvGrpSpPr>
              <p:grpSpPr>
                <a:xfrm>
                  <a:off x="2683630" y="3215065"/>
                  <a:ext cx="224334" cy="182045"/>
                  <a:chOff x="2683630" y="3215065"/>
                  <a:chExt cx="224334" cy="182045"/>
                </a:xfrm>
              </p:grpSpPr>
              <p:sp>
                <p:nvSpPr>
                  <p:cNvPr id="9451" name="Google Shape;9451;p5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3" name="Google Shape;9453;p55"/>
              <p:cNvGrpSpPr/>
              <p:nvPr/>
            </p:nvGrpSpPr>
            <p:grpSpPr>
              <a:xfrm>
                <a:off x="2389399" y="3100241"/>
                <a:ext cx="363638" cy="296869"/>
                <a:chOff x="2389399" y="3100241"/>
                <a:chExt cx="363638" cy="296869"/>
              </a:xfrm>
            </p:grpSpPr>
            <p:grpSp>
              <p:nvGrpSpPr>
                <p:cNvPr id="9454" name="Google Shape;9454;p55"/>
                <p:cNvGrpSpPr/>
                <p:nvPr/>
              </p:nvGrpSpPr>
              <p:grpSpPr>
                <a:xfrm>
                  <a:off x="2493852" y="3100241"/>
                  <a:ext cx="259185" cy="98237"/>
                  <a:chOff x="2493852" y="3100241"/>
                  <a:chExt cx="259185" cy="98237"/>
                </a:xfrm>
              </p:grpSpPr>
              <p:sp>
                <p:nvSpPr>
                  <p:cNvPr id="9455" name="Google Shape;9455;p5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55"/>
                <p:cNvGrpSpPr/>
                <p:nvPr/>
              </p:nvGrpSpPr>
              <p:grpSpPr>
                <a:xfrm>
                  <a:off x="2389399" y="3215065"/>
                  <a:ext cx="224343" cy="182045"/>
                  <a:chOff x="2389399" y="3215065"/>
                  <a:chExt cx="224343" cy="182045"/>
                </a:xfrm>
              </p:grpSpPr>
              <p:sp>
                <p:nvSpPr>
                  <p:cNvPr id="9459" name="Google Shape;9459;p5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1" name="Google Shape;9461;p55"/>
              <p:cNvGrpSpPr/>
              <p:nvPr/>
            </p:nvGrpSpPr>
            <p:grpSpPr>
              <a:xfrm>
                <a:off x="2838475" y="3100241"/>
                <a:ext cx="363719" cy="296869"/>
                <a:chOff x="2838475" y="3100241"/>
                <a:chExt cx="363719" cy="296869"/>
              </a:xfrm>
            </p:grpSpPr>
            <p:grpSp>
              <p:nvGrpSpPr>
                <p:cNvPr id="9462" name="Google Shape;9462;p55"/>
                <p:cNvGrpSpPr/>
                <p:nvPr/>
              </p:nvGrpSpPr>
              <p:grpSpPr>
                <a:xfrm>
                  <a:off x="2838475" y="3100241"/>
                  <a:ext cx="259185" cy="98237"/>
                  <a:chOff x="2838475" y="3100241"/>
                  <a:chExt cx="259185" cy="98237"/>
                </a:xfrm>
              </p:grpSpPr>
              <p:sp>
                <p:nvSpPr>
                  <p:cNvPr id="9463" name="Google Shape;9463;p5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55"/>
                <p:cNvGrpSpPr/>
                <p:nvPr/>
              </p:nvGrpSpPr>
              <p:grpSpPr>
                <a:xfrm>
                  <a:off x="2977852" y="3215065"/>
                  <a:ext cx="224343" cy="182045"/>
                  <a:chOff x="2977852" y="3215065"/>
                  <a:chExt cx="224343" cy="182045"/>
                </a:xfrm>
              </p:grpSpPr>
              <p:sp>
                <p:nvSpPr>
                  <p:cNvPr id="9467" name="Google Shape;9467;p5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542" name="Google Shape;542;p29"/>
          <p:cNvSpPr txBox="1"/>
          <p:nvPr>
            <p:ph idx="3" type="subTitle"/>
          </p:nvPr>
        </p:nvSpPr>
        <p:spPr>
          <a:xfrm>
            <a:off x="2177795" y="36629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543" name="Google Shape;543;p29"/>
          <p:cNvSpPr txBox="1"/>
          <p:nvPr>
            <p:ph idx="1" type="subTitle"/>
          </p:nvPr>
        </p:nvSpPr>
        <p:spPr>
          <a:xfrm>
            <a:off x="2177795" y="216962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44" name="Google Shape;544;p29"/>
          <p:cNvSpPr txBox="1"/>
          <p:nvPr>
            <p:ph idx="2" type="subTitle"/>
          </p:nvPr>
        </p:nvSpPr>
        <p:spPr>
          <a:xfrm>
            <a:off x="5510489" y="216962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45" name="Google Shape;545;p29"/>
          <p:cNvSpPr txBox="1"/>
          <p:nvPr>
            <p:ph idx="4" type="subTitle"/>
          </p:nvPr>
        </p:nvSpPr>
        <p:spPr>
          <a:xfrm>
            <a:off x="5510489" y="36629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46" name="Google Shape;546;p29"/>
          <p:cNvSpPr txBox="1"/>
          <p:nvPr>
            <p:ph idx="5" type="title"/>
          </p:nvPr>
        </p:nvSpPr>
        <p:spPr>
          <a:xfrm>
            <a:off x="1336289" y="1379325"/>
            <a:ext cx="742200" cy="68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47" name="Google Shape;547;p29"/>
          <p:cNvSpPr txBox="1"/>
          <p:nvPr>
            <p:ph idx="6" type="title"/>
          </p:nvPr>
        </p:nvSpPr>
        <p:spPr>
          <a:xfrm>
            <a:off x="1328011" y="2867025"/>
            <a:ext cx="742200" cy="68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48" name="Google Shape;548;p29"/>
          <p:cNvSpPr txBox="1"/>
          <p:nvPr>
            <p:ph idx="7" type="title"/>
          </p:nvPr>
        </p:nvSpPr>
        <p:spPr>
          <a:xfrm>
            <a:off x="4669102" y="1379325"/>
            <a:ext cx="742200" cy="68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49" name="Google Shape;549;p29"/>
          <p:cNvSpPr txBox="1"/>
          <p:nvPr>
            <p:ph idx="8" type="title"/>
          </p:nvPr>
        </p:nvSpPr>
        <p:spPr>
          <a:xfrm>
            <a:off x="4669102" y="2867025"/>
            <a:ext cx="742200" cy="68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50" name="Google Shape;550;p29"/>
          <p:cNvSpPr txBox="1"/>
          <p:nvPr>
            <p:ph idx="9" type="subTitle"/>
          </p:nvPr>
        </p:nvSpPr>
        <p:spPr>
          <a:xfrm>
            <a:off x="2177795" y="1379325"/>
            <a:ext cx="2305500" cy="860700"/>
          </a:xfrm>
          <a:prstGeom prst="rect">
            <a:avLst/>
          </a:prstGeom>
        </p:spPr>
        <p:txBody>
          <a:bodyPr anchorCtr="0" anchor="b" bIns="91425" lIns="91425" spcFirstLastPara="1" rIns="91425" wrap="square" tIns="91425">
            <a:noAutofit/>
          </a:bodyPr>
          <a:lstStyle/>
          <a:p>
            <a:pPr indent="0" lvl="0" marL="0" rtl="0" algn="l">
              <a:lnSpc>
                <a:spcPct val="70000"/>
              </a:lnSpc>
              <a:spcBef>
                <a:spcPts val="0"/>
              </a:spcBef>
              <a:spcAft>
                <a:spcPts val="0"/>
              </a:spcAft>
              <a:buNone/>
            </a:pPr>
            <a:r>
              <a:rPr lang="en" sz="2800"/>
              <a:t>Name of the section</a:t>
            </a:r>
            <a:endParaRPr sz="2800"/>
          </a:p>
        </p:txBody>
      </p:sp>
      <p:sp>
        <p:nvSpPr>
          <p:cNvPr id="551" name="Google Shape;551;p29"/>
          <p:cNvSpPr txBox="1"/>
          <p:nvPr>
            <p:ph idx="13" type="subTitle"/>
          </p:nvPr>
        </p:nvSpPr>
        <p:spPr>
          <a:xfrm>
            <a:off x="5511097" y="1379325"/>
            <a:ext cx="2304300" cy="859500"/>
          </a:xfrm>
          <a:prstGeom prst="rect">
            <a:avLst/>
          </a:prstGeom>
        </p:spPr>
        <p:txBody>
          <a:bodyPr anchorCtr="0" anchor="b" bIns="91425" lIns="91425" spcFirstLastPara="1" rIns="91425" wrap="square" tIns="91425">
            <a:noAutofit/>
          </a:bodyPr>
          <a:lstStyle/>
          <a:p>
            <a:pPr indent="0" lvl="0" marL="0" rtl="0" algn="l">
              <a:lnSpc>
                <a:spcPct val="70000"/>
              </a:lnSpc>
              <a:spcBef>
                <a:spcPts val="0"/>
              </a:spcBef>
              <a:spcAft>
                <a:spcPts val="0"/>
              </a:spcAft>
              <a:buNone/>
            </a:pPr>
            <a:r>
              <a:rPr lang="en" sz="2800"/>
              <a:t>Name of the section</a:t>
            </a:r>
            <a:endParaRPr sz="2800"/>
          </a:p>
        </p:txBody>
      </p:sp>
      <p:sp>
        <p:nvSpPr>
          <p:cNvPr id="552" name="Google Shape;552;p29"/>
          <p:cNvSpPr txBox="1"/>
          <p:nvPr>
            <p:ph idx="14" type="subTitle"/>
          </p:nvPr>
        </p:nvSpPr>
        <p:spPr>
          <a:xfrm>
            <a:off x="2177795" y="2867025"/>
            <a:ext cx="2305500" cy="860700"/>
          </a:xfrm>
          <a:prstGeom prst="rect">
            <a:avLst/>
          </a:prstGeom>
        </p:spPr>
        <p:txBody>
          <a:bodyPr anchorCtr="0" anchor="b" bIns="91425" lIns="91425" spcFirstLastPara="1" rIns="91425" wrap="square" tIns="91425">
            <a:noAutofit/>
          </a:bodyPr>
          <a:lstStyle/>
          <a:p>
            <a:pPr indent="0" lvl="0" marL="0" rtl="0" algn="l">
              <a:lnSpc>
                <a:spcPct val="70000"/>
              </a:lnSpc>
              <a:spcBef>
                <a:spcPts val="0"/>
              </a:spcBef>
              <a:spcAft>
                <a:spcPts val="0"/>
              </a:spcAft>
              <a:buNone/>
            </a:pPr>
            <a:r>
              <a:rPr lang="en" sz="2800"/>
              <a:t>Name of the section</a:t>
            </a:r>
            <a:endParaRPr sz="2800"/>
          </a:p>
        </p:txBody>
      </p:sp>
      <p:sp>
        <p:nvSpPr>
          <p:cNvPr id="553" name="Google Shape;553;p29"/>
          <p:cNvSpPr txBox="1"/>
          <p:nvPr>
            <p:ph idx="15" type="subTitle"/>
          </p:nvPr>
        </p:nvSpPr>
        <p:spPr>
          <a:xfrm>
            <a:off x="5511097" y="2867025"/>
            <a:ext cx="2304300" cy="859500"/>
          </a:xfrm>
          <a:prstGeom prst="rect">
            <a:avLst/>
          </a:prstGeom>
        </p:spPr>
        <p:txBody>
          <a:bodyPr anchorCtr="0" anchor="b" bIns="91425" lIns="91425" spcFirstLastPara="1" rIns="91425" wrap="square" tIns="91425">
            <a:noAutofit/>
          </a:bodyPr>
          <a:lstStyle/>
          <a:p>
            <a:pPr indent="0" lvl="0" marL="0" rtl="0" algn="l">
              <a:lnSpc>
                <a:spcPct val="70000"/>
              </a:lnSpc>
              <a:spcBef>
                <a:spcPts val="0"/>
              </a:spcBef>
              <a:spcAft>
                <a:spcPts val="0"/>
              </a:spcAft>
              <a:buNone/>
            </a:pPr>
            <a:r>
              <a:rPr lang="en" sz="2800"/>
              <a:t>Name of the section</a:t>
            </a:r>
            <a:endParaRPr sz="2800"/>
          </a:p>
        </p:txBody>
      </p:sp>
      <p:sp>
        <p:nvSpPr>
          <p:cNvPr id="554" name="Google Shape;554;p29"/>
          <p:cNvSpPr/>
          <p:nvPr/>
        </p:nvSpPr>
        <p:spPr>
          <a:xfrm rot="5400000">
            <a:off x="8372983" y="2640244"/>
            <a:ext cx="23946" cy="23346"/>
          </a:xfrm>
          <a:custGeom>
            <a:rect b="b" l="l" r="r" t="t"/>
            <a:pathLst>
              <a:path extrusionOk="0" h="23346" w="23946">
                <a:moveTo>
                  <a:pt x="9654" y="23220"/>
                </a:moveTo>
                <a:cubicBezTo>
                  <a:pt x="13559" y="23182"/>
                  <a:pt x="17283" y="21611"/>
                  <a:pt x="20036" y="18839"/>
                </a:cubicBezTo>
                <a:cubicBezTo>
                  <a:pt x="21846" y="17153"/>
                  <a:pt x="23103" y="14962"/>
                  <a:pt x="23656" y="12552"/>
                </a:cubicBezTo>
                <a:cubicBezTo>
                  <a:pt x="24504" y="7533"/>
                  <a:pt x="21722" y="2608"/>
                  <a:pt x="16989" y="742"/>
                </a:cubicBezTo>
                <a:cubicBezTo>
                  <a:pt x="320" y="-5355"/>
                  <a:pt x="-7872" y="22649"/>
                  <a:pt x="9654" y="2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29"/>
          <p:cNvSpPr/>
          <p:nvPr/>
        </p:nvSpPr>
        <p:spPr>
          <a:xfrm rot="5400000">
            <a:off x="8368321" y="2635552"/>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56" name="Google Shape;556;p29"/>
          <p:cNvGrpSpPr/>
          <p:nvPr/>
        </p:nvGrpSpPr>
        <p:grpSpPr>
          <a:xfrm>
            <a:off x="7772529" y="1017714"/>
            <a:ext cx="389000" cy="456343"/>
            <a:chOff x="7772529" y="1017714"/>
            <a:chExt cx="389000" cy="456343"/>
          </a:xfrm>
        </p:grpSpPr>
        <p:sp>
          <p:nvSpPr>
            <p:cNvPr id="557" name="Google Shape;557;p29"/>
            <p:cNvSpPr/>
            <p:nvPr/>
          </p:nvSpPr>
          <p:spPr>
            <a:xfrm>
              <a:off x="7772529" y="1190117"/>
              <a:ext cx="389000" cy="120586"/>
            </a:xfrm>
            <a:custGeom>
              <a:rect b="b" l="l" r="r" t="t"/>
              <a:pathLst>
                <a:path extrusionOk="0" h="120586" w="389000">
                  <a:moveTo>
                    <a:pt x="379488" y="120356"/>
                  </a:moveTo>
                  <a:lnTo>
                    <a:pt x="8013" y="120356"/>
                  </a:lnTo>
                  <a:cubicBezTo>
                    <a:pt x="3174" y="120356"/>
                    <a:pt x="-750" y="116432"/>
                    <a:pt x="-750" y="111593"/>
                  </a:cubicBezTo>
                  <a:lnTo>
                    <a:pt x="-750" y="8533"/>
                  </a:lnTo>
                  <a:cubicBezTo>
                    <a:pt x="-750" y="3694"/>
                    <a:pt x="3174" y="-230"/>
                    <a:pt x="8013" y="-230"/>
                  </a:cubicBezTo>
                  <a:lnTo>
                    <a:pt x="379488" y="-230"/>
                  </a:lnTo>
                  <a:cubicBezTo>
                    <a:pt x="384327" y="-230"/>
                    <a:pt x="388251" y="3694"/>
                    <a:pt x="388251" y="8533"/>
                  </a:cubicBezTo>
                  <a:lnTo>
                    <a:pt x="388251" y="111593"/>
                  </a:lnTo>
                  <a:cubicBezTo>
                    <a:pt x="388251" y="116432"/>
                    <a:pt x="384327" y="120356"/>
                    <a:pt x="379488" y="120356"/>
                  </a:cubicBezTo>
                  <a:close/>
                  <a:moveTo>
                    <a:pt x="11156" y="108927"/>
                  </a:moveTo>
                  <a:lnTo>
                    <a:pt x="376821" y="108927"/>
                  </a:lnTo>
                  <a:lnTo>
                    <a:pt x="376821" y="11200"/>
                  </a:lnTo>
                  <a:lnTo>
                    <a:pt x="10680" y="1120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29"/>
            <p:cNvSpPr/>
            <p:nvPr/>
          </p:nvSpPr>
          <p:spPr>
            <a:xfrm>
              <a:off x="7892639" y="1017714"/>
              <a:ext cx="148209" cy="148209"/>
            </a:xfrm>
            <a:custGeom>
              <a:rect b="b" l="l" r="r" t="t"/>
              <a:pathLst>
                <a:path extrusionOk="0" h="148209" w="148209">
                  <a:moveTo>
                    <a:pt x="73450" y="147979"/>
                  </a:moveTo>
                  <a:cubicBezTo>
                    <a:pt x="32521" y="148036"/>
                    <a:pt x="-702" y="114899"/>
                    <a:pt x="-750" y="73970"/>
                  </a:cubicBezTo>
                  <a:cubicBezTo>
                    <a:pt x="-797" y="33041"/>
                    <a:pt x="32331" y="-173"/>
                    <a:pt x="73260" y="-230"/>
                  </a:cubicBezTo>
                  <a:cubicBezTo>
                    <a:pt x="114189" y="-278"/>
                    <a:pt x="147412" y="32850"/>
                    <a:pt x="147459" y="73779"/>
                  </a:cubicBezTo>
                  <a:cubicBezTo>
                    <a:pt x="147459" y="73807"/>
                    <a:pt x="147459" y="73846"/>
                    <a:pt x="147459" y="73874"/>
                  </a:cubicBezTo>
                  <a:cubicBezTo>
                    <a:pt x="147412" y="114746"/>
                    <a:pt x="114322" y="147874"/>
                    <a:pt x="73450" y="147979"/>
                  </a:cubicBezTo>
                  <a:close/>
                  <a:moveTo>
                    <a:pt x="73450" y="11200"/>
                  </a:moveTo>
                  <a:cubicBezTo>
                    <a:pt x="38836" y="11143"/>
                    <a:pt x="10737" y="39165"/>
                    <a:pt x="10680" y="73779"/>
                  </a:cubicBezTo>
                  <a:cubicBezTo>
                    <a:pt x="10633" y="108393"/>
                    <a:pt x="38646" y="136491"/>
                    <a:pt x="73260" y="136549"/>
                  </a:cubicBezTo>
                  <a:cubicBezTo>
                    <a:pt x="107873" y="136597"/>
                    <a:pt x="135972" y="108583"/>
                    <a:pt x="136029" y="73970"/>
                  </a:cubicBezTo>
                  <a:cubicBezTo>
                    <a:pt x="136029" y="73941"/>
                    <a:pt x="136029" y="73903"/>
                    <a:pt x="136029" y="73874"/>
                  </a:cubicBezTo>
                  <a:cubicBezTo>
                    <a:pt x="135972" y="39318"/>
                    <a:pt x="108006" y="11305"/>
                    <a:pt x="73450" y="1120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29"/>
            <p:cNvSpPr/>
            <p:nvPr/>
          </p:nvSpPr>
          <p:spPr>
            <a:xfrm>
              <a:off x="7892639" y="1325848"/>
              <a:ext cx="148209" cy="148209"/>
            </a:xfrm>
            <a:custGeom>
              <a:rect b="b" l="l" r="r" t="t"/>
              <a:pathLst>
                <a:path extrusionOk="0" h="148209" w="148209">
                  <a:moveTo>
                    <a:pt x="73450" y="147979"/>
                  </a:moveTo>
                  <a:cubicBezTo>
                    <a:pt x="32521" y="148027"/>
                    <a:pt x="-702" y="114899"/>
                    <a:pt x="-750" y="73970"/>
                  </a:cubicBezTo>
                  <a:cubicBezTo>
                    <a:pt x="-797" y="33041"/>
                    <a:pt x="32331" y="-182"/>
                    <a:pt x="73260" y="-230"/>
                  </a:cubicBezTo>
                  <a:cubicBezTo>
                    <a:pt x="114189" y="-278"/>
                    <a:pt x="147412" y="32851"/>
                    <a:pt x="147459" y="73780"/>
                  </a:cubicBezTo>
                  <a:cubicBezTo>
                    <a:pt x="147459" y="73808"/>
                    <a:pt x="147459" y="73846"/>
                    <a:pt x="147459" y="73874"/>
                  </a:cubicBezTo>
                  <a:cubicBezTo>
                    <a:pt x="147412" y="114746"/>
                    <a:pt x="114322" y="147874"/>
                    <a:pt x="73450" y="147979"/>
                  </a:cubicBezTo>
                  <a:close/>
                  <a:moveTo>
                    <a:pt x="73450" y="11200"/>
                  </a:moveTo>
                  <a:cubicBezTo>
                    <a:pt x="38836" y="11153"/>
                    <a:pt x="10737" y="39165"/>
                    <a:pt x="10680" y="73780"/>
                  </a:cubicBezTo>
                  <a:cubicBezTo>
                    <a:pt x="10633" y="108393"/>
                    <a:pt x="38646" y="136492"/>
                    <a:pt x="73260" y="136549"/>
                  </a:cubicBezTo>
                  <a:cubicBezTo>
                    <a:pt x="107873" y="136597"/>
                    <a:pt x="135972" y="108584"/>
                    <a:pt x="136029" y="73970"/>
                  </a:cubicBezTo>
                  <a:cubicBezTo>
                    <a:pt x="136029" y="73941"/>
                    <a:pt x="136029" y="73903"/>
                    <a:pt x="136029" y="73874"/>
                  </a:cubicBezTo>
                  <a:cubicBezTo>
                    <a:pt x="135972" y="39318"/>
                    <a:pt x="108006" y="11305"/>
                    <a:pt x="73450" y="1120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2" name="Shape 9472"/>
        <p:cNvGrpSpPr/>
        <p:nvPr/>
      </p:nvGrpSpPr>
      <p:grpSpPr>
        <a:xfrm>
          <a:off x="0" y="0"/>
          <a:ext cx="0" cy="0"/>
          <a:chOff x="0" y="0"/>
          <a:chExt cx="0" cy="0"/>
        </a:xfrm>
      </p:grpSpPr>
      <p:grpSp>
        <p:nvGrpSpPr>
          <p:cNvPr id="9473" name="Google Shape;9473;p56"/>
          <p:cNvGrpSpPr/>
          <p:nvPr/>
        </p:nvGrpSpPr>
        <p:grpSpPr>
          <a:xfrm>
            <a:off x="702088" y="3155922"/>
            <a:ext cx="2390414" cy="1024800"/>
            <a:chOff x="728925" y="3296613"/>
            <a:chExt cx="2390414" cy="1024800"/>
          </a:xfrm>
        </p:grpSpPr>
        <p:grpSp>
          <p:nvGrpSpPr>
            <p:cNvPr id="9474" name="Google Shape;9474;p56"/>
            <p:cNvGrpSpPr/>
            <p:nvPr/>
          </p:nvGrpSpPr>
          <p:grpSpPr>
            <a:xfrm>
              <a:off x="728925" y="3619800"/>
              <a:ext cx="2390414" cy="500893"/>
              <a:chOff x="728925" y="3619800"/>
              <a:chExt cx="2390414" cy="500893"/>
            </a:xfrm>
          </p:grpSpPr>
          <p:sp>
            <p:nvSpPr>
              <p:cNvPr id="9475" name="Google Shape;9475;p5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476" name="Google Shape;9476;p5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477" name="Google Shape;9477;p56"/>
            <p:cNvGrpSpPr/>
            <p:nvPr/>
          </p:nvGrpSpPr>
          <p:grpSpPr>
            <a:xfrm>
              <a:off x="1348050" y="3296613"/>
              <a:ext cx="1706152" cy="1024800"/>
              <a:chOff x="1348050" y="3296613"/>
              <a:chExt cx="1706152" cy="1024800"/>
            </a:xfrm>
          </p:grpSpPr>
          <p:sp>
            <p:nvSpPr>
              <p:cNvPr id="9478" name="Google Shape;9478;p5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479" name="Google Shape;9479;p5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480" name="Google Shape;9480;p5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481" name="Google Shape;9481;p5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482" name="Google Shape;9482;p5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483" name="Google Shape;9483;p56"/>
            <p:cNvGrpSpPr/>
            <p:nvPr/>
          </p:nvGrpSpPr>
          <p:grpSpPr>
            <a:xfrm>
              <a:off x="1455707" y="3654858"/>
              <a:ext cx="1491150" cy="417657"/>
              <a:chOff x="1455707" y="3654858"/>
              <a:chExt cx="1491150" cy="417657"/>
            </a:xfrm>
          </p:grpSpPr>
          <p:sp>
            <p:nvSpPr>
              <p:cNvPr id="9484" name="Google Shape;9484;p5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504" name="Google Shape;9504;p56"/>
          <p:cNvGraphicFramePr/>
          <p:nvPr/>
        </p:nvGraphicFramePr>
        <p:xfrm>
          <a:off x="5937787" y="2153834"/>
          <a:ext cx="3000000" cy="3000000"/>
        </p:xfrm>
        <a:graphic>
          <a:graphicData uri="http://schemas.openxmlformats.org/drawingml/2006/table">
            <a:tbl>
              <a:tblPr>
                <a:noFill/>
                <a:tableStyleId>{B6117186-6734-42F3-B9A0-CE016A6AEAA7}</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505" name="Google Shape;9505;p56"/>
          <p:cNvGrpSpPr/>
          <p:nvPr/>
        </p:nvGrpSpPr>
        <p:grpSpPr>
          <a:xfrm>
            <a:off x="710464" y="981599"/>
            <a:ext cx="2396505" cy="976502"/>
            <a:chOff x="749309" y="1112739"/>
            <a:chExt cx="2371603" cy="976502"/>
          </a:xfrm>
        </p:grpSpPr>
        <p:grpSp>
          <p:nvGrpSpPr>
            <p:cNvPr id="9506" name="Google Shape;9506;p56"/>
            <p:cNvGrpSpPr/>
            <p:nvPr/>
          </p:nvGrpSpPr>
          <p:grpSpPr>
            <a:xfrm>
              <a:off x="1092126" y="1112739"/>
              <a:ext cx="2028786" cy="975464"/>
              <a:chOff x="1092126" y="1112739"/>
              <a:chExt cx="2028786" cy="975464"/>
            </a:xfrm>
          </p:grpSpPr>
          <p:sp>
            <p:nvSpPr>
              <p:cNvPr id="9507" name="Google Shape;9507;p5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56"/>
            <p:cNvGrpSpPr/>
            <p:nvPr/>
          </p:nvGrpSpPr>
          <p:grpSpPr>
            <a:xfrm>
              <a:off x="749309" y="1112739"/>
              <a:ext cx="314700" cy="975464"/>
              <a:chOff x="749309" y="1112739"/>
              <a:chExt cx="314700" cy="975464"/>
            </a:xfrm>
          </p:grpSpPr>
          <p:sp>
            <p:nvSpPr>
              <p:cNvPr id="9532" name="Google Shape;9532;p5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6" name="Google Shape;9536;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540" name="Google Shape;9540;p56"/>
          <p:cNvGraphicFramePr/>
          <p:nvPr/>
        </p:nvGraphicFramePr>
        <p:xfrm>
          <a:off x="5937812" y="981584"/>
          <a:ext cx="3000000" cy="3000000"/>
        </p:xfrm>
        <a:graphic>
          <a:graphicData uri="http://schemas.openxmlformats.org/drawingml/2006/table">
            <a:tbl>
              <a:tblPr>
                <a:noFill/>
                <a:tableStyleId>{B6117186-6734-42F3-B9A0-CE016A6AEAA7}</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541" name="Google Shape;9541;p56"/>
          <p:cNvGraphicFramePr/>
          <p:nvPr/>
        </p:nvGraphicFramePr>
        <p:xfrm>
          <a:off x="3358675" y="2153834"/>
          <a:ext cx="3000000" cy="3000000"/>
        </p:xfrm>
        <a:graphic>
          <a:graphicData uri="http://schemas.openxmlformats.org/drawingml/2006/table">
            <a:tbl>
              <a:tblPr>
                <a:noFill/>
                <a:tableStyleId>{B6117186-6734-42F3-B9A0-CE016A6AEAA7}</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542" name="Google Shape;9542;p56"/>
          <p:cNvGrpSpPr/>
          <p:nvPr/>
        </p:nvGrpSpPr>
        <p:grpSpPr>
          <a:xfrm>
            <a:off x="3360661" y="3144795"/>
            <a:ext cx="2363377" cy="1047062"/>
            <a:chOff x="3358399" y="3285485"/>
            <a:chExt cx="2363377" cy="1047062"/>
          </a:xfrm>
        </p:grpSpPr>
        <p:grpSp>
          <p:nvGrpSpPr>
            <p:cNvPr id="9543" name="Google Shape;9543;p56"/>
            <p:cNvGrpSpPr/>
            <p:nvPr/>
          </p:nvGrpSpPr>
          <p:grpSpPr>
            <a:xfrm>
              <a:off x="3358412" y="3285485"/>
              <a:ext cx="2363244" cy="139500"/>
              <a:chOff x="3358412" y="3285485"/>
              <a:chExt cx="2363244" cy="139500"/>
            </a:xfrm>
          </p:grpSpPr>
          <p:sp>
            <p:nvSpPr>
              <p:cNvPr id="9544" name="Google Shape;9544;p5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56"/>
            <p:cNvGrpSpPr/>
            <p:nvPr/>
          </p:nvGrpSpPr>
          <p:grpSpPr>
            <a:xfrm>
              <a:off x="3358412" y="3466996"/>
              <a:ext cx="2363244" cy="139500"/>
              <a:chOff x="3358412" y="3466996"/>
              <a:chExt cx="2363244" cy="139500"/>
            </a:xfrm>
          </p:grpSpPr>
          <p:sp>
            <p:nvSpPr>
              <p:cNvPr id="9550" name="Google Shape;9550;p5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56"/>
            <p:cNvGrpSpPr/>
            <p:nvPr/>
          </p:nvGrpSpPr>
          <p:grpSpPr>
            <a:xfrm>
              <a:off x="3358412" y="3648507"/>
              <a:ext cx="2363244" cy="139500"/>
              <a:chOff x="3358412" y="3648507"/>
              <a:chExt cx="2363244" cy="139500"/>
            </a:xfrm>
          </p:grpSpPr>
          <p:sp>
            <p:nvSpPr>
              <p:cNvPr id="9556" name="Google Shape;9556;p5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56"/>
            <p:cNvGrpSpPr/>
            <p:nvPr/>
          </p:nvGrpSpPr>
          <p:grpSpPr>
            <a:xfrm>
              <a:off x="3358412" y="3830018"/>
              <a:ext cx="2363244" cy="139500"/>
              <a:chOff x="3358412" y="3830018"/>
              <a:chExt cx="2363244" cy="139500"/>
            </a:xfrm>
          </p:grpSpPr>
          <p:sp>
            <p:nvSpPr>
              <p:cNvPr id="9562" name="Google Shape;9562;p5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56"/>
            <p:cNvGrpSpPr/>
            <p:nvPr/>
          </p:nvGrpSpPr>
          <p:grpSpPr>
            <a:xfrm>
              <a:off x="3358399" y="4011514"/>
              <a:ext cx="2363377" cy="139537"/>
              <a:chOff x="3294800" y="4134603"/>
              <a:chExt cx="2638876" cy="152400"/>
            </a:xfrm>
          </p:grpSpPr>
          <p:sp>
            <p:nvSpPr>
              <p:cNvPr id="9568" name="Google Shape;9568;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56"/>
            <p:cNvGrpSpPr/>
            <p:nvPr/>
          </p:nvGrpSpPr>
          <p:grpSpPr>
            <a:xfrm>
              <a:off x="3358399" y="4193010"/>
              <a:ext cx="2363377" cy="139537"/>
              <a:chOff x="3294800" y="4134603"/>
              <a:chExt cx="2638876" cy="152400"/>
            </a:xfrm>
          </p:grpSpPr>
          <p:sp>
            <p:nvSpPr>
              <p:cNvPr id="9574" name="Google Shape;9574;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579" name="Google Shape;9579;p56"/>
          <p:cNvGraphicFramePr/>
          <p:nvPr/>
        </p:nvGraphicFramePr>
        <p:xfrm>
          <a:off x="711463" y="2153834"/>
          <a:ext cx="3000000" cy="3000000"/>
        </p:xfrm>
        <a:graphic>
          <a:graphicData uri="http://schemas.openxmlformats.org/drawingml/2006/table">
            <a:tbl>
              <a:tblPr>
                <a:noFill/>
                <a:tableStyleId>{B6117186-6734-42F3-B9A0-CE016A6AEAA7}</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580" name="Google Shape;9580;p56"/>
          <p:cNvGrpSpPr/>
          <p:nvPr/>
        </p:nvGrpSpPr>
        <p:grpSpPr>
          <a:xfrm>
            <a:off x="4161132" y="2557649"/>
            <a:ext cx="1302095" cy="60959"/>
            <a:chOff x="3558802" y="4011427"/>
            <a:chExt cx="1866000" cy="111300"/>
          </a:xfrm>
        </p:grpSpPr>
        <p:sp>
          <p:nvSpPr>
            <p:cNvPr id="9581" name="Google Shape;9581;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56"/>
          <p:cNvGrpSpPr/>
          <p:nvPr/>
        </p:nvGrpSpPr>
        <p:grpSpPr>
          <a:xfrm>
            <a:off x="4706620" y="2839808"/>
            <a:ext cx="914340" cy="60959"/>
            <a:chOff x="3558802" y="4011427"/>
            <a:chExt cx="1866000" cy="111300"/>
          </a:xfrm>
        </p:grpSpPr>
        <p:sp>
          <p:nvSpPr>
            <p:cNvPr id="9584" name="Google Shape;9584;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56"/>
          <p:cNvGrpSpPr/>
          <p:nvPr/>
        </p:nvGrpSpPr>
        <p:grpSpPr>
          <a:xfrm>
            <a:off x="5871419" y="3167606"/>
            <a:ext cx="2522867" cy="1001454"/>
            <a:chOff x="1904318" y="789980"/>
            <a:chExt cx="1489472" cy="606868"/>
          </a:xfrm>
        </p:grpSpPr>
        <p:cxnSp>
          <p:nvCxnSpPr>
            <p:cNvPr id="9587" name="Google Shape;9587;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588" name="Google Shape;9588;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589" name="Google Shape;9589;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590" name="Google Shape;9590;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591" name="Google Shape;9591;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592" name="Google Shape;9592;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593" name="Google Shape;9593;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594" name="Google Shape;9594;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601" name="Google Shape;9601;p5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602" name="Google Shape;9602;p5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603" name="Google Shape;9603;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56"/>
          <p:cNvGrpSpPr/>
          <p:nvPr/>
        </p:nvGrpSpPr>
        <p:grpSpPr>
          <a:xfrm>
            <a:off x="3355824" y="951642"/>
            <a:ext cx="2363393" cy="1005865"/>
            <a:chOff x="3292400" y="1193188"/>
            <a:chExt cx="2615240" cy="1131075"/>
          </a:xfrm>
        </p:grpSpPr>
        <p:sp>
          <p:nvSpPr>
            <p:cNvPr id="9605" name="Google Shape;9605;p5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06" name="Google Shape;9606;p5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07" name="Google Shape;9607;p5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608" name="Google Shape;9608;p5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609" name="Google Shape;9609;p5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610" name="Google Shape;9610;p5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611" name="Google Shape;9611;p5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612" name="Google Shape;9612;p5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613" name="Google Shape;9613;p5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614" name="Google Shape;9614;p5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615" name="Google Shape;9615;p5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616" name="Google Shape;9616;p5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617" name="Google Shape;9617;p5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618" name="Google Shape;9618;p5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619" name="Google Shape;9619;p56"/>
            <p:cNvGrpSpPr/>
            <p:nvPr/>
          </p:nvGrpSpPr>
          <p:grpSpPr>
            <a:xfrm>
              <a:off x="3748438" y="1378608"/>
              <a:ext cx="2159202" cy="903971"/>
              <a:chOff x="1683525" y="2179850"/>
              <a:chExt cx="4519050" cy="2134525"/>
            </a:xfrm>
          </p:grpSpPr>
          <p:sp>
            <p:nvSpPr>
              <p:cNvPr id="9620" name="Google Shape;9620;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21" name="Google Shape;9621;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22" name="Google Shape;9622;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23" name="Google Shape;9623;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24" name="Google Shape;9624;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25" name="Google Shape;9625;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26" name="Google Shape;9626;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27" name="Google Shape;9627;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28" name="Google Shape;9628;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29" name="Google Shape;9629;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30" name="Google Shape;9630;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631" name="Google Shape;9631;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5" name="Shape 9635"/>
        <p:cNvGrpSpPr/>
        <p:nvPr/>
      </p:nvGrpSpPr>
      <p:grpSpPr>
        <a:xfrm>
          <a:off x="0" y="0"/>
          <a:ext cx="0" cy="0"/>
          <a:chOff x="0" y="0"/>
          <a:chExt cx="0" cy="0"/>
        </a:xfrm>
      </p:grpSpPr>
      <p:grpSp>
        <p:nvGrpSpPr>
          <p:cNvPr id="9636" name="Google Shape;9636;p57"/>
          <p:cNvGrpSpPr/>
          <p:nvPr/>
        </p:nvGrpSpPr>
        <p:grpSpPr>
          <a:xfrm>
            <a:off x="4796690" y="970938"/>
            <a:ext cx="745431" cy="718863"/>
            <a:chOff x="4249973" y="1201875"/>
            <a:chExt cx="1958568" cy="1888762"/>
          </a:xfrm>
        </p:grpSpPr>
        <p:sp>
          <p:nvSpPr>
            <p:cNvPr id="9637" name="Google Shape;9637;p5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8" name="Google Shape;9638;p57"/>
            <p:cNvGrpSpPr/>
            <p:nvPr/>
          </p:nvGrpSpPr>
          <p:grpSpPr>
            <a:xfrm>
              <a:off x="5853086" y="1789142"/>
              <a:ext cx="355454" cy="1048099"/>
              <a:chOff x="5576108" y="2016725"/>
              <a:chExt cx="565200" cy="1666560"/>
            </a:xfrm>
          </p:grpSpPr>
          <p:sp>
            <p:nvSpPr>
              <p:cNvPr id="9639" name="Google Shape;9639;p5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640" name="Google Shape;9640;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57"/>
            <p:cNvGrpSpPr/>
            <p:nvPr/>
          </p:nvGrpSpPr>
          <p:grpSpPr>
            <a:xfrm>
              <a:off x="4869455" y="2691676"/>
              <a:ext cx="1013897" cy="398961"/>
              <a:chOff x="4012057" y="3451825"/>
              <a:chExt cx="1612175" cy="634379"/>
            </a:xfrm>
          </p:grpSpPr>
          <p:sp>
            <p:nvSpPr>
              <p:cNvPr id="9642" name="Google Shape;9642;p5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643" name="Google Shape;9643;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57"/>
            <p:cNvGrpSpPr/>
            <p:nvPr/>
          </p:nvGrpSpPr>
          <p:grpSpPr>
            <a:xfrm>
              <a:off x="4276937" y="2155961"/>
              <a:ext cx="651965" cy="891358"/>
              <a:chOff x="3069908" y="2599997"/>
              <a:chExt cx="1036675" cy="1417328"/>
            </a:xfrm>
          </p:grpSpPr>
          <p:sp>
            <p:nvSpPr>
              <p:cNvPr id="9645" name="Google Shape;9645;p5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646" name="Google Shape;9646;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57"/>
            <p:cNvGrpSpPr/>
            <p:nvPr/>
          </p:nvGrpSpPr>
          <p:grpSpPr>
            <a:xfrm>
              <a:off x="5054918" y="1201875"/>
              <a:ext cx="999548" cy="602711"/>
              <a:chOff x="4306958" y="1082925"/>
              <a:chExt cx="1589359" cy="958358"/>
            </a:xfrm>
          </p:grpSpPr>
          <p:sp>
            <p:nvSpPr>
              <p:cNvPr id="9648" name="Google Shape;9648;p5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649" name="Google Shape;9649;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57"/>
            <p:cNvGrpSpPr/>
            <p:nvPr/>
          </p:nvGrpSpPr>
          <p:grpSpPr>
            <a:xfrm>
              <a:off x="4249973" y="1303451"/>
              <a:ext cx="799317" cy="841334"/>
              <a:chOff x="3027033" y="1244439"/>
              <a:chExt cx="1270977" cy="1337786"/>
            </a:xfrm>
          </p:grpSpPr>
          <p:sp>
            <p:nvSpPr>
              <p:cNvPr id="9651" name="Google Shape;9651;p5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652" name="Google Shape;9652;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53" name="Google Shape;9653;p57"/>
          <p:cNvGrpSpPr/>
          <p:nvPr/>
        </p:nvGrpSpPr>
        <p:grpSpPr>
          <a:xfrm>
            <a:off x="713063" y="1849388"/>
            <a:ext cx="761767" cy="729896"/>
            <a:chOff x="2657744" y="2337745"/>
            <a:chExt cx="832987" cy="798137"/>
          </a:xfrm>
        </p:grpSpPr>
        <p:sp>
          <p:nvSpPr>
            <p:cNvPr id="9654" name="Google Shape;9654;p5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57"/>
          <p:cNvGrpSpPr/>
          <p:nvPr/>
        </p:nvGrpSpPr>
        <p:grpSpPr>
          <a:xfrm>
            <a:off x="3224027" y="1852594"/>
            <a:ext cx="685569" cy="723586"/>
            <a:chOff x="3398134" y="2057755"/>
            <a:chExt cx="704087" cy="743130"/>
          </a:xfrm>
        </p:grpSpPr>
        <p:grpSp>
          <p:nvGrpSpPr>
            <p:cNvPr id="9661" name="Google Shape;9661;p57"/>
            <p:cNvGrpSpPr/>
            <p:nvPr/>
          </p:nvGrpSpPr>
          <p:grpSpPr>
            <a:xfrm>
              <a:off x="3398134" y="2290183"/>
              <a:ext cx="315300" cy="219900"/>
              <a:chOff x="3398134" y="2290183"/>
              <a:chExt cx="315300" cy="219900"/>
            </a:xfrm>
          </p:grpSpPr>
          <p:sp>
            <p:nvSpPr>
              <p:cNvPr id="9662" name="Google Shape;9662;p5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663" name="Google Shape;9663;p57"/>
              <p:cNvCxnSpPr>
                <a:stCxn id="966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664" name="Google Shape;9664;p57"/>
            <p:cNvGrpSpPr/>
            <p:nvPr/>
          </p:nvGrpSpPr>
          <p:grpSpPr>
            <a:xfrm>
              <a:off x="3547823" y="2467358"/>
              <a:ext cx="219900" cy="333527"/>
              <a:chOff x="3547823" y="2467358"/>
              <a:chExt cx="219900" cy="333527"/>
            </a:xfrm>
          </p:grpSpPr>
          <p:sp>
            <p:nvSpPr>
              <p:cNvPr id="9665" name="Google Shape;9665;p5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666" name="Google Shape;9666;p5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667" name="Google Shape;9667;p57"/>
            <p:cNvGrpSpPr/>
            <p:nvPr/>
          </p:nvGrpSpPr>
          <p:grpSpPr>
            <a:xfrm>
              <a:off x="3734138" y="2467358"/>
              <a:ext cx="219900" cy="333527"/>
              <a:chOff x="3734138" y="2467358"/>
              <a:chExt cx="219900" cy="333527"/>
            </a:xfrm>
          </p:grpSpPr>
          <p:sp>
            <p:nvSpPr>
              <p:cNvPr id="9668" name="Google Shape;9668;p5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669" name="Google Shape;9669;p5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670" name="Google Shape;9670;p57"/>
            <p:cNvGrpSpPr/>
            <p:nvPr/>
          </p:nvGrpSpPr>
          <p:grpSpPr>
            <a:xfrm>
              <a:off x="3787560" y="2288011"/>
              <a:ext cx="314661" cy="219900"/>
              <a:chOff x="3787560" y="2288011"/>
              <a:chExt cx="314661" cy="219900"/>
            </a:xfrm>
          </p:grpSpPr>
          <p:sp>
            <p:nvSpPr>
              <p:cNvPr id="9671" name="Google Shape;9671;p5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672" name="Google Shape;9672;p5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673" name="Google Shape;9673;p57"/>
            <p:cNvGrpSpPr/>
            <p:nvPr/>
          </p:nvGrpSpPr>
          <p:grpSpPr>
            <a:xfrm>
              <a:off x="3637290" y="2057755"/>
              <a:ext cx="219900" cy="335499"/>
              <a:chOff x="3637290" y="2057755"/>
              <a:chExt cx="219900" cy="335499"/>
            </a:xfrm>
          </p:grpSpPr>
          <p:sp>
            <p:nvSpPr>
              <p:cNvPr id="9674" name="Google Shape;9674;p5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675" name="Google Shape;9675;p5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676" name="Google Shape;9676;p57"/>
          <p:cNvGrpSpPr/>
          <p:nvPr/>
        </p:nvGrpSpPr>
        <p:grpSpPr>
          <a:xfrm>
            <a:off x="4899249" y="1859290"/>
            <a:ext cx="710153" cy="710153"/>
            <a:chOff x="5007123" y="2079403"/>
            <a:chExt cx="687600" cy="687600"/>
          </a:xfrm>
        </p:grpSpPr>
        <p:sp>
          <p:nvSpPr>
            <p:cNvPr id="9677" name="Google Shape;9677;p5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57"/>
          <p:cNvGrpSpPr/>
          <p:nvPr/>
        </p:nvGrpSpPr>
        <p:grpSpPr>
          <a:xfrm>
            <a:off x="5708687" y="1853796"/>
            <a:ext cx="720998" cy="721183"/>
            <a:chOff x="5797446" y="2063053"/>
            <a:chExt cx="698100" cy="698280"/>
          </a:xfrm>
        </p:grpSpPr>
        <p:sp>
          <p:nvSpPr>
            <p:cNvPr id="9682" name="Google Shape;9682;p5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57"/>
          <p:cNvGrpSpPr/>
          <p:nvPr/>
        </p:nvGrpSpPr>
        <p:grpSpPr>
          <a:xfrm>
            <a:off x="8153834" y="3499401"/>
            <a:ext cx="280585" cy="673164"/>
            <a:chOff x="8075075" y="3754290"/>
            <a:chExt cx="255612" cy="613194"/>
          </a:xfrm>
        </p:grpSpPr>
        <p:grpSp>
          <p:nvGrpSpPr>
            <p:cNvPr id="9687" name="Google Shape;9687;p57"/>
            <p:cNvGrpSpPr/>
            <p:nvPr/>
          </p:nvGrpSpPr>
          <p:grpSpPr>
            <a:xfrm>
              <a:off x="8075075" y="3754290"/>
              <a:ext cx="255612" cy="613194"/>
              <a:chOff x="8075075" y="3754290"/>
              <a:chExt cx="255612" cy="613194"/>
            </a:xfrm>
          </p:grpSpPr>
          <p:sp>
            <p:nvSpPr>
              <p:cNvPr id="9688" name="Google Shape;9688;p5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0" name="Google Shape;9690;p5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57"/>
          <p:cNvGrpSpPr/>
          <p:nvPr/>
        </p:nvGrpSpPr>
        <p:grpSpPr>
          <a:xfrm>
            <a:off x="5270892" y="3488198"/>
            <a:ext cx="470352" cy="683745"/>
            <a:chOff x="1697726" y="3244179"/>
            <a:chExt cx="788124" cy="1146069"/>
          </a:xfrm>
        </p:grpSpPr>
        <p:sp>
          <p:nvSpPr>
            <p:cNvPr id="9692" name="Google Shape;9692;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4" name="Google Shape;9694;p57"/>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5" name="Google Shape;9695;p57"/>
          <p:cNvGrpSpPr/>
          <p:nvPr/>
        </p:nvGrpSpPr>
        <p:grpSpPr>
          <a:xfrm>
            <a:off x="5892043" y="3499400"/>
            <a:ext cx="293891" cy="293845"/>
            <a:chOff x="6134814" y="3754290"/>
            <a:chExt cx="293891" cy="293845"/>
          </a:xfrm>
        </p:grpSpPr>
        <p:sp>
          <p:nvSpPr>
            <p:cNvPr id="9696" name="Google Shape;9696;p5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57"/>
          <p:cNvGrpSpPr/>
          <p:nvPr/>
        </p:nvGrpSpPr>
        <p:grpSpPr>
          <a:xfrm>
            <a:off x="5892043" y="3878071"/>
            <a:ext cx="293891" cy="293891"/>
            <a:chOff x="6134814" y="4086186"/>
            <a:chExt cx="293891" cy="293891"/>
          </a:xfrm>
        </p:grpSpPr>
        <p:sp>
          <p:nvSpPr>
            <p:cNvPr id="9699" name="Google Shape;9699;p5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1" name="Google Shape;9701;p57"/>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7"/>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3" name="Google Shape;9703;p57"/>
          <p:cNvGrpSpPr/>
          <p:nvPr/>
        </p:nvGrpSpPr>
        <p:grpSpPr>
          <a:xfrm>
            <a:off x="7817018" y="2706764"/>
            <a:ext cx="622883" cy="621944"/>
            <a:chOff x="1187048" y="238125"/>
            <a:chExt cx="5256397" cy="5248476"/>
          </a:xfrm>
        </p:grpSpPr>
        <p:sp>
          <p:nvSpPr>
            <p:cNvPr id="9704" name="Google Shape;9704;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57"/>
          <p:cNvGrpSpPr/>
          <p:nvPr/>
        </p:nvGrpSpPr>
        <p:grpSpPr>
          <a:xfrm>
            <a:off x="2274123" y="2716372"/>
            <a:ext cx="1310987" cy="612407"/>
            <a:chOff x="238125" y="1188750"/>
            <a:chExt cx="7140450" cy="3335550"/>
          </a:xfrm>
        </p:grpSpPr>
        <p:sp>
          <p:nvSpPr>
            <p:cNvPr id="9709" name="Google Shape;9709;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57"/>
          <p:cNvGrpSpPr/>
          <p:nvPr/>
        </p:nvGrpSpPr>
        <p:grpSpPr>
          <a:xfrm>
            <a:off x="6599995" y="2706927"/>
            <a:ext cx="1110299" cy="621702"/>
            <a:chOff x="238125" y="1335475"/>
            <a:chExt cx="5418735" cy="3034175"/>
          </a:xfrm>
        </p:grpSpPr>
        <p:sp>
          <p:nvSpPr>
            <p:cNvPr id="9715" name="Google Shape;9715;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57"/>
          <p:cNvGrpSpPr/>
          <p:nvPr/>
        </p:nvGrpSpPr>
        <p:grpSpPr>
          <a:xfrm>
            <a:off x="5417655" y="2703824"/>
            <a:ext cx="1074451" cy="627181"/>
            <a:chOff x="5359127" y="2910889"/>
            <a:chExt cx="1097723" cy="640831"/>
          </a:xfrm>
        </p:grpSpPr>
        <p:grpSp>
          <p:nvGrpSpPr>
            <p:cNvPr id="9719" name="Google Shape;9719;p57"/>
            <p:cNvGrpSpPr/>
            <p:nvPr/>
          </p:nvGrpSpPr>
          <p:grpSpPr>
            <a:xfrm>
              <a:off x="5929791" y="3263088"/>
              <a:ext cx="527060" cy="287097"/>
              <a:chOff x="5929791" y="3263088"/>
              <a:chExt cx="527060" cy="287097"/>
            </a:xfrm>
          </p:grpSpPr>
          <p:sp>
            <p:nvSpPr>
              <p:cNvPr id="9720" name="Google Shape;9720;p5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721" name="Google Shape;9721;p5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722" name="Google Shape;9722;p57"/>
            <p:cNvGrpSpPr/>
            <p:nvPr/>
          </p:nvGrpSpPr>
          <p:grpSpPr>
            <a:xfrm>
              <a:off x="5359127" y="3263089"/>
              <a:ext cx="526428" cy="288631"/>
              <a:chOff x="5359127" y="3263089"/>
              <a:chExt cx="526428" cy="288631"/>
            </a:xfrm>
          </p:grpSpPr>
          <p:sp>
            <p:nvSpPr>
              <p:cNvPr id="9723" name="Google Shape;9723;p5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724" name="Google Shape;9724;p5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725" name="Google Shape;9725;p57"/>
            <p:cNvGrpSpPr/>
            <p:nvPr/>
          </p:nvGrpSpPr>
          <p:grpSpPr>
            <a:xfrm>
              <a:off x="5551525" y="2910889"/>
              <a:ext cx="520901" cy="610283"/>
              <a:chOff x="5551525" y="2910889"/>
              <a:chExt cx="520901" cy="610283"/>
            </a:xfrm>
          </p:grpSpPr>
          <p:sp>
            <p:nvSpPr>
              <p:cNvPr id="9726" name="Google Shape;9726;p5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727" name="Google Shape;9727;p5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728" name="Google Shape;9728;p57"/>
            <p:cNvGrpSpPr/>
            <p:nvPr/>
          </p:nvGrpSpPr>
          <p:grpSpPr>
            <a:xfrm>
              <a:off x="5743962" y="2919100"/>
              <a:ext cx="623674" cy="284502"/>
              <a:chOff x="5743962" y="2919100"/>
              <a:chExt cx="623674" cy="284502"/>
            </a:xfrm>
          </p:grpSpPr>
          <p:sp>
            <p:nvSpPr>
              <p:cNvPr id="9729" name="Google Shape;9729;p5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730" name="Google Shape;9730;p5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731" name="Google Shape;9731;p57"/>
          <p:cNvGrpSpPr/>
          <p:nvPr/>
        </p:nvGrpSpPr>
        <p:grpSpPr>
          <a:xfrm>
            <a:off x="7568868" y="1854536"/>
            <a:ext cx="874976" cy="719600"/>
            <a:chOff x="7608988" y="2093194"/>
            <a:chExt cx="817276" cy="672147"/>
          </a:xfrm>
        </p:grpSpPr>
        <p:cxnSp>
          <p:nvCxnSpPr>
            <p:cNvPr id="9732" name="Google Shape;9732;p5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733" name="Google Shape;9733;p5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734" name="Google Shape;9734;p5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735" name="Google Shape;9735;p5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736" name="Google Shape;9736;p5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737" name="Google Shape;9737;p5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738" name="Google Shape;9738;p57"/>
            <p:cNvGrpSpPr/>
            <p:nvPr/>
          </p:nvGrpSpPr>
          <p:grpSpPr>
            <a:xfrm>
              <a:off x="7721175" y="2093194"/>
              <a:ext cx="599587" cy="623846"/>
              <a:chOff x="7721175" y="2093194"/>
              <a:chExt cx="599587" cy="623846"/>
            </a:xfrm>
          </p:grpSpPr>
          <p:grpSp>
            <p:nvGrpSpPr>
              <p:cNvPr id="9739" name="Google Shape;9739;p57"/>
              <p:cNvGrpSpPr/>
              <p:nvPr/>
            </p:nvGrpSpPr>
            <p:grpSpPr>
              <a:xfrm>
                <a:off x="7721175" y="2093194"/>
                <a:ext cx="291605" cy="623846"/>
                <a:chOff x="9405575" y="2061418"/>
                <a:chExt cx="291605" cy="623846"/>
              </a:xfrm>
            </p:grpSpPr>
            <p:sp>
              <p:nvSpPr>
                <p:cNvPr id="9740" name="Google Shape;9740;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57"/>
              <p:cNvGrpSpPr/>
              <p:nvPr/>
            </p:nvGrpSpPr>
            <p:grpSpPr>
              <a:xfrm flipH="1">
                <a:off x="8029157" y="2093194"/>
                <a:ext cx="291605" cy="623846"/>
                <a:chOff x="9405575" y="2061418"/>
                <a:chExt cx="291605" cy="623846"/>
              </a:xfrm>
            </p:grpSpPr>
            <p:sp>
              <p:nvSpPr>
                <p:cNvPr id="9748" name="Google Shape;9748;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755" name="Google Shape;9755;p57"/>
          <p:cNvGrpSpPr/>
          <p:nvPr/>
        </p:nvGrpSpPr>
        <p:grpSpPr>
          <a:xfrm>
            <a:off x="4013304" y="970938"/>
            <a:ext cx="712557" cy="785901"/>
            <a:chOff x="4206459" y="1191441"/>
            <a:chExt cx="712557" cy="785901"/>
          </a:xfrm>
        </p:grpSpPr>
        <p:sp>
          <p:nvSpPr>
            <p:cNvPr id="9756" name="Google Shape;9756;p5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0" name="Google Shape;9760;p57"/>
            <p:cNvGrpSpPr/>
            <p:nvPr/>
          </p:nvGrpSpPr>
          <p:grpSpPr>
            <a:xfrm>
              <a:off x="4644280" y="1290523"/>
              <a:ext cx="143716" cy="29463"/>
              <a:chOff x="4644280" y="1290523"/>
              <a:chExt cx="143716" cy="29463"/>
            </a:xfrm>
          </p:grpSpPr>
          <p:sp>
            <p:nvSpPr>
              <p:cNvPr id="9761" name="Google Shape;9761;p5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57"/>
            <p:cNvGrpSpPr/>
            <p:nvPr/>
          </p:nvGrpSpPr>
          <p:grpSpPr>
            <a:xfrm>
              <a:off x="4356567" y="1191441"/>
              <a:ext cx="143690" cy="29488"/>
              <a:chOff x="4356567" y="1191441"/>
              <a:chExt cx="143690" cy="29488"/>
            </a:xfrm>
          </p:grpSpPr>
          <p:sp>
            <p:nvSpPr>
              <p:cNvPr id="9766" name="Google Shape;9766;p5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57"/>
            <p:cNvGrpSpPr/>
            <p:nvPr/>
          </p:nvGrpSpPr>
          <p:grpSpPr>
            <a:xfrm>
              <a:off x="4339009" y="1863727"/>
              <a:ext cx="143703" cy="29476"/>
              <a:chOff x="4339009" y="1863727"/>
              <a:chExt cx="143703" cy="29476"/>
            </a:xfrm>
          </p:grpSpPr>
          <p:sp>
            <p:nvSpPr>
              <p:cNvPr id="9771" name="Google Shape;9771;p5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5" name="Google Shape;9775;p57"/>
            <p:cNvGrpSpPr/>
            <p:nvPr/>
          </p:nvGrpSpPr>
          <p:grpSpPr>
            <a:xfrm>
              <a:off x="4206459" y="1607315"/>
              <a:ext cx="29539" cy="142899"/>
              <a:chOff x="4206459" y="1607315"/>
              <a:chExt cx="29539" cy="142899"/>
            </a:xfrm>
          </p:grpSpPr>
          <p:sp>
            <p:nvSpPr>
              <p:cNvPr id="9776" name="Google Shape;9776;p5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0" name="Google Shape;9780;p5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4" name="Google Shape;9784;p57"/>
            <p:cNvGrpSpPr/>
            <p:nvPr/>
          </p:nvGrpSpPr>
          <p:grpSpPr>
            <a:xfrm>
              <a:off x="4889463" y="1423737"/>
              <a:ext cx="29552" cy="142899"/>
              <a:chOff x="4889463" y="1423737"/>
              <a:chExt cx="29552" cy="142899"/>
            </a:xfrm>
          </p:grpSpPr>
          <p:sp>
            <p:nvSpPr>
              <p:cNvPr id="9785" name="Google Shape;9785;p5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57"/>
            <p:cNvGrpSpPr/>
            <p:nvPr/>
          </p:nvGrpSpPr>
          <p:grpSpPr>
            <a:xfrm>
              <a:off x="4771663" y="1876896"/>
              <a:ext cx="108651" cy="100447"/>
              <a:chOff x="4771663" y="1876896"/>
              <a:chExt cx="108651" cy="100447"/>
            </a:xfrm>
          </p:grpSpPr>
          <p:sp>
            <p:nvSpPr>
              <p:cNvPr id="9790" name="Google Shape;9790;p5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94" name="Google Shape;9794;p57"/>
          <p:cNvGrpSpPr/>
          <p:nvPr/>
        </p:nvGrpSpPr>
        <p:grpSpPr>
          <a:xfrm>
            <a:off x="4008780" y="1854161"/>
            <a:ext cx="791287" cy="720350"/>
            <a:chOff x="267375" y="1071875"/>
            <a:chExt cx="470500" cy="428550"/>
          </a:xfrm>
        </p:grpSpPr>
        <p:sp>
          <p:nvSpPr>
            <p:cNvPr id="9795" name="Google Shape;9795;p5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57"/>
          <p:cNvGrpSpPr/>
          <p:nvPr/>
        </p:nvGrpSpPr>
        <p:grpSpPr>
          <a:xfrm>
            <a:off x="709275" y="3498791"/>
            <a:ext cx="1408444" cy="673166"/>
            <a:chOff x="712664" y="3693287"/>
            <a:chExt cx="1460738" cy="698160"/>
          </a:xfrm>
        </p:grpSpPr>
        <p:grpSp>
          <p:nvGrpSpPr>
            <p:cNvPr id="9804" name="Google Shape;9804;p57"/>
            <p:cNvGrpSpPr/>
            <p:nvPr/>
          </p:nvGrpSpPr>
          <p:grpSpPr>
            <a:xfrm>
              <a:off x="1380079" y="4133090"/>
              <a:ext cx="234048" cy="258099"/>
              <a:chOff x="1380079" y="4133090"/>
              <a:chExt cx="234048" cy="258099"/>
            </a:xfrm>
          </p:grpSpPr>
          <p:sp>
            <p:nvSpPr>
              <p:cNvPr id="9805" name="Google Shape;9805;p5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57"/>
            <p:cNvGrpSpPr/>
            <p:nvPr/>
          </p:nvGrpSpPr>
          <p:grpSpPr>
            <a:xfrm>
              <a:off x="884610" y="3864082"/>
              <a:ext cx="1118566" cy="527275"/>
              <a:chOff x="890961" y="3865463"/>
              <a:chExt cx="1115221" cy="525698"/>
            </a:xfrm>
          </p:grpSpPr>
          <p:sp>
            <p:nvSpPr>
              <p:cNvPr id="9809" name="Google Shape;9809;p5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57"/>
            <p:cNvGrpSpPr/>
            <p:nvPr/>
          </p:nvGrpSpPr>
          <p:grpSpPr>
            <a:xfrm>
              <a:off x="712664" y="3693287"/>
              <a:ext cx="1460738" cy="698160"/>
              <a:chOff x="712664" y="3693025"/>
              <a:chExt cx="1460738" cy="698160"/>
            </a:xfrm>
          </p:grpSpPr>
          <p:sp>
            <p:nvSpPr>
              <p:cNvPr id="9813" name="Google Shape;9813;p5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19" name="Google Shape;9819;p57"/>
          <p:cNvGrpSpPr/>
          <p:nvPr/>
        </p:nvGrpSpPr>
        <p:grpSpPr>
          <a:xfrm>
            <a:off x="3146990" y="970938"/>
            <a:ext cx="795485" cy="738831"/>
            <a:chOff x="3348603" y="1236445"/>
            <a:chExt cx="749256" cy="695894"/>
          </a:xfrm>
        </p:grpSpPr>
        <p:grpSp>
          <p:nvGrpSpPr>
            <p:cNvPr id="9820" name="Google Shape;9820;p57"/>
            <p:cNvGrpSpPr/>
            <p:nvPr/>
          </p:nvGrpSpPr>
          <p:grpSpPr>
            <a:xfrm>
              <a:off x="3583779" y="1236445"/>
              <a:ext cx="293795" cy="285811"/>
              <a:chOff x="3750225" y="1774000"/>
              <a:chExt cx="149575" cy="145525"/>
            </a:xfrm>
          </p:grpSpPr>
          <p:sp>
            <p:nvSpPr>
              <p:cNvPr id="9821" name="Google Shape;9821;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3" name="Google Shape;9823;p57"/>
            <p:cNvGrpSpPr/>
            <p:nvPr/>
          </p:nvGrpSpPr>
          <p:grpSpPr>
            <a:xfrm>
              <a:off x="3775534" y="1462599"/>
              <a:ext cx="322325" cy="285958"/>
              <a:chOff x="3847850" y="1889150"/>
              <a:chExt cx="164100" cy="145600"/>
            </a:xfrm>
          </p:grpSpPr>
          <p:sp>
            <p:nvSpPr>
              <p:cNvPr id="9824" name="Google Shape;9824;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57"/>
            <p:cNvGrpSpPr/>
            <p:nvPr/>
          </p:nvGrpSpPr>
          <p:grpSpPr>
            <a:xfrm>
              <a:off x="3545329" y="1646528"/>
              <a:ext cx="293746" cy="285811"/>
              <a:chOff x="3730650" y="1982800"/>
              <a:chExt cx="149550" cy="145525"/>
            </a:xfrm>
          </p:grpSpPr>
          <p:sp>
            <p:nvSpPr>
              <p:cNvPr id="9827" name="Google Shape;9827;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57"/>
            <p:cNvGrpSpPr/>
            <p:nvPr/>
          </p:nvGrpSpPr>
          <p:grpSpPr>
            <a:xfrm>
              <a:off x="3348603" y="1415046"/>
              <a:ext cx="294384" cy="284387"/>
              <a:chOff x="3630494" y="1864938"/>
              <a:chExt cx="149875" cy="144800"/>
            </a:xfrm>
          </p:grpSpPr>
          <p:sp>
            <p:nvSpPr>
              <p:cNvPr id="9830" name="Google Shape;9830;p5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32" name="Google Shape;9832;p57"/>
          <p:cNvGrpSpPr/>
          <p:nvPr/>
        </p:nvGrpSpPr>
        <p:grpSpPr>
          <a:xfrm>
            <a:off x="2268517" y="3493834"/>
            <a:ext cx="1324924" cy="678083"/>
            <a:chOff x="2413923" y="3711366"/>
            <a:chExt cx="1374117" cy="703260"/>
          </a:xfrm>
        </p:grpSpPr>
        <p:grpSp>
          <p:nvGrpSpPr>
            <p:cNvPr id="9833" name="Google Shape;9833;p57"/>
            <p:cNvGrpSpPr/>
            <p:nvPr/>
          </p:nvGrpSpPr>
          <p:grpSpPr>
            <a:xfrm>
              <a:off x="2413923" y="3711366"/>
              <a:ext cx="1374117" cy="703260"/>
              <a:chOff x="2413923" y="3711366"/>
              <a:chExt cx="1374117" cy="703260"/>
            </a:xfrm>
          </p:grpSpPr>
          <p:sp>
            <p:nvSpPr>
              <p:cNvPr id="9834" name="Google Shape;9834;p5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5" name="Google Shape;9835;p57"/>
              <p:cNvGrpSpPr/>
              <p:nvPr/>
            </p:nvGrpSpPr>
            <p:grpSpPr>
              <a:xfrm>
                <a:off x="2600284" y="3808654"/>
                <a:ext cx="234506" cy="138009"/>
                <a:chOff x="2600284" y="3808654"/>
                <a:chExt cx="234506" cy="138009"/>
              </a:xfrm>
            </p:grpSpPr>
            <p:sp>
              <p:nvSpPr>
                <p:cNvPr id="9836" name="Google Shape;9836;p5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37" name="Google Shape;9837;p5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838" name="Google Shape;9838;p57"/>
              <p:cNvGrpSpPr/>
              <p:nvPr/>
            </p:nvGrpSpPr>
            <p:grpSpPr>
              <a:xfrm>
                <a:off x="3359659" y="3805664"/>
                <a:ext cx="232294" cy="141000"/>
                <a:chOff x="3359659" y="3805664"/>
                <a:chExt cx="232294" cy="141000"/>
              </a:xfrm>
            </p:grpSpPr>
            <p:sp>
              <p:nvSpPr>
                <p:cNvPr id="9839" name="Google Shape;9839;p5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40" name="Google Shape;9840;p5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841" name="Google Shape;9841;p57"/>
              <p:cNvGrpSpPr/>
              <p:nvPr/>
            </p:nvGrpSpPr>
            <p:grpSpPr>
              <a:xfrm>
                <a:off x="3067316" y="3711366"/>
                <a:ext cx="66900" cy="166809"/>
                <a:chOff x="3067316" y="3711366"/>
                <a:chExt cx="66900" cy="166809"/>
              </a:xfrm>
            </p:grpSpPr>
            <p:sp>
              <p:nvSpPr>
                <p:cNvPr id="9842" name="Google Shape;9842;p5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43" name="Google Shape;9843;p5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844" name="Google Shape;9844;p57"/>
              <p:cNvGrpSpPr/>
              <p:nvPr/>
            </p:nvGrpSpPr>
            <p:grpSpPr>
              <a:xfrm>
                <a:off x="2413923" y="4058666"/>
                <a:ext cx="224119" cy="66900"/>
                <a:chOff x="2413923" y="4058666"/>
                <a:chExt cx="224119" cy="66900"/>
              </a:xfrm>
            </p:grpSpPr>
            <p:sp>
              <p:nvSpPr>
                <p:cNvPr id="9845" name="Google Shape;9845;p5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46" name="Google Shape;9846;p5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847" name="Google Shape;9847;p57"/>
              <p:cNvGrpSpPr/>
              <p:nvPr/>
            </p:nvGrpSpPr>
            <p:grpSpPr>
              <a:xfrm>
                <a:off x="3564643" y="4058666"/>
                <a:ext cx="223397" cy="66900"/>
                <a:chOff x="3564643" y="4058666"/>
                <a:chExt cx="223397" cy="66900"/>
              </a:xfrm>
            </p:grpSpPr>
            <p:sp>
              <p:nvSpPr>
                <p:cNvPr id="9848" name="Google Shape;9848;p5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49" name="Google Shape;9849;p5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850" name="Google Shape;9850;p57"/>
            <p:cNvGrpSpPr/>
            <p:nvPr/>
          </p:nvGrpSpPr>
          <p:grpSpPr>
            <a:xfrm>
              <a:off x="2633353" y="3965763"/>
              <a:ext cx="933975" cy="445687"/>
              <a:chOff x="2633353" y="3965763"/>
              <a:chExt cx="933975" cy="445687"/>
            </a:xfrm>
          </p:grpSpPr>
          <p:sp>
            <p:nvSpPr>
              <p:cNvPr id="9851" name="Google Shape;9851;p5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53" name="Google Shape;9853;p57"/>
          <p:cNvGrpSpPr/>
          <p:nvPr/>
        </p:nvGrpSpPr>
        <p:grpSpPr>
          <a:xfrm>
            <a:off x="6392789" y="1044382"/>
            <a:ext cx="1131087" cy="587383"/>
            <a:chOff x="238125" y="999450"/>
            <a:chExt cx="7140700" cy="3708225"/>
          </a:xfrm>
        </p:grpSpPr>
        <p:sp>
          <p:nvSpPr>
            <p:cNvPr id="9854" name="Google Shape;9854;p5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57"/>
          <p:cNvGrpSpPr/>
          <p:nvPr/>
        </p:nvGrpSpPr>
        <p:grpSpPr>
          <a:xfrm>
            <a:off x="3744240" y="3493876"/>
            <a:ext cx="1375854" cy="678131"/>
            <a:chOff x="3913765" y="3641905"/>
            <a:chExt cx="1522805" cy="750560"/>
          </a:xfrm>
        </p:grpSpPr>
        <p:grpSp>
          <p:nvGrpSpPr>
            <p:cNvPr id="9864" name="Google Shape;9864;p57"/>
            <p:cNvGrpSpPr/>
            <p:nvPr/>
          </p:nvGrpSpPr>
          <p:grpSpPr>
            <a:xfrm>
              <a:off x="3913765" y="3997002"/>
              <a:ext cx="1522805" cy="395463"/>
              <a:chOff x="3913765" y="3997002"/>
              <a:chExt cx="1522805" cy="395463"/>
            </a:xfrm>
          </p:grpSpPr>
          <p:grpSp>
            <p:nvGrpSpPr>
              <p:cNvPr id="9865" name="Google Shape;9865;p57"/>
              <p:cNvGrpSpPr/>
              <p:nvPr/>
            </p:nvGrpSpPr>
            <p:grpSpPr>
              <a:xfrm>
                <a:off x="3913765" y="4138659"/>
                <a:ext cx="507602" cy="253806"/>
                <a:chOff x="3913765" y="4138659"/>
                <a:chExt cx="507602" cy="253806"/>
              </a:xfrm>
            </p:grpSpPr>
            <p:sp>
              <p:nvSpPr>
                <p:cNvPr id="9866" name="Google Shape;9866;p5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868" name="Google Shape;9868;p57"/>
              <p:cNvGrpSpPr/>
              <p:nvPr/>
            </p:nvGrpSpPr>
            <p:grpSpPr>
              <a:xfrm>
                <a:off x="4421361" y="3997002"/>
                <a:ext cx="507618" cy="395463"/>
                <a:chOff x="4421361" y="3997002"/>
                <a:chExt cx="507618" cy="395463"/>
              </a:xfrm>
            </p:grpSpPr>
            <p:sp>
              <p:nvSpPr>
                <p:cNvPr id="9869" name="Google Shape;9869;p5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57"/>
              <p:cNvGrpSpPr/>
              <p:nvPr/>
            </p:nvGrpSpPr>
            <p:grpSpPr>
              <a:xfrm>
                <a:off x="4928973" y="4189418"/>
                <a:ext cx="507596" cy="203047"/>
                <a:chOff x="4928973" y="4189418"/>
                <a:chExt cx="507596" cy="203047"/>
              </a:xfrm>
            </p:grpSpPr>
            <p:sp>
              <p:nvSpPr>
                <p:cNvPr id="9872" name="Google Shape;9872;p5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74" name="Google Shape;9874;p57"/>
            <p:cNvGrpSpPr/>
            <p:nvPr/>
          </p:nvGrpSpPr>
          <p:grpSpPr>
            <a:xfrm>
              <a:off x="4482186" y="3641905"/>
              <a:ext cx="397605" cy="349784"/>
              <a:chOff x="2906375" y="1159725"/>
              <a:chExt cx="1860575" cy="1636800"/>
            </a:xfrm>
          </p:grpSpPr>
          <p:sp>
            <p:nvSpPr>
              <p:cNvPr id="9875" name="Google Shape;9875;p5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79" name="Google Shape;9879;p57"/>
          <p:cNvGrpSpPr/>
          <p:nvPr/>
        </p:nvGrpSpPr>
        <p:grpSpPr>
          <a:xfrm>
            <a:off x="6528949" y="1853803"/>
            <a:ext cx="940737" cy="721067"/>
            <a:chOff x="6599718" y="2068734"/>
            <a:chExt cx="940737" cy="721067"/>
          </a:xfrm>
        </p:grpSpPr>
        <p:sp>
          <p:nvSpPr>
            <p:cNvPr id="9880" name="Google Shape;9880;p5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6" name="Google Shape;9886;p57"/>
            <p:cNvGrpSpPr/>
            <p:nvPr/>
          </p:nvGrpSpPr>
          <p:grpSpPr>
            <a:xfrm>
              <a:off x="6836957" y="2068734"/>
              <a:ext cx="461892" cy="721067"/>
              <a:chOff x="6836957" y="2068734"/>
              <a:chExt cx="461892" cy="721067"/>
            </a:xfrm>
          </p:grpSpPr>
          <p:sp>
            <p:nvSpPr>
              <p:cNvPr id="9887" name="Google Shape;9887;p5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3" name="Google Shape;9893;p57"/>
              <p:cNvGrpSpPr/>
              <p:nvPr/>
            </p:nvGrpSpPr>
            <p:grpSpPr>
              <a:xfrm>
                <a:off x="6836957" y="2068734"/>
                <a:ext cx="461892" cy="721067"/>
                <a:chOff x="6836957" y="2068734"/>
                <a:chExt cx="461892" cy="721067"/>
              </a:xfrm>
            </p:grpSpPr>
            <p:sp>
              <p:nvSpPr>
                <p:cNvPr id="9894" name="Google Shape;9894;p5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901" name="Google Shape;9901;p57"/>
          <p:cNvGrpSpPr/>
          <p:nvPr/>
        </p:nvGrpSpPr>
        <p:grpSpPr>
          <a:xfrm>
            <a:off x="2412267" y="1858149"/>
            <a:ext cx="712577" cy="712374"/>
            <a:chOff x="2559249" y="2069323"/>
            <a:chExt cx="685566" cy="685634"/>
          </a:xfrm>
        </p:grpSpPr>
        <p:sp>
          <p:nvSpPr>
            <p:cNvPr id="9902" name="Google Shape;9902;p5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57"/>
          <p:cNvGrpSpPr/>
          <p:nvPr/>
        </p:nvGrpSpPr>
        <p:grpSpPr>
          <a:xfrm>
            <a:off x="7594705" y="970938"/>
            <a:ext cx="845645" cy="711911"/>
            <a:chOff x="951975" y="315800"/>
            <a:chExt cx="5860325" cy="4933550"/>
          </a:xfrm>
        </p:grpSpPr>
        <p:sp>
          <p:nvSpPr>
            <p:cNvPr id="9916" name="Google Shape;9916;p5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57"/>
          <p:cNvGrpSpPr/>
          <p:nvPr/>
        </p:nvGrpSpPr>
        <p:grpSpPr>
          <a:xfrm>
            <a:off x="3691834" y="2707047"/>
            <a:ext cx="1617932" cy="621724"/>
            <a:chOff x="3862800" y="3038525"/>
            <a:chExt cx="1329006" cy="510698"/>
          </a:xfrm>
        </p:grpSpPr>
        <p:sp>
          <p:nvSpPr>
            <p:cNvPr id="9925" name="Google Shape;9925;p5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57"/>
            <p:cNvGrpSpPr/>
            <p:nvPr/>
          </p:nvGrpSpPr>
          <p:grpSpPr>
            <a:xfrm>
              <a:off x="3967075" y="3040337"/>
              <a:ext cx="1019927" cy="402126"/>
              <a:chOff x="3967075" y="3040337"/>
              <a:chExt cx="1019927" cy="402126"/>
            </a:xfrm>
          </p:grpSpPr>
          <p:sp>
            <p:nvSpPr>
              <p:cNvPr id="9928" name="Google Shape;9928;p5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57"/>
            <p:cNvGrpSpPr/>
            <p:nvPr/>
          </p:nvGrpSpPr>
          <p:grpSpPr>
            <a:xfrm>
              <a:off x="4186700" y="3040337"/>
              <a:ext cx="390475" cy="183289"/>
              <a:chOff x="4186700" y="3040337"/>
              <a:chExt cx="390475" cy="183289"/>
            </a:xfrm>
          </p:grpSpPr>
          <p:sp>
            <p:nvSpPr>
              <p:cNvPr id="9931" name="Google Shape;9931;p5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57"/>
            <p:cNvGrpSpPr/>
            <p:nvPr/>
          </p:nvGrpSpPr>
          <p:grpSpPr>
            <a:xfrm>
              <a:off x="4073727" y="3040337"/>
              <a:ext cx="697794" cy="296263"/>
              <a:chOff x="4073727" y="3040337"/>
              <a:chExt cx="697794" cy="296263"/>
            </a:xfrm>
          </p:grpSpPr>
          <p:sp>
            <p:nvSpPr>
              <p:cNvPr id="9934" name="Google Shape;9934;p5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57"/>
            <p:cNvGrpSpPr/>
            <p:nvPr/>
          </p:nvGrpSpPr>
          <p:grpSpPr>
            <a:xfrm>
              <a:off x="3862800" y="3038525"/>
              <a:ext cx="1329006" cy="510698"/>
              <a:chOff x="3862800" y="3038525"/>
              <a:chExt cx="1329006" cy="510698"/>
            </a:xfrm>
          </p:grpSpPr>
          <p:sp>
            <p:nvSpPr>
              <p:cNvPr id="9937" name="Google Shape;9937;p5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39" name="Google Shape;9939;p57"/>
          <p:cNvGrpSpPr/>
          <p:nvPr/>
        </p:nvGrpSpPr>
        <p:grpSpPr>
          <a:xfrm>
            <a:off x="700156" y="970938"/>
            <a:ext cx="883205" cy="775176"/>
            <a:chOff x="649648" y="271400"/>
            <a:chExt cx="6215377" cy="5455143"/>
          </a:xfrm>
        </p:grpSpPr>
        <p:sp>
          <p:nvSpPr>
            <p:cNvPr id="9940" name="Google Shape;9940;p5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57"/>
          <p:cNvGrpSpPr/>
          <p:nvPr/>
        </p:nvGrpSpPr>
        <p:grpSpPr>
          <a:xfrm>
            <a:off x="2308457" y="970938"/>
            <a:ext cx="767704" cy="815489"/>
            <a:chOff x="2499700" y="1135950"/>
            <a:chExt cx="732402" cy="777990"/>
          </a:xfrm>
        </p:grpSpPr>
        <p:grpSp>
          <p:nvGrpSpPr>
            <p:cNvPr id="9953" name="Google Shape;9953;p57"/>
            <p:cNvGrpSpPr/>
            <p:nvPr/>
          </p:nvGrpSpPr>
          <p:grpSpPr>
            <a:xfrm>
              <a:off x="2499700" y="1135950"/>
              <a:ext cx="732402" cy="694705"/>
              <a:chOff x="2499700" y="1135950"/>
              <a:chExt cx="732402" cy="694705"/>
            </a:xfrm>
          </p:grpSpPr>
          <p:sp>
            <p:nvSpPr>
              <p:cNvPr id="9954" name="Google Shape;9954;p5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57"/>
            <p:cNvGrpSpPr/>
            <p:nvPr/>
          </p:nvGrpSpPr>
          <p:grpSpPr>
            <a:xfrm>
              <a:off x="2517909" y="1188726"/>
              <a:ext cx="702702" cy="725214"/>
              <a:chOff x="2517909" y="1188726"/>
              <a:chExt cx="702702" cy="725214"/>
            </a:xfrm>
          </p:grpSpPr>
          <p:sp>
            <p:nvSpPr>
              <p:cNvPr id="9982" name="Google Shape;9982;p5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87" name="Google Shape;9987;p57"/>
          <p:cNvGrpSpPr/>
          <p:nvPr/>
        </p:nvGrpSpPr>
        <p:grpSpPr>
          <a:xfrm>
            <a:off x="1654189" y="970938"/>
            <a:ext cx="583439" cy="870229"/>
            <a:chOff x="1716825" y="1121550"/>
            <a:chExt cx="622800" cy="928938"/>
          </a:xfrm>
        </p:grpSpPr>
        <p:grpSp>
          <p:nvGrpSpPr>
            <p:cNvPr id="9988" name="Google Shape;9988;p57"/>
            <p:cNvGrpSpPr/>
            <p:nvPr/>
          </p:nvGrpSpPr>
          <p:grpSpPr>
            <a:xfrm>
              <a:off x="1716825" y="1121550"/>
              <a:ext cx="622800" cy="928938"/>
              <a:chOff x="1716825" y="1121550"/>
              <a:chExt cx="622800" cy="928938"/>
            </a:xfrm>
          </p:grpSpPr>
          <p:cxnSp>
            <p:nvCxnSpPr>
              <p:cNvPr id="9989" name="Google Shape;9989;p5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990" name="Google Shape;9990;p5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57"/>
            <p:cNvGrpSpPr/>
            <p:nvPr/>
          </p:nvGrpSpPr>
          <p:grpSpPr>
            <a:xfrm>
              <a:off x="1768050" y="1172775"/>
              <a:ext cx="520200" cy="832000"/>
              <a:chOff x="1768050" y="1172775"/>
              <a:chExt cx="520200" cy="832000"/>
            </a:xfrm>
          </p:grpSpPr>
          <p:cxnSp>
            <p:nvCxnSpPr>
              <p:cNvPr id="9992" name="Google Shape;9992;p5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993" name="Google Shape;9993;p5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57"/>
            <p:cNvGrpSpPr/>
            <p:nvPr/>
          </p:nvGrpSpPr>
          <p:grpSpPr>
            <a:xfrm>
              <a:off x="1820100" y="1225475"/>
              <a:ext cx="416400" cy="729575"/>
              <a:chOff x="1820100" y="1225475"/>
              <a:chExt cx="416400" cy="729575"/>
            </a:xfrm>
          </p:grpSpPr>
          <p:cxnSp>
            <p:nvCxnSpPr>
              <p:cNvPr id="9995" name="Google Shape;9995;p5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996" name="Google Shape;9996;p5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57"/>
            <p:cNvGrpSpPr/>
            <p:nvPr/>
          </p:nvGrpSpPr>
          <p:grpSpPr>
            <a:xfrm>
              <a:off x="1874250" y="1278825"/>
              <a:ext cx="308100" cy="605275"/>
              <a:chOff x="1874250" y="1278825"/>
              <a:chExt cx="308100" cy="605275"/>
            </a:xfrm>
          </p:grpSpPr>
          <p:cxnSp>
            <p:nvCxnSpPr>
              <p:cNvPr id="9998" name="Google Shape;9998;p5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999" name="Google Shape;9999;p5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0" name="Google Shape;10000;p5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57"/>
          <p:cNvGrpSpPr/>
          <p:nvPr/>
        </p:nvGrpSpPr>
        <p:grpSpPr>
          <a:xfrm>
            <a:off x="1574012" y="1857260"/>
            <a:ext cx="739072" cy="714152"/>
            <a:chOff x="4334725" y="1355875"/>
            <a:chExt cx="3106650" cy="3001900"/>
          </a:xfrm>
        </p:grpSpPr>
        <p:grpSp>
          <p:nvGrpSpPr>
            <p:cNvPr id="10002" name="Google Shape;10002;p57"/>
            <p:cNvGrpSpPr/>
            <p:nvPr/>
          </p:nvGrpSpPr>
          <p:grpSpPr>
            <a:xfrm>
              <a:off x="4516050" y="1724875"/>
              <a:ext cx="2693725" cy="2632900"/>
              <a:chOff x="4516050" y="1724875"/>
              <a:chExt cx="2693725" cy="2632900"/>
            </a:xfrm>
          </p:grpSpPr>
          <p:sp>
            <p:nvSpPr>
              <p:cNvPr id="10003" name="Google Shape;10003;p5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57"/>
            <p:cNvGrpSpPr/>
            <p:nvPr/>
          </p:nvGrpSpPr>
          <p:grpSpPr>
            <a:xfrm>
              <a:off x="4334725" y="1355875"/>
              <a:ext cx="3106650" cy="2709650"/>
              <a:chOff x="4334725" y="1355875"/>
              <a:chExt cx="3106650" cy="2709650"/>
            </a:xfrm>
          </p:grpSpPr>
          <p:sp>
            <p:nvSpPr>
              <p:cNvPr id="10007" name="Google Shape;10007;p5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10" name="Google Shape;10010;p57"/>
          <p:cNvGrpSpPr/>
          <p:nvPr/>
        </p:nvGrpSpPr>
        <p:grpSpPr>
          <a:xfrm>
            <a:off x="7690961" y="3488031"/>
            <a:ext cx="312074" cy="684173"/>
            <a:chOff x="7645573" y="3754300"/>
            <a:chExt cx="293855" cy="644170"/>
          </a:xfrm>
        </p:grpSpPr>
        <p:sp>
          <p:nvSpPr>
            <p:cNvPr id="10011" name="Google Shape;10011;p5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57"/>
          <p:cNvGrpSpPr/>
          <p:nvPr/>
        </p:nvGrpSpPr>
        <p:grpSpPr>
          <a:xfrm>
            <a:off x="5612949" y="970938"/>
            <a:ext cx="709011" cy="739359"/>
            <a:chOff x="5830645" y="1256617"/>
            <a:chExt cx="530340" cy="553040"/>
          </a:xfrm>
        </p:grpSpPr>
        <p:grpSp>
          <p:nvGrpSpPr>
            <p:cNvPr id="10014" name="Google Shape;10014;p57"/>
            <p:cNvGrpSpPr/>
            <p:nvPr/>
          </p:nvGrpSpPr>
          <p:grpSpPr>
            <a:xfrm>
              <a:off x="5830645" y="1256617"/>
              <a:ext cx="259743" cy="269909"/>
              <a:chOff x="5830645" y="1256617"/>
              <a:chExt cx="259743" cy="269909"/>
            </a:xfrm>
          </p:grpSpPr>
          <p:sp>
            <p:nvSpPr>
              <p:cNvPr id="10015" name="Google Shape;10015;p5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57"/>
            <p:cNvGrpSpPr/>
            <p:nvPr/>
          </p:nvGrpSpPr>
          <p:grpSpPr>
            <a:xfrm>
              <a:off x="6101293" y="1256617"/>
              <a:ext cx="259692" cy="269909"/>
              <a:chOff x="6101293" y="1256617"/>
              <a:chExt cx="259692" cy="269909"/>
            </a:xfrm>
          </p:grpSpPr>
          <p:sp>
            <p:nvSpPr>
              <p:cNvPr id="10018" name="Google Shape;10018;p5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57"/>
            <p:cNvGrpSpPr/>
            <p:nvPr/>
          </p:nvGrpSpPr>
          <p:grpSpPr>
            <a:xfrm>
              <a:off x="5830645" y="1539749"/>
              <a:ext cx="259692" cy="269909"/>
              <a:chOff x="5830645" y="1539749"/>
              <a:chExt cx="259692" cy="269909"/>
            </a:xfrm>
          </p:grpSpPr>
          <p:sp>
            <p:nvSpPr>
              <p:cNvPr id="10021" name="Google Shape;10021;p5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57"/>
            <p:cNvGrpSpPr/>
            <p:nvPr/>
          </p:nvGrpSpPr>
          <p:grpSpPr>
            <a:xfrm>
              <a:off x="6101293" y="1539749"/>
              <a:ext cx="259692" cy="269909"/>
              <a:chOff x="6101293" y="1539749"/>
              <a:chExt cx="259692" cy="269909"/>
            </a:xfrm>
          </p:grpSpPr>
          <p:sp>
            <p:nvSpPr>
              <p:cNvPr id="10024" name="Google Shape;10024;p5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6" name="Google Shape;10026;p5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57"/>
          <p:cNvGrpSpPr/>
          <p:nvPr/>
        </p:nvGrpSpPr>
        <p:grpSpPr>
          <a:xfrm>
            <a:off x="714444" y="2707054"/>
            <a:ext cx="1452955" cy="621360"/>
            <a:chOff x="732422" y="2990152"/>
            <a:chExt cx="1337773" cy="572102"/>
          </a:xfrm>
        </p:grpSpPr>
        <p:sp>
          <p:nvSpPr>
            <p:cNvPr id="10028" name="Google Shape;10028;p5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7" name="Shape 10037"/>
        <p:cNvGrpSpPr/>
        <p:nvPr/>
      </p:nvGrpSpPr>
      <p:grpSpPr>
        <a:xfrm>
          <a:off x="0" y="0"/>
          <a:ext cx="0" cy="0"/>
          <a:chOff x="0" y="0"/>
          <a:chExt cx="0" cy="0"/>
        </a:xfrm>
      </p:grpSpPr>
      <p:grpSp>
        <p:nvGrpSpPr>
          <p:cNvPr id="10038" name="Google Shape;10038;p58"/>
          <p:cNvGrpSpPr/>
          <p:nvPr/>
        </p:nvGrpSpPr>
        <p:grpSpPr>
          <a:xfrm>
            <a:off x="708579" y="965872"/>
            <a:ext cx="1636117" cy="1526144"/>
            <a:chOff x="729238" y="1179665"/>
            <a:chExt cx="1636117" cy="1526144"/>
          </a:xfrm>
        </p:grpSpPr>
        <p:grpSp>
          <p:nvGrpSpPr>
            <p:cNvPr id="10039" name="Google Shape;10039;p58"/>
            <p:cNvGrpSpPr/>
            <p:nvPr/>
          </p:nvGrpSpPr>
          <p:grpSpPr>
            <a:xfrm>
              <a:off x="729238" y="1179665"/>
              <a:ext cx="80700" cy="1526144"/>
              <a:chOff x="729238" y="1179665"/>
              <a:chExt cx="80700" cy="1526144"/>
            </a:xfrm>
          </p:grpSpPr>
          <p:sp>
            <p:nvSpPr>
              <p:cNvPr id="10040" name="Google Shape;10040;p5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58"/>
            <p:cNvGrpSpPr/>
            <p:nvPr/>
          </p:nvGrpSpPr>
          <p:grpSpPr>
            <a:xfrm>
              <a:off x="903098" y="1179665"/>
              <a:ext cx="80700" cy="1526144"/>
              <a:chOff x="903098" y="1179665"/>
              <a:chExt cx="80700" cy="1526144"/>
            </a:xfrm>
          </p:grpSpPr>
          <p:sp>
            <p:nvSpPr>
              <p:cNvPr id="10051" name="Google Shape;10051;p5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58"/>
            <p:cNvGrpSpPr/>
            <p:nvPr/>
          </p:nvGrpSpPr>
          <p:grpSpPr>
            <a:xfrm>
              <a:off x="1076958" y="1179665"/>
              <a:ext cx="80700" cy="1526144"/>
              <a:chOff x="1076958" y="1179665"/>
              <a:chExt cx="80700" cy="1526144"/>
            </a:xfrm>
          </p:grpSpPr>
          <p:sp>
            <p:nvSpPr>
              <p:cNvPr id="10062" name="Google Shape;10062;p5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58"/>
            <p:cNvGrpSpPr/>
            <p:nvPr/>
          </p:nvGrpSpPr>
          <p:grpSpPr>
            <a:xfrm>
              <a:off x="1247707" y="1179665"/>
              <a:ext cx="80700" cy="1526144"/>
              <a:chOff x="1247707" y="1179665"/>
              <a:chExt cx="80700" cy="1526144"/>
            </a:xfrm>
          </p:grpSpPr>
          <p:sp>
            <p:nvSpPr>
              <p:cNvPr id="10073" name="Google Shape;10073;p5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58"/>
            <p:cNvGrpSpPr/>
            <p:nvPr/>
          </p:nvGrpSpPr>
          <p:grpSpPr>
            <a:xfrm>
              <a:off x="1421567" y="1179665"/>
              <a:ext cx="80700" cy="1526144"/>
              <a:chOff x="1421567" y="1179665"/>
              <a:chExt cx="80700" cy="1526144"/>
            </a:xfrm>
          </p:grpSpPr>
          <p:sp>
            <p:nvSpPr>
              <p:cNvPr id="10084" name="Google Shape;10084;p5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58"/>
            <p:cNvGrpSpPr/>
            <p:nvPr/>
          </p:nvGrpSpPr>
          <p:grpSpPr>
            <a:xfrm>
              <a:off x="1592327" y="1179665"/>
              <a:ext cx="80700" cy="1526144"/>
              <a:chOff x="1592327" y="1179665"/>
              <a:chExt cx="80700" cy="1526144"/>
            </a:xfrm>
          </p:grpSpPr>
          <p:sp>
            <p:nvSpPr>
              <p:cNvPr id="10095" name="Google Shape;10095;p5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58"/>
            <p:cNvGrpSpPr/>
            <p:nvPr/>
          </p:nvGrpSpPr>
          <p:grpSpPr>
            <a:xfrm>
              <a:off x="1766187" y="1179665"/>
              <a:ext cx="80700" cy="1526144"/>
              <a:chOff x="1766187" y="1179665"/>
              <a:chExt cx="80700" cy="1526144"/>
            </a:xfrm>
          </p:grpSpPr>
          <p:sp>
            <p:nvSpPr>
              <p:cNvPr id="10106" name="Google Shape;10106;p5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58"/>
            <p:cNvGrpSpPr/>
            <p:nvPr/>
          </p:nvGrpSpPr>
          <p:grpSpPr>
            <a:xfrm>
              <a:off x="1936935" y="1179665"/>
              <a:ext cx="80700" cy="1526144"/>
              <a:chOff x="1936935" y="1179665"/>
              <a:chExt cx="80700" cy="1526144"/>
            </a:xfrm>
          </p:grpSpPr>
          <p:sp>
            <p:nvSpPr>
              <p:cNvPr id="10117" name="Google Shape;10117;p5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58"/>
            <p:cNvGrpSpPr/>
            <p:nvPr/>
          </p:nvGrpSpPr>
          <p:grpSpPr>
            <a:xfrm>
              <a:off x="2110795" y="1179665"/>
              <a:ext cx="80700" cy="1526144"/>
              <a:chOff x="2110795" y="1179665"/>
              <a:chExt cx="80700" cy="1526144"/>
            </a:xfrm>
          </p:grpSpPr>
          <p:sp>
            <p:nvSpPr>
              <p:cNvPr id="10128" name="Google Shape;10128;p5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58"/>
            <p:cNvGrpSpPr/>
            <p:nvPr/>
          </p:nvGrpSpPr>
          <p:grpSpPr>
            <a:xfrm>
              <a:off x="2284655" y="1179665"/>
              <a:ext cx="80700" cy="1526144"/>
              <a:chOff x="2284655" y="1179665"/>
              <a:chExt cx="80700" cy="1526144"/>
            </a:xfrm>
          </p:grpSpPr>
          <p:sp>
            <p:nvSpPr>
              <p:cNvPr id="10139" name="Google Shape;10139;p5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49" name="Google Shape;10149;p58"/>
          <p:cNvGrpSpPr/>
          <p:nvPr/>
        </p:nvGrpSpPr>
        <p:grpSpPr>
          <a:xfrm>
            <a:off x="2603245" y="985011"/>
            <a:ext cx="1364248" cy="1102133"/>
            <a:chOff x="2623904" y="1198803"/>
            <a:chExt cx="1364248" cy="1102133"/>
          </a:xfrm>
        </p:grpSpPr>
        <p:grpSp>
          <p:nvGrpSpPr>
            <p:cNvPr id="10150" name="Google Shape;10150;p58"/>
            <p:cNvGrpSpPr/>
            <p:nvPr/>
          </p:nvGrpSpPr>
          <p:grpSpPr>
            <a:xfrm>
              <a:off x="2623907" y="1198803"/>
              <a:ext cx="1364245" cy="273000"/>
              <a:chOff x="2623907" y="1198803"/>
              <a:chExt cx="1364245" cy="273000"/>
            </a:xfrm>
          </p:grpSpPr>
          <p:sp>
            <p:nvSpPr>
              <p:cNvPr id="10151" name="Google Shape;10151;p5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58"/>
            <p:cNvGrpSpPr/>
            <p:nvPr/>
          </p:nvGrpSpPr>
          <p:grpSpPr>
            <a:xfrm>
              <a:off x="2623904" y="1476964"/>
              <a:ext cx="1364245" cy="273000"/>
              <a:chOff x="2623904" y="1476964"/>
              <a:chExt cx="1364245" cy="273000"/>
            </a:xfrm>
          </p:grpSpPr>
          <p:sp>
            <p:nvSpPr>
              <p:cNvPr id="10157" name="Google Shape;10157;p5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58"/>
            <p:cNvGrpSpPr/>
            <p:nvPr/>
          </p:nvGrpSpPr>
          <p:grpSpPr>
            <a:xfrm>
              <a:off x="2623907" y="1749775"/>
              <a:ext cx="1364245" cy="273000"/>
              <a:chOff x="2623907" y="1749775"/>
              <a:chExt cx="1364245" cy="273000"/>
            </a:xfrm>
          </p:grpSpPr>
          <p:sp>
            <p:nvSpPr>
              <p:cNvPr id="10163" name="Google Shape;10163;p5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58"/>
            <p:cNvGrpSpPr/>
            <p:nvPr/>
          </p:nvGrpSpPr>
          <p:grpSpPr>
            <a:xfrm>
              <a:off x="2623904" y="2027936"/>
              <a:ext cx="1364245" cy="273000"/>
              <a:chOff x="2623904" y="2027936"/>
              <a:chExt cx="1364245" cy="273000"/>
            </a:xfrm>
          </p:grpSpPr>
          <p:sp>
            <p:nvSpPr>
              <p:cNvPr id="10169" name="Google Shape;10169;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74" name="Google Shape;10174;p58"/>
          <p:cNvGrpSpPr/>
          <p:nvPr/>
        </p:nvGrpSpPr>
        <p:grpSpPr>
          <a:xfrm>
            <a:off x="2592706" y="2444193"/>
            <a:ext cx="1387541" cy="159124"/>
            <a:chOff x="3200660" y="2180272"/>
            <a:chExt cx="2563824" cy="378237"/>
          </a:xfrm>
        </p:grpSpPr>
        <p:sp>
          <p:nvSpPr>
            <p:cNvPr id="10175" name="Google Shape;10175;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3" name="Google Shape;10193;p58"/>
          <p:cNvGrpSpPr/>
          <p:nvPr/>
        </p:nvGrpSpPr>
        <p:grpSpPr>
          <a:xfrm>
            <a:off x="2589231" y="2722018"/>
            <a:ext cx="1390502" cy="159625"/>
            <a:chOff x="3530150" y="2790075"/>
            <a:chExt cx="1962600" cy="225300"/>
          </a:xfrm>
        </p:grpSpPr>
        <p:sp>
          <p:nvSpPr>
            <p:cNvPr id="10194" name="Google Shape;10194;p5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58"/>
          <p:cNvGrpSpPr/>
          <p:nvPr/>
        </p:nvGrpSpPr>
        <p:grpSpPr>
          <a:xfrm>
            <a:off x="2589884" y="3000344"/>
            <a:ext cx="1411629" cy="153761"/>
            <a:chOff x="3558802" y="4011427"/>
            <a:chExt cx="1866000" cy="111300"/>
          </a:xfrm>
        </p:grpSpPr>
        <p:sp>
          <p:nvSpPr>
            <p:cNvPr id="10197" name="Google Shape;10197;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58"/>
          <p:cNvGrpSpPr/>
          <p:nvPr/>
        </p:nvGrpSpPr>
        <p:grpSpPr>
          <a:xfrm>
            <a:off x="2589576" y="2205744"/>
            <a:ext cx="1383503" cy="119749"/>
            <a:chOff x="3465975" y="2270276"/>
            <a:chExt cx="1986364" cy="171929"/>
          </a:xfrm>
        </p:grpSpPr>
        <p:sp>
          <p:nvSpPr>
            <p:cNvPr id="10200" name="Google Shape;10200;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58"/>
          <p:cNvGrpSpPr/>
          <p:nvPr/>
        </p:nvGrpSpPr>
        <p:grpSpPr>
          <a:xfrm>
            <a:off x="2600584" y="3569394"/>
            <a:ext cx="1369531" cy="195460"/>
            <a:chOff x="723300" y="4253549"/>
            <a:chExt cx="2276482" cy="324900"/>
          </a:xfrm>
        </p:grpSpPr>
        <p:sp>
          <p:nvSpPr>
            <p:cNvPr id="10209" name="Google Shape;10209;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58"/>
          <p:cNvGrpSpPr/>
          <p:nvPr/>
        </p:nvGrpSpPr>
        <p:grpSpPr>
          <a:xfrm>
            <a:off x="2590145" y="3270574"/>
            <a:ext cx="1389066" cy="180119"/>
            <a:chOff x="705948" y="3788465"/>
            <a:chExt cx="2308953" cy="299400"/>
          </a:xfrm>
        </p:grpSpPr>
        <p:sp>
          <p:nvSpPr>
            <p:cNvPr id="10215" name="Google Shape;10215;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58"/>
          <p:cNvGrpSpPr/>
          <p:nvPr/>
        </p:nvGrpSpPr>
        <p:grpSpPr>
          <a:xfrm>
            <a:off x="2638082" y="3883554"/>
            <a:ext cx="1304609" cy="294074"/>
            <a:chOff x="2658741" y="4097347"/>
            <a:chExt cx="1304609" cy="294074"/>
          </a:xfrm>
        </p:grpSpPr>
        <p:grpSp>
          <p:nvGrpSpPr>
            <p:cNvPr id="10221" name="Google Shape;10221;p58"/>
            <p:cNvGrpSpPr/>
            <p:nvPr/>
          </p:nvGrpSpPr>
          <p:grpSpPr>
            <a:xfrm>
              <a:off x="2658741" y="4097347"/>
              <a:ext cx="118572" cy="294074"/>
              <a:chOff x="3343310" y="4475555"/>
              <a:chExt cx="127717" cy="316753"/>
            </a:xfrm>
          </p:grpSpPr>
          <p:sp>
            <p:nvSpPr>
              <p:cNvPr id="10222" name="Google Shape;10222;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58"/>
            <p:cNvGrpSpPr/>
            <p:nvPr/>
          </p:nvGrpSpPr>
          <p:grpSpPr>
            <a:xfrm>
              <a:off x="3815519" y="4098388"/>
              <a:ext cx="147831" cy="291991"/>
              <a:chOff x="3527539" y="4476677"/>
              <a:chExt cx="159232" cy="314510"/>
            </a:xfrm>
          </p:grpSpPr>
          <p:sp>
            <p:nvSpPr>
              <p:cNvPr id="10225" name="Google Shape;10225;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58"/>
            <p:cNvGrpSpPr/>
            <p:nvPr/>
          </p:nvGrpSpPr>
          <p:grpSpPr>
            <a:xfrm>
              <a:off x="3511696" y="4098388"/>
              <a:ext cx="147831" cy="291991"/>
              <a:chOff x="3527539" y="4476677"/>
              <a:chExt cx="159232" cy="314510"/>
            </a:xfrm>
          </p:grpSpPr>
          <p:sp>
            <p:nvSpPr>
              <p:cNvPr id="10228" name="Google Shape;10228;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58"/>
            <p:cNvGrpSpPr/>
            <p:nvPr/>
          </p:nvGrpSpPr>
          <p:grpSpPr>
            <a:xfrm>
              <a:off x="3207874" y="4098388"/>
              <a:ext cx="147831" cy="291991"/>
              <a:chOff x="3527539" y="4476677"/>
              <a:chExt cx="159232" cy="314510"/>
            </a:xfrm>
          </p:grpSpPr>
          <p:sp>
            <p:nvSpPr>
              <p:cNvPr id="10231" name="Google Shape;10231;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58"/>
            <p:cNvGrpSpPr/>
            <p:nvPr/>
          </p:nvGrpSpPr>
          <p:grpSpPr>
            <a:xfrm>
              <a:off x="2933305" y="4097347"/>
              <a:ext cx="118572" cy="294074"/>
              <a:chOff x="3343310" y="4475555"/>
              <a:chExt cx="127717" cy="316753"/>
            </a:xfrm>
          </p:grpSpPr>
          <p:sp>
            <p:nvSpPr>
              <p:cNvPr id="10234" name="Google Shape;10234;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6" name="Google Shape;10236;p58"/>
          <p:cNvGrpSpPr/>
          <p:nvPr/>
        </p:nvGrpSpPr>
        <p:grpSpPr>
          <a:xfrm>
            <a:off x="4256912" y="1866676"/>
            <a:ext cx="1433821" cy="191501"/>
            <a:chOff x="4273350" y="2080469"/>
            <a:chExt cx="1433821" cy="191501"/>
          </a:xfrm>
        </p:grpSpPr>
        <p:grpSp>
          <p:nvGrpSpPr>
            <p:cNvPr id="10237" name="Google Shape;10237;p58"/>
            <p:cNvGrpSpPr/>
            <p:nvPr/>
          </p:nvGrpSpPr>
          <p:grpSpPr>
            <a:xfrm>
              <a:off x="4273350" y="2080469"/>
              <a:ext cx="1433821" cy="0"/>
              <a:chOff x="5224975" y="2962250"/>
              <a:chExt cx="1544400" cy="0"/>
            </a:xfrm>
          </p:grpSpPr>
          <p:cxnSp>
            <p:nvCxnSpPr>
              <p:cNvPr id="10238" name="Google Shape;10238;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239" name="Google Shape;10239;p5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240" name="Google Shape;10240;p58"/>
            <p:cNvGrpSpPr/>
            <p:nvPr/>
          </p:nvGrpSpPr>
          <p:grpSpPr>
            <a:xfrm>
              <a:off x="4273350" y="2271969"/>
              <a:ext cx="1433821" cy="0"/>
              <a:chOff x="5224975" y="2962250"/>
              <a:chExt cx="1544400" cy="0"/>
            </a:xfrm>
          </p:grpSpPr>
          <p:cxnSp>
            <p:nvCxnSpPr>
              <p:cNvPr id="10241" name="Google Shape;10241;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242" name="Google Shape;10242;p5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243" name="Google Shape;10243;p58"/>
          <p:cNvGrpSpPr/>
          <p:nvPr/>
        </p:nvGrpSpPr>
        <p:grpSpPr>
          <a:xfrm>
            <a:off x="4258467" y="969244"/>
            <a:ext cx="1430711" cy="743389"/>
            <a:chOff x="5159450" y="1919950"/>
            <a:chExt cx="1541050" cy="862500"/>
          </a:xfrm>
        </p:grpSpPr>
        <p:sp>
          <p:nvSpPr>
            <p:cNvPr id="10244" name="Google Shape;10244;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245" name="Google Shape;10245;p58"/>
            <p:cNvGrpSpPr/>
            <p:nvPr/>
          </p:nvGrpSpPr>
          <p:grpSpPr>
            <a:xfrm>
              <a:off x="5159450" y="1919950"/>
              <a:ext cx="1541050" cy="862500"/>
              <a:chOff x="5159450" y="1919950"/>
              <a:chExt cx="1541050" cy="862500"/>
            </a:xfrm>
          </p:grpSpPr>
          <p:cxnSp>
            <p:nvCxnSpPr>
              <p:cNvPr id="10246" name="Google Shape;10246;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247" name="Google Shape;10247;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248" name="Google Shape;10248;p58"/>
          <p:cNvGrpSpPr/>
          <p:nvPr/>
        </p:nvGrpSpPr>
        <p:grpSpPr>
          <a:xfrm>
            <a:off x="4248581" y="2192571"/>
            <a:ext cx="1450484" cy="1052087"/>
            <a:chOff x="5230575" y="1554475"/>
            <a:chExt cx="2137150" cy="1550150"/>
          </a:xfrm>
        </p:grpSpPr>
        <p:sp>
          <p:nvSpPr>
            <p:cNvPr id="10249" name="Google Shape;10249;p5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58"/>
          <p:cNvGrpSpPr/>
          <p:nvPr/>
        </p:nvGrpSpPr>
        <p:grpSpPr>
          <a:xfrm rot="10800000">
            <a:off x="4265131" y="3284761"/>
            <a:ext cx="1417383" cy="887946"/>
            <a:chOff x="5645403" y="2920021"/>
            <a:chExt cx="2650800" cy="2180614"/>
          </a:xfrm>
        </p:grpSpPr>
        <p:sp>
          <p:nvSpPr>
            <p:cNvPr id="10263" name="Google Shape;10263;p5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64" name="Google Shape;10264;p58"/>
            <p:cNvCxnSpPr>
              <a:stCxn id="1026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265" name="Google Shape;10265;p5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66" name="Google Shape;10266;p58"/>
            <p:cNvCxnSpPr>
              <a:endCxn id="10265"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0267" name="Google Shape;10267;p5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68" name="Google Shape;10268;p58"/>
            <p:cNvCxnSpPr>
              <a:stCxn id="10267"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269" name="Google Shape;10269;p5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70" name="Google Shape;10270;p58"/>
            <p:cNvCxnSpPr>
              <a:endCxn id="1026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271" name="Google Shape;10271;p58"/>
          <p:cNvGrpSpPr/>
          <p:nvPr/>
        </p:nvGrpSpPr>
        <p:grpSpPr>
          <a:xfrm>
            <a:off x="7365491" y="2188116"/>
            <a:ext cx="1071743" cy="1021579"/>
            <a:chOff x="7189833" y="2022667"/>
            <a:chExt cx="1251159" cy="1192597"/>
          </a:xfrm>
        </p:grpSpPr>
        <p:sp>
          <p:nvSpPr>
            <p:cNvPr id="10272" name="Google Shape;10272;p5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58"/>
          <p:cNvGrpSpPr/>
          <p:nvPr/>
        </p:nvGrpSpPr>
        <p:grpSpPr>
          <a:xfrm>
            <a:off x="706762" y="2614523"/>
            <a:ext cx="1695374" cy="1560837"/>
            <a:chOff x="727421" y="2828315"/>
            <a:chExt cx="1695374" cy="1560837"/>
          </a:xfrm>
        </p:grpSpPr>
        <p:grpSp>
          <p:nvGrpSpPr>
            <p:cNvPr id="10277" name="Google Shape;10277;p58"/>
            <p:cNvGrpSpPr/>
            <p:nvPr/>
          </p:nvGrpSpPr>
          <p:grpSpPr>
            <a:xfrm>
              <a:off x="819108" y="2882501"/>
              <a:ext cx="103104" cy="1426186"/>
              <a:chOff x="4674013" y="3100904"/>
              <a:chExt cx="122758" cy="1698043"/>
            </a:xfrm>
          </p:grpSpPr>
          <p:sp>
            <p:nvSpPr>
              <p:cNvPr id="10278" name="Google Shape;10278;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58"/>
            <p:cNvGrpSpPr/>
            <p:nvPr/>
          </p:nvGrpSpPr>
          <p:grpSpPr>
            <a:xfrm>
              <a:off x="1062475" y="2882501"/>
              <a:ext cx="103104" cy="1426186"/>
              <a:chOff x="4940438" y="3100904"/>
              <a:chExt cx="122758" cy="1698043"/>
            </a:xfrm>
          </p:grpSpPr>
          <p:sp>
            <p:nvSpPr>
              <p:cNvPr id="10286" name="Google Shape;10286;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58"/>
            <p:cNvGrpSpPr/>
            <p:nvPr/>
          </p:nvGrpSpPr>
          <p:grpSpPr>
            <a:xfrm>
              <a:off x="1299324" y="2882501"/>
              <a:ext cx="103104" cy="1426186"/>
              <a:chOff x="5206863" y="3100904"/>
              <a:chExt cx="122758" cy="1698043"/>
            </a:xfrm>
          </p:grpSpPr>
          <p:sp>
            <p:nvSpPr>
              <p:cNvPr id="10294" name="Google Shape;10294;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58"/>
            <p:cNvGrpSpPr/>
            <p:nvPr/>
          </p:nvGrpSpPr>
          <p:grpSpPr>
            <a:xfrm>
              <a:off x="1786057" y="2882501"/>
              <a:ext cx="103104" cy="1426186"/>
              <a:chOff x="6006138" y="3143629"/>
              <a:chExt cx="122758" cy="1698043"/>
            </a:xfrm>
          </p:grpSpPr>
          <p:sp>
            <p:nvSpPr>
              <p:cNvPr id="10302" name="Google Shape;10302;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58"/>
            <p:cNvGrpSpPr/>
            <p:nvPr/>
          </p:nvGrpSpPr>
          <p:grpSpPr>
            <a:xfrm>
              <a:off x="2029422" y="2882501"/>
              <a:ext cx="103104" cy="1426186"/>
              <a:chOff x="6805413" y="3100904"/>
              <a:chExt cx="122758" cy="1698043"/>
            </a:xfrm>
          </p:grpSpPr>
          <p:sp>
            <p:nvSpPr>
              <p:cNvPr id="10310" name="Google Shape;10310;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58"/>
            <p:cNvGrpSpPr/>
            <p:nvPr/>
          </p:nvGrpSpPr>
          <p:grpSpPr>
            <a:xfrm>
              <a:off x="727421" y="2828315"/>
              <a:ext cx="1695374" cy="1560837"/>
              <a:chOff x="734799" y="2782450"/>
              <a:chExt cx="1571100" cy="1577400"/>
            </a:xfrm>
          </p:grpSpPr>
          <p:cxnSp>
            <p:nvCxnSpPr>
              <p:cNvPr id="10318" name="Google Shape;10318;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319" name="Google Shape;10319;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320" name="Google Shape;10320;p58"/>
            <p:cNvGrpSpPr/>
            <p:nvPr/>
          </p:nvGrpSpPr>
          <p:grpSpPr>
            <a:xfrm>
              <a:off x="2272795" y="2882501"/>
              <a:ext cx="103104" cy="1426186"/>
              <a:chOff x="5206863" y="3100904"/>
              <a:chExt cx="122758" cy="1698043"/>
            </a:xfrm>
          </p:grpSpPr>
          <p:sp>
            <p:nvSpPr>
              <p:cNvPr id="10321" name="Google Shape;10321;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58"/>
            <p:cNvGrpSpPr/>
            <p:nvPr/>
          </p:nvGrpSpPr>
          <p:grpSpPr>
            <a:xfrm>
              <a:off x="1542694" y="2882501"/>
              <a:ext cx="103104" cy="1426186"/>
              <a:chOff x="6006138" y="3143629"/>
              <a:chExt cx="122758" cy="1698043"/>
            </a:xfrm>
          </p:grpSpPr>
          <p:sp>
            <p:nvSpPr>
              <p:cNvPr id="10329" name="Google Shape;10329;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36" name="Google Shape;10336;p58"/>
          <p:cNvGrpSpPr/>
          <p:nvPr/>
        </p:nvGrpSpPr>
        <p:grpSpPr>
          <a:xfrm>
            <a:off x="5915341" y="2192094"/>
            <a:ext cx="1248543" cy="1025319"/>
            <a:chOff x="5183758" y="1210600"/>
            <a:chExt cx="3605380" cy="2960783"/>
          </a:xfrm>
        </p:grpSpPr>
        <p:sp>
          <p:nvSpPr>
            <p:cNvPr id="10337" name="Google Shape;10337;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41" name="Google Shape;10341;p5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342" name="Google Shape;10342;p5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343" name="Google Shape;10343;p5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344" name="Google Shape;10344;p5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345" name="Google Shape;10345;p5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58"/>
          <p:cNvGrpSpPr/>
          <p:nvPr/>
        </p:nvGrpSpPr>
        <p:grpSpPr>
          <a:xfrm>
            <a:off x="5772403" y="3330411"/>
            <a:ext cx="2664831" cy="843440"/>
            <a:chOff x="5916567" y="1099697"/>
            <a:chExt cx="2556683" cy="809211"/>
          </a:xfrm>
        </p:grpSpPr>
        <p:sp>
          <p:nvSpPr>
            <p:cNvPr id="10347" name="Google Shape;10347;p5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58"/>
          <p:cNvGrpSpPr/>
          <p:nvPr/>
        </p:nvGrpSpPr>
        <p:grpSpPr>
          <a:xfrm>
            <a:off x="5879943" y="979270"/>
            <a:ext cx="1299851" cy="1023338"/>
            <a:chOff x="5900602" y="1193063"/>
            <a:chExt cx="1299851" cy="1023338"/>
          </a:xfrm>
        </p:grpSpPr>
        <p:grpSp>
          <p:nvGrpSpPr>
            <p:cNvPr id="10356" name="Google Shape;10356;p58"/>
            <p:cNvGrpSpPr/>
            <p:nvPr/>
          </p:nvGrpSpPr>
          <p:grpSpPr>
            <a:xfrm>
              <a:off x="6743564" y="1193063"/>
              <a:ext cx="456889" cy="700379"/>
              <a:chOff x="6743564" y="1193063"/>
              <a:chExt cx="456889" cy="700379"/>
            </a:xfrm>
          </p:grpSpPr>
          <p:grpSp>
            <p:nvGrpSpPr>
              <p:cNvPr id="10357" name="Google Shape;10357;p58"/>
              <p:cNvGrpSpPr/>
              <p:nvPr/>
            </p:nvGrpSpPr>
            <p:grpSpPr>
              <a:xfrm>
                <a:off x="6743564" y="1690731"/>
                <a:ext cx="214402" cy="202710"/>
                <a:chOff x="6743564" y="1690731"/>
                <a:chExt cx="214402" cy="202710"/>
              </a:xfrm>
            </p:grpSpPr>
            <p:sp>
              <p:nvSpPr>
                <p:cNvPr id="10358" name="Google Shape;10358;p5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58"/>
              <p:cNvGrpSpPr/>
              <p:nvPr/>
            </p:nvGrpSpPr>
            <p:grpSpPr>
              <a:xfrm>
                <a:off x="6915505" y="1193063"/>
                <a:ext cx="284947" cy="589637"/>
                <a:chOff x="6915505" y="1193063"/>
                <a:chExt cx="284947" cy="589637"/>
              </a:xfrm>
            </p:grpSpPr>
            <p:sp>
              <p:nvSpPr>
                <p:cNvPr id="10361" name="Google Shape;10361;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62" name="Google Shape;10362;p5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363" name="Google Shape;10363;p58"/>
            <p:cNvGrpSpPr/>
            <p:nvPr/>
          </p:nvGrpSpPr>
          <p:grpSpPr>
            <a:xfrm>
              <a:off x="6520337" y="1193063"/>
              <a:ext cx="341815" cy="801589"/>
              <a:chOff x="6520337" y="1193063"/>
              <a:chExt cx="341815" cy="801589"/>
            </a:xfrm>
          </p:grpSpPr>
          <p:grpSp>
            <p:nvGrpSpPr>
              <p:cNvPr id="10364" name="Google Shape;10364;p58"/>
              <p:cNvGrpSpPr/>
              <p:nvPr/>
            </p:nvGrpSpPr>
            <p:grpSpPr>
              <a:xfrm>
                <a:off x="6520337" y="1589527"/>
                <a:ext cx="213950" cy="405125"/>
                <a:chOff x="6520337" y="1589527"/>
                <a:chExt cx="213950" cy="405125"/>
              </a:xfrm>
            </p:grpSpPr>
            <p:sp>
              <p:nvSpPr>
                <p:cNvPr id="10365" name="Google Shape;10365;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58"/>
              <p:cNvGrpSpPr/>
              <p:nvPr/>
            </p:nvGrpSpPr>
            <p:grpSpPr>
              <a:xfrm>
                <a:off x="6577204" y="1193063"/>
                <a:ext cx="284947" cy="453562"/>
                <a:chOff x="6577204" y="1193063"/>
                <a:chExt cx="284947" cy="453562"/>
              </a:xfrm>
            </p:grpSpPr>
            <p:sp>
              <p:nvSpPr>
                <p:cNvPr id="10368" name="Google Shape;10368;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69" name="Google Shape;10369;p5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370" name="Google Shape;10370;p58"/>
            <p:cNvGrpSpPr/>
            <p:nvPr/>
          </p:nvGrpSpPr>
          <p:grpSpPr>
            <a:xfrm>
              <a:off x="6238903" y="1193063"/>
              <a:ext cx="300475" cy="901782"/>
              <a:chOff x="6238903" y="1193063"/>
              <a:chExt cx="300475" cy="901782"/>
            </a:xfrm>
          </p:grpSpPr>
          <p:grpSp>
            <p:nvGrpSpPr>
              <p:cNvPr id="10371" name="Google Shape;10371;p58"/>
              <p:cNvGrpSpPr/>
              <p:nvPr/>
            </p:nvGrpSpPr>
            <p:grpSpPr>
              <a:xfrm>
                <a:off x="6290865" y="1489315"/>
                <a:ext cx="248514" cy="605530"/>
                <a:chOff x="6290865" y="1489315"/>
                <a:chExt cx="248514" cy="605530"/>
              </a:xfrm>
            </p:grpSpPr>
            <p:sp>
              <p:nvSpPr>
                <p:cNvPr id="10372" name="Google Shape;10372;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58"/>
              <p:cNvGrpSpPr/>
              <p:nvPr/>
            </p:nvGrpSpPr>
            <p:grpSpPr>
              <a:xfrm>
                <a:off x="6238903" y="1193063"/>
                <a:ext cx="284947" cy="327512"/>
                <a:chOff x="6238903" y="1193063"/>
                <a:chExt cx="284947" cy="327512"/>
              </a:xfrm>
            </p:grpSpPr>
            <p:sp>
              <p:nvSpPr>
                <p:cNvPr id="10375" name="Google Shape;10375;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76" name="Google Shape;10376;p5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377" name="Google Shape;10377;p58"/>
            <p:cNvGrpSpPr/>
            <p:nvPr/>
          </p:nvGrpSpPr>
          <p:grpSpPr>
            <a:xfrm>
              <a:off x="5900602" y="1193063"/>
              <a:ext cx="444345" cy="1023338"/>
              <a:chOff x="5900602" y="1193063"/>
              <a:chExt cx="444345" cy="1023338"/>
            </a:xfrm>
          </p:grpSpPr>
          <p:grpSp>
            <p:nvGrpSpPr>
              <p:cNvPr id="10378" name="Google Shape;10378;p58"/>
              <p:cNvGrpSpPr/>
              <p:nvPr/>
            </p:nvGrpSpPr>
            <p:grpSpPr>
              <a:xfrm>
                <a:off x="6046501" y="1367785"/>
                <a:ext cx="298446" cy="848616"/>
                <a:chOff x="6046501" y="1367785"/>
                <a:chExt cx="298446" cy="848616"/>
              </a:xfrm>
            </p:grpSpPr>
            <p:sp>
              <p:nvSpPr>
                <p:cNvPr id="10379" name="Google Shape;10379;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58"/>
              <p:cNvGrpSpPr/>
              <p:nvPr/>
            </p:nvGrpSpPr>
            <p:grpSpPr>
              <a:xfrm>
                <a:off x="5900602" y="1193063"/>
                <a:ext cx="284947" cy="182312"/>
                <a:chOff x="5900602" y="1193063"/>
                <a:chExt cx="284947" cy="182312"/>
              </a:xfrm>
            </p:grpSpPr>
            <p:sp>
              <p:nvSpPr>
                <p:cNvPr id="10382" name="Google Shape;10382;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3" name="Google Shape;10383;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384" name="Google Shape;10384;p58"/>
          <p:cNvGrpSpPr/>
          <p:nvPr/>
        </p:nvGrpSpPr>
        <p:grpSpPr>
          <a:xfrm>
            <a:off x="7217825" y="979415"/>
            <a:ext cx="1219413" cy="1051365"/>
            <a:chOff x="7287122" y="1165658"/>
            <a:chExt cx="1219413" cy="1051365"/>
          </a:xfrm>
        </p:grpSpPr>
        <p:grpSp>
          <p:nvGrpSpPr>
            <p:cNvPr id="10385" name="Google Shape;10385;p58"/>
            <p:cNvGrpSpPr/>
            <p:nvPr/>
          </p:nvGrpSpPr>
          <p:grpSpPr>
            <a:xfrm>
              <a:off x="7287122" y="1969723"/>
              <a:ext cx="1219413" cy="247300"/>
              <a:chOff x="7287122" y="1969723"/>
              <a:chExt cx="1219413" cy="247300"/>
            </a:xfrm>
          </p:grpSpPr>
          <p:sp>
            <p:nvSpPr>
              <p:cNvPr id="10386" name="Google Shape;10386;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7" name="Google Shape;10387;p58"/>
              <p:cNvGrpSpPr/>
              <p:nvPr/>
            </p:nvGrpSpPr>
            <p:grpSpPr>
              <a:xfrm>
                <a:off x="7287122" y="2063892"/>
                <a:ext cx="1151753" cy="73428"/>
                <a:chOff x="7287122" y="2063892"/>
                <a:chExt cx="1151753" cy="73428"/>
              </a:xfrm>
            </p:grpSpPr>
            <p:sp>
              <p:nvSpPr>
                <p:cNvPr id="10388" name="Google Shape;10388;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9" name="Google Shape;10389;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390" name="Google Shape;10390;p58"/>
            <p:cNvGrpSpPr/>
            <p:nvPr/>
          </p:nvGrpSpPr>
          <p:grpSpPr>
            <a:xfrm>
              <a:off x="7287122" y="1712201"/>
              <a:ext cx="1219403" cy="246767"/>
              <a:chOff x="7287122" y="1712201"/>
              <a:chExt cx="1219403" cy="246767"/>
            </a:xfrm>
          </p:grpSpPr>
          <p:sp>
            <p:nvSpPr>
              <p:cNvPr id="10391" name="Google Shape;10391;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2" name="Google Shape;10392;p58"/>
              <p:cNvGrpSpPr/>
              <p:nvPr/>
            </p:nvGrpSpPr>
            <p:grpSpPr>
              <a:xfrm>
                <a:off x="7287122" y="1842861"/>
                <a:ext cx="1005303" cy="73419"/>
                <a:chOff x="7287122" y="1842861"/>
                <a:chExt cx="1005303" cy="73419"/>
              </a:xfrm>
            </p:grpSpPr>
            <p:sp>
              <p:nvSpPr>
                <p:cNvPr id="10393" name="Google Shape;10393;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94" name="Google Shape;10394;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395" name="Google Shape;10395;p58"/>
            <p:cNvGrpSpPr/>
            <p:nvPr/>
          </p:nvGrpSpPr>
          <p:grpSpPr>
            <a:xfrm>
              <a:off x="7287122" y="1447520"/>
              <a:ext cx="1219403" cy="286667"/>
              <a:chOff x="7287122" y="1447520"/>
              <a:chExt cx="1219403" cy="286667"/>
            </a:xfrm>
          </p:grpSpPr>
          <p:sp>
            <p:nvSpPr>
              <p:cNvPr id="10396" name="Google Shape;10396;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7" name="Google Shape;10397;p58"/>
              <p:cNvGrpSpPr/>
              <p:nvPr/>
            </p:nvGrpSpPr>
            <p:grpSpPr>
              <a:xfrm>
                <a:off x="7287122" y="1581977"/>
                <a:ext cx="852803" cy="73428"/>
                <a:chOff x="7287122" y="1581977"/>
                <a:chExt cx="852803" cy="73428"/>
              </a:xfrm>
            </p:grpSpPr>
            <p:sp>
              <p:nvSpPr>
                <p:cNvPr id="10398" name="Google Shape;10398;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99" name="Google Shape;10399;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400" name="Google Shape;10400;p58"/>
            <p:cNvGrpSpPr/>
            <p:nvPr/>
          </p:nvGrpSpPr>
          <p:grpSpPr>
            <a:xfrm>
              <a:off x="7287122" y="1165658"/>
              <a:ext cx="1219403" cy="344253"/>
              <a:chOff x="7287122" y="1165658"/>
              <a:chExt cx="1219403" cy="344253"/>
            </a:xfrm>
          </p:grpSpPr>
          <p:sp>
            <p:nvSpPr>
              <p:cNvPr id="10401" name="Google Shape;10401;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2" name="Google Shape;10402;p58"/>
              <p:cNvGrpSpPr/>
              <p:nvPr/>
            </p:nvGrpSpPr>
            <p:grpSpPr>
              <a:xfrm>
                <a:off x="7287122" y="1341025"/>
                <a:ext cx="695703" cy="73419"/>
                <a:chOff x="7287122" y="1341025"/>
                <a:chExt cx="695703" cy="73419"/>
              </a:xfrm>
            </p:grpSpPr>
            <p:sp>
              <p:nvSpPr>
                <p:cNvPr id="10403" name="Google Shape;10403;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04" name="Google Shape;10404;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08" name="Shape 10408"/>
        <p:cNvGrpSpPr/>
        <p:nvPr/>
      </p:nvGrpSpPr>
      <p:grpSpPr>
        <a:xfrm>
          <a:off x="0" y="0"/>
          <a:ext cx="0" cy="0"/>
          <a:chOff x="0" y="0"/>
          <a:chExt cx="0" cy="0"/>
        </a:xfrm>
      </p:grpSpPr>
      <p:sp>
        <p:nvSpPr>
          <p:cNvPr id="10409" name="Google Shape;10409;p59"/>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10410" name="Google Shape;10410;p59"/>
          <p:cNvGrpSpPr/>
          <p:nvPr/>
        </p:nvGrpSpPr>
        <p:grpSpPr>
          <a:xfrm>
            <a:off x="830341" y="2307733"/>
            <a:ext cx="340168" cy="298978"/>
            <a:chOff x="892750" y="267400"/>
            <a:chExt cx="483125" cy="424625"/>
          </a:xfrm>
        </p:grpSpPr>
        <p:sp>
          <p:nvSpPr>
            <p:cNvPr id="10411" name="Google Shape;10411;p59"/>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12" name="Google Shape;10412;p59"/>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13" name="Google Shape;10413;p59"/>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14" name="Google Shape;10414;p59"/>
          <p:cNvGrpSpPr/>
          <p:nvPr/>
        </p:nvGrpSpPr>
        <p:grpSpPr>
          <a:xfrm>
            <a:off x="1268776" y="2287121"/>
            <a:ext cx="298996" cy="340204"/>
            <a:chOff x="1516475" y="238075"/>
            <a:chExt cx="424650" cy="483175"/>
          </a:xfrm>
        </p:grpSpPr>
        <p:sp>
          <p:nvSpPr>
            <p:cNvPr id="10415" name="Google Shape;10415;p59"/>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16" name="Google Shape;10416;p59"/>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17" name="Google Shape;10417;p59"/>
          <p:cNvGrpSpPr/>
          <p:nvPr/>
        </p:nvGrpSpPr>
        <p:grpSpPr>
          <a:xfrm>
            <a:off x="1661867" y="2367520"/>
            <a:ext cx="341488" cy="179405"/>
            <a:chOff x="2080675" y="352325"/>
            <a:chExt cx="485000" cy="254800"/>
          </a:xfrm>
        </p:grpSpPr>
        <p:sp>
          <p:nvSpPr>
            <p:cNvPr id="10418" name="Google Shape;10418;p59"/>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19" name="Google Shape;10419;p59"/>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20" name="Google Shape;10420;p59"/>
          <p:cNvGrpSpPr/>
          <p:nvPr/>
        </p:nvGrpSpPr>
        <p:grpSpPr>
          <a:xfrm>
            <a:off x="2111046" y="2287138"/>
            <a:ext cx="298996" cy="340168"/>
            <a:chOff x="2705375" y="238125"/>
            <a:chExt cx="424650" cy="483125"/>
          </a:xfrm>
        </p:grpSpPr>
        <p:sp>
          <p:nvSpPr>
            <p:cNvPr id="10421" name="Google Shape;10421;p59"/>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22" name="Google Shape;10422;p59"/>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23" name="Google Shape;10423;p59"/>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24" name="Google Shape;10424;p59"/>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25" name="Google Shape;10425;p59"/>
          <p:cNvGrpSpPr/>
          <p:nvPr/>
        </p:nvGrpSpPr>
        <p:grpSpPr>
          <a:xfrm>
            <a:off x="2527187" y="2287455"/>
            <a:ext cx="301161" cy="339535"/>
            <a:chOff x="3299850" y="238575"/>
            <a:chExt cx="427725" cy="482225"/>
          </a:xfrm>
        </p:grpSpPr>
        <p:sp>
          <p:nvSpPr>
            <p:cNvPr id="10426" name="Google Shape;10426;p59"/>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27" name="Google Shape;10427;p59"/>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28" name="Google Shape;10428;p59"/>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29" name="Google Shape;10429;p59"/>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30" name="Google Shape;10430;p59"/>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31" name="Google Shape;10431;p59"/>
          <p:cNvGrpSpPr/>
          <p:nvPr/>
        </p:nvGrpSpPr>
        <p:grpSpPr>
          <a:xfrm>
            <a:off x="2914108" y="2287138"/>
            <a:ext cx="352455" cy="340168"/>
            <a:chOff x="3857225" y="238125"/>
            <a:chExt cx="500575" cy="483125"/>
          </a:xfrm>
        </p:grpSpPr>
        <p:sp>
          <p:nvSpPr>
            <p:cNvPr id="10432" name="Google Shape;10432;p59"/>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33" name="Google Shape;10433;p59"/>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34" name="Google Shape;10434;p59"/>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35" name="Google Shape;10435;p59"/>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36" name="Google Shape;10436;p59"/>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37" name="Google Shape;10437;p59"/>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38" name="Google Shape;10438;p59"/>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439" name="Google Shape;10439;p59"/>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440" name="Google Shape;10440;p59"/>
          <p:cNvGrpSpPr/>
          <p:nvPr/>
        </p:nvGrpSpPr>
        <p:grpSpPr>
          <a:xfrm>
            <a:off x="3760885" y="2287165"/>
            <a:ext cx="340186" cy="340116"/>
            <a:chOff x="5053900" y="238200"/>
            <a:chExt cx="483150" cy="483050"/>
          </a:xfrm>
        </p:grpSpPr>
        <p:sp>
          <p:nvSpPr>
            <p:cNvPr id="10441" name="Google Shape;10441;p59"/>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42" name="Google Shape;10442;p59"/>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43" name="Google Shape;10443;p59"/>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44" name="Google Shape;10444;p59"/>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45" name="Google Shape;10445;p59"/>
          <p:cNvGrpSpPr/>
          <p:nvPr/>
        </p:nvGrpSpPr>
        <p:grpSpPr>
          <a:xfrm>
            <a:off x="4174835" y="2287138"/>
            <a:ext cx="340168" cy="340168"/>
            <a:chOff x="5648375" y="238125"/>
            <a:chExt cx="483125" cy="483125"/>
          </a:xfrm>
        </p:grpSpPr>
        <p:sp>
          <p:nvSpPr>
            <p:cNvPr id="10446" name="Google Shape;10446;p59"/>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47" name="Google Shape;10447;p59"/>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48" name="Google Shape;10448;p59"/>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49" name="Google Shape;10449;p59"/>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50" name="Google Shape;10450;p59"/>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51" name="Google Shape;10451;p59"/>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52" name="Google Shape;10452;p59"/>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53" name="Google Shape;10453;p59"/>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54" name="Google Shape;10454;p59"/>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55" name="Google Shape;10455;p59"/>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56" name="Google Shape;10456;p59"/>
          <p:cNvGrpSpPr/>
          <p:nvPr/>
        </p:nvGrpSpPr>
        <p:grpSpPr>
          <a:xfrm>
            <a:off x="4591521" y="2287138"/>
            <a:ext cx="340168" cy="340168"/>
            <a:chOff x="6242825" y="238125"/>
            <a:chExt cx="483125" cy="483125"/>
          </a:xfrm>
        </p:grpSpPr>
        <p:sp>
          <p:nvSpPr>
            <p:cNvPr id="10457" name="Google Shape;10457;p59"/>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58" name="Google Shape;10458;p59"/>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59" name="Google Shape;10459;p59"/>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60" name="Google Shape;10460;p59"/>
          <p:cNvGrpSpPr/>
          <p:nvPr/>
        </p:nvGrpSpPr>
        <p:grpSpPr>
          <a:xfrm>
            <a:off x="828643" y="2727362"/>
            <a:ext cx="343566" cy="298943"/>
            <a:chOff x="889275" y="861850"/>
            <a:chExt cx="487950" cy="424575"/>
          </a:xfrm>
        </p:grpSpPr>
        <p:sp>
          <p:nvSpPr>
            <p:cNvPr id="10461" name="Google Shape;10461;p59"/>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62" name="Google Shape;10462;p59"/>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63" name="Google Shape;10463;p59"/>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64" name="Google Shape;10464;p59"/>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465" name="Google Shape;10465;p59"/>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66" name="Google Shape;10466;p59"/>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467" name="Google Shape;10467;p59"/>
          <p:cNvGrpSpPr/>
          <p:nvPr/>
        </p:nvGrpSpPr>
        <p:grpSpPr>
          <a:xfrm>
            <a:off x="2090460" y="2706749"/>
            <a:ext cx="340168" cy="340168"/>
            <a:chOff x="2676100" y="832575"/>
            <a:chExt cx="483125" cy="483125"/>
          </a:xfrm>
        </p:grpSpPr>
        <p:sp>
          <p:nvSpPr>
            <p:cNvPr id="10468" name="Google Shape;10468;p59"/>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69" name="Google Shape;10469;p59"/>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70" name="Google Shape;10470;p59"/>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71" name="Google Shape;10471;p59"/>
          <p:cNvGrpSpPr/>
          <p:nvPr/>
        </p:nvGrpSpPr>
        <p:grpSpPr>
          <a:xfrm>
            <a:off x="2501963" y="2706749"/>
            <a:ext cx="351610" cy="340168"/>
            <a:chOff x="3270550" y="832575"/>
            <a:chExt cx="499375" cy="483125"/>
          </a:xfrm>
        </p:grpSpPr>
        <p:sp>
          <p:nvSpPr>
            <p:cNvPr id="10472" name="Google Shape;10472;p59"/>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73" name="Google Shape;10473;p59"/>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74" name="Google Shape;10474;p59"/>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75" name="Google Shape;10475;p59"/>
          <p:cNvGrpSpPr/>
          <p:nvPr/>
        </p:nvGrpSpPr>
        <p:grpSpPr>
          <a:xfrm>
            <a:off x="3335925" y="2727300"/>
            <a:ext cx="344798" cy="299066"/>
            <a:chOff x="4452900" y="861750"/>
            <a:chExt cx="489700" cy="424750"/>
          </a:xfrm>
        </p:grpSpPr>
        <p:sp>
          <p:nvSpPr>
            <p:cNvPr id="10476" name="Google Shape;10476;p59"/>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77" name="Google Shape;10477;p59"/>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78" name="Google Shape;10478;p59"/>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79" name="Google Shape;10479;p59"/>
          <p:cNvGrpSpPr/>
          <p:nvPr/>
        </p:nvGrpSpPr>
        <p:grpSpPr>
          <a:xfrm>
            <a:off x="3753158" y="2706758"/>
            <a:ext cx="355641" cy="340151"/>
            <a:chOff x="5049750" y="832600"/>
            <a:chExt cx="505100" cy="483100"/>
          </a:xfrm>
        </p:grpSpPr>
        <p:sp>
          <p:nvSpPr>
            <p:cNvPr id="10480" name="Google Shape;10480;p59"/>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1" name="Google Shape;10481;p59"/>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482" name="Google Shape;10482;p59"/>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483" name="Google Shape;10483;p59"/>
          <p:cNvGrpSpPr/>
          <p:nvPr/>
        </p:nvGrpSpPr>
        <p:grpSpPr>
          <a:xfrm>
            <a:off x="4612107" y="2706749"/>
            <a:ext cx="298996" cy="340168"/>
            <a:chOff x="6272100" y="832575"/>
            <a:chExt cx="424650" cy="483125"/>
          </a:xfrm>
        </p:grpSpPr>
        <p:sp>
          <p:nvSpPr>
            <p:cNvPr id="10484" name="Google Shape;10484;p59"/>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5" name="Google Shape;10485;p59"/>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86" name="Google Shape;10486;p59"/>
          <p:cNvGrpSpPr/>
          <p:nvPr/>
        </p:nvGrpSpPr>
        <p:grpSpPr>
          <a:xfrm>
            <a:off x="2920243" y="2717381"/>
            <a:ext cx="340186" cy="318904"/>
            <a:chOff x="3865000" y="847675"/>
            <a:chExt cx="483150" cy="452925"/>
          </a:xfrm>
        </p:grpSpPr>
        <p:sp>
          <p:nvSpPr>
            <p:cNvPr id="10487" name="Google Shape;10487;p59"/>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8" name="Google Shape;10488;p59"/>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9" name="Google Shape;10489;p59"/>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0" name="Google Shape;10490;p59"/>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91" name="Google Shape;10491;p59"/>
          <p:cNvGrpSpPr/>
          <p:nvPr/>
        </p:nvGrpSpPr>
        <p:grpSpPr>
          <a:xfrm>
            <a:off x="830315" y="3125798"/>
            <a:ext cx="340221" cy="340186"/>
            <a:chOff x="893650" y="1428000"/>
            <a:chExt cx="483200" cy="483150"/>
          </a:xfrm>
        </p:grpSpPr>
        <p:sp>
          <p:nvSpPr>
            <p:cNvPr id="10492" name="Google Shape;10492;p59"/>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3" name="Google Shape;10493;p59"/>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4" name="Google Shape;10494;p59"/>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5" name="Google Shape;10495;p59"/>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496" name="Google Shape;10496;p59"/>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97" name="Google Shape;10497;p59"/>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498" name="Google Shape;10498;p59"/>
          <p:cNvGrpSpPr/>
          <p:nvPr/>
        </p:nvGrpSpPr>
        <p:grpSpPr>
          <a:xfrm>
            <a:off x="2084132" y="3146463"/>
            <a:ext cx="352825" cy="298855"/>
            <a:chOff x="2676100" y="1456375"/>
            <a:chExt cx="501100" cy="424450"/>
          </a:xfrm>
        </p:grpSpPr>
        <p:sp>
          <p:nvSpPr>
            <p:cNvPr id="10499" name="Google Shape;10499;p59"/>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0" name="Google Shape;10500;p59"/>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1" name="Google Shape;10501;p59"/>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02" name="Google Shape;10502;p59"/>
          <p:cNvGrpSpPr/>
          <p:nvPr/>
        </p:nvGrpSpPr>
        <p:grpSpPr>
          <a:xfrm>
            <a:off x="2507657" y="3125806"/>
            <a:ext cx="340221" cy="340168"/>
            <a:chOff x="3270475" y="1427025"/>
            <a:chExt cx="483200" cy="483125"/>
          </a:xfrm>
        </p:grpSpPr>
        <p:sp>
          <p:nvSpPr>
            <p:cNvPr id="10503" name="Google Shape;10503;p59"/>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4" name="Google Shape;10504;p59"/>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5" name="Google Shape;10505;p59"/>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06" name="Google Shape;10506;p59"/>
          <p:cNvGrpSpPr/>
          <p:nvPr/>
        </p:nvGrpSpPr>
        <p:grpSpPr>
          <a:xfrm>
            <a:off x="2918570" y="3125780"/>
            <a:ext cx="343530" cy="340221"/>
            <a:chOff x="3860250" y="1427025"/>
            <a:chExt cx="487900" cy="483200"/>
          </a:xfrm>
        </p:grpSpPr>
        <p:sp>
          <p:nvSpPr>
            <p:cNvPr id="10507" name="Google Shape;10507;p59"/>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8" name="Google Shape;10508;p59"/>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09" name="Google Shape;10509;p59"/>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10" name="Google Shape;10510;p59"/>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1" name="Google Shape;10511;p59"/>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12" name="Google Shape;10512;p59"/>
          <p:cNvGrpSpPr/>
          <p:nvPr/>
        </p:nvGrpSpPr>
        <p:grpSpPr>
          <a:xfrm>
            <a:off x="4174808" y="3125806"/>
            <a:ext cx="340221" cy="340168"/>
            <a:chOff x="5648375" y="1427025"/>
            <a:chExt cx="483200" cy="483125"/>
          </a:xfrm>
        </p:grpSpPr>
        <p:sp>
          <p:nvSpPr>
            <p:cNvPr id="10513" name="Google Shape;10513;p59"/>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4" name="Google Shape;10514;p59"/>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15" name="Google Shape;10515;p59"/>
          <p:cNvGrpSpPr/>
          <p:nvPr/>
        </p:nvGrpSpPr>
        <p:grpSpPr>
          <a:xfrm>
            <a:off x="4589294" y="3125789"/>
            <a:ext cx="344622" cy="340204"/>
            <a:chOff x="6238300" y="1426975"/>
            <a:chExt cx="489450" cy="483175"/>
          </a:xfrm>
        </p:grpSpPr>
        <p:sp>
          <p:nvSpPr>
            <p:cNvPr id="10516" name="Google Shape;10516;p59"/>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7" name="Google Shape;10517;p59"/>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18" name="Google Shape;10518;p59"/>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19" name="Google Shape;10519;p59"/>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20" name="Google Shape;10520;p59"/>
          <p:cNvGrpSpPr/>
          <p:nvPr/>
        </p:nvGrpSpPr>
        <p:grpSpPr>
          <a:xfrm>
            <a:off x="1248190" y="3544794"/>
            <a:ext cx="340168" cy="340186"/>
            <a:chOff x="1487200" y="2021475"/>
            <a:chExt cx="483125" cy="483150"/>
          </a:xfrm>
        </p:grpSpPr>
        <p:sp>
          <p:nvSpPr>
            <p:cNvPr id="10521" name="Google Shape;10521;p59"/>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2" name="Google Shape;10522;p59"/>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3" name="Google Shape;10523;p59"/>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4" name="Google Shape;10524;p59"/>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25" name="Google Shape;10525;p59"/>
          <p:cNvGrpSpPr/>
          <p:nvPr/>
        </p:nvGrpSpPr>
        <p:grpSpPr>
          <a:xfrm>
            <a:off x="1662527" y="3565398"/>
            <a:ext cx="340168" cy="298978"/>
            <a:chOff x="2081650" y="2050750"/>
            <a:chExt cx="483125" cy="424625"/>
          </a:xfrm>
        </p:grpSpPr>
        <p:sp>
          <p:nvSpPr>
            <p:cNvPr id="10526" name="Google Shape;10526;p59"/>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7" name="Google Shape;10527;p59"/>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8" name="Google Shape;10528;p59"/>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29" name="Google Shape;10529;p59"/>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0" name="Google Shape;10530;p59"/>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1" name="Google Shape;10531;p59"/>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32" name="Google Shape;10532;p59"/>
          <p:cNvGrpSpPr/>
          <p:nvPr/>
        </p:nvGrpSpPr>
        <p:grpSpPr>
          <a:xfrm>
            <a:off x="2090460" y="3588721"/>
            <a:ext cx="340168" cy="252332"/>
            <a:chOff x="2676100" y="2083800"/>
            <a:chExt cx="483125" cy="358375"/>
          </a:xfrm>
        </p:grpSpPr>
        <p:sp>
          <p:nvSpPr>
            <p:cNvPr id="10533" name="Google Shape;10533;p59"/>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4" name="Google Shape;10534;p59"/>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35" name="Google Shape;10535;p59"/>
          <p:cNvGrpSpPr/>
          <p:nvPr/>
        </p:nvGrpSpPr>
        <p:grpSpPr>
          <a:xfrm>
            <a:off x="2515974" y="3554766"/>
            <a:ext cx="323587" cy="320242"/>
            <a:chOff x="3282325" y="2035675"/>
            <a:chExt cx="459575" cy="454825"/>
          </a:xfrm>
        </p:grpSpPr>
        <p:sp>
          <p:nvSpPr>
            <p:cNvPr id="10536" name="Google Shape;10536;p59"/>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7" name="Google Shape;10537;p59"/>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8" name="Google Shape;10538;p59"/>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39" name="Google Shape;10539;p59"/>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40" name="Google Shape;10540;p59"/>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1" name="Google Shape;10541;p59"/>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42" name="Google Shape;10542;p59"/>
          <p:cNvGrpSpPr/>
          <p:nvPr/>
        </p:nvGrpSpPr>
        <p:grpSpPr>
          <a:xfrm>
            <a:off x="3760673" y="3544803"/>
            <a:ext cx="340608" cy="340168"/>
            <a:chOff x="5053900" y="2021500"/>
            <a:chExt cx="483750" cy="483125"/>
          </a:xfrm>
        </p:grpSpPr>
        <p:sp>
          <p:nvSpPr>
            <p:cNvPr id="10543" name="Google Shape;10543;p59"/>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4" name="Google Shape;10544;p59"/>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5" name="Google Shape;10545;p59"/>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6" name="Google Shape;10546;p59"/>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7" name="Google Shape;10547;p59"/>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8" name="Google Shape;10548;p59"/>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9" name="Google Shape;10549;p59"/>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0" name="Google Shape;10550;p59"/>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51" name="Google Shape;10551;p59"/>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52" name="Google Shape;10552;p59"/>
          <p:cNvGrpSpPr/>
          <p:nvPr/>
        </p:nvGrpSpPr>
        <p:grpSpPr>
          <a:xfrm>
            <a:off x="4585773" y="3547971"/>
            <a:ext cx="351663" cy="333831"/>
            <a:chOff x="6222125" y="2025975"/>
            <a:chExt cx="499450" cy="474125"/>
          </a:xfrm>
        </p:grpSpPr>
        <p:sp>
          <p:nvSpPr>
            <p:cNvPr id="10553" name="Google Shape;10553;p59"/>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4" name="Google Shape;10554;p59"/>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5" name="Google Shape;10555;p59"/>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56" name="Google Shape;10556;p59"/>
          <p:cNvGrpSpPr/>
          <p:nvPr/>
        </p:nvGrpSpPr>
        <p:grpSpPr>
          <a:xfrm>
            <a:off x="5043335" y="2364541"/>
            <a:ext cx="335504" cy="185953"/>
            <a:chOff x="896050" y="2725450"/>
            <a:chExt cx="476500" cy="264100"/>
          </a:xfrm>
        </p:grpSpPr>
        <p:sp>
          <p:nvSpPr>
            <p:cNvPr id="10557" name="Google Shape;10557;p59"/>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8" name="Google Shape;10558;p59"/>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9" name="Google Shape;10559;p59"/>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60" name="Google Shape;10560;p59"/>
          <p:cNvGrpSpPr/>
          <p:nvPr/>
        </p:nvGrpSpPr>
        <p:grpSpPr>
          <a:xfrm>
            <a:off x="5474075" y="2287425"/>
            <a:ext cx="340168" cy="340186"/>
            <a:chOff x="1487200" y="2615925"/>
            <a:chExt cx="483125" cy="483150"/>
          </a:xfrm>
        </p:grpSpPr>
        <p:sp>
          <p:nvSpPr>
            <p:cNvPr id="10561" name="Google Shape;10561;p59"/>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2" name="Google Shape;10562;p59"/>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3" name="Google Shape;10563;p59"/>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64" name="Google Shape;10564;p59"/>
          <p:cNvGrpSpPr/>
          <p:nvPr/>
        </p:nvGrpSpPr>
        <p:grpSpPr>
          <a:xfrm>
            <a:off x="5874024" y="2287425"/>
            <a:ext cx="353564" cy="340186"/>
            <a:chOff x="2077575" y="2615925"/>
            <a:chExt cx="502150" cy="483150"/>
          </a:xfrm>
        </p:grpSpPr>
        <p:sp>
          <p:nvSpPr>
            <p:cNvPr id="10565" name="Google Shape;10565;p59"/>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6" name="Google Shape;10566;p59"/>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7" name="Google Shape;10567;p59"/>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8" name="Google Shape;10568;p59"/>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69" name="Google Shape;10569;p59"/>
          <p:cNvGrpSpPr/>
          <p:nvPr/>
        </p:nvGrpSpPr>
        <p:grpSpPr>
          <a:xfrm>
            <a:off x="6297813" y="2303452"/>
            <a:ext cx="334536" cy="308132"/>
            <a:chOff x="2680100" y="2638725"/>
            <a:chExt cx="475125" cy="437625"/>
          </a:xfrm>
        </p:grpSpPr>
        <p:sp>
          <p:nvSpPr>
            <p:cNvPr id="10570" name="Google Shape;10570;p59"/>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1" name="Google Shape;10571;p59"/>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2" name="Google Shape;10572;p59"/>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3" name="Google Shape;10573;p59"/>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74" name="Google Shape;10574;p59"/>
          <p:cNvGrpSpPr/>
          <p:nvPr/>
        </p:nvGrpSpPr>
        <p:grpSpPr>
          <a:xfrm>
            <a:off x="6763452" y="2287425"/>
            <a:ext cx="239183" cy="340186"/>
            <a:chOff x="3342275" y="2615925"/>
            <a:chExt cx="339700" cy="483150"/>
          </a:xfrm>
        </p:grpSpPr>
        <p:sp>
          <p:nvSpPr>
            <p:cNvPr id="10575" name="Google Shape;10575;p59"/>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6" name="Google Shape;10576;p59"/>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77" name="Google Shape;10577;p59"/>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8" name="Google Shape;10578;p59"/>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9" name="Google Shape;10579;p59"/>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80" name="Google Shape;10580;p59"/>
          <p:cNvGrpSpPr/>
          <p:nvPr/>
        </p:nvGrpSpPr>
        <p:grpSpPr>
          <a:xfrm>
            <a:off x="5380655" y="3961361"/>
            <a:ext cx="339482" cy="339271"/>
            <a:chOff x="5648900" y="2616600"/>
            <a:chExt cx="482150" cy="481850"/>
          </a:xfrm>
        </p:grpSpPr>
        <p:sp>
          <p:nvSpPr>
            <p:cNvPr id="10581" name="Google Shape;10581;p59"/>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2" name="Google Shape;10582;p59"/>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83" name="Google Shape;10583;p59"/>
          <p:cNvGrpSpPr/>
          <p:nvPr/>
        </p:nvGrpSpPr>
        <p:grpSpPr>
          <a:xfrm>
            <a:off x="3699939" y="3968149"/>
            <a:ext cx="325626" cy="325694"/>
            <a:chOff x="6242825" y="2615925"/>
            <a:chExt cx="483125" cy="483225"/>
          </a:xfrm>
        </p:grpSpPr>
        <p:sp>
          <p:nvSpPr>
            <p:cNvPr id="10584" name="Google Shape;10584;p59"/>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5" name="Google Shape;10585;p59"/>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6" name="Google Shape;10586;p59"/>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7" name="Google Shape;10587;p59"/>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8" name="Google Shape;10588;p59"/>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89" name="Google Shape;10589;p59"/>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90" name="Google Shape;10590;p59"/>
          <p:cNvGrpSpPr/>
          <p:nvPr/>
        </p:nvGrpSpPr>
        <p:grpSpPr>
          <a:xfrm>
            <a:off x="5473116" y="2707036"/>
            <a:ext cx="342087" cy="340186"/>
            <a:chOff x="1487200" y="3210375"/>
            <a:chExt cx="485850" cy="483150"/>
          </a:xfrm>
        </p:grpSpPr>
        <p:sp>
          <p:nvSpPr>
            <p:cNvPr id="10591" name="Google Shape;10591;p59"/>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2" name="Google Shape;10592;p59"/>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3" name="Google Shape;10593;p59"/>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94" name="Google Shape;10594;p59"/>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5" name="Google Shape;10595;p59"/>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596" name="Google Shape;10596;p59"/>
          <p:cNvGrpSpPr/>
          <p:nvPr/>
        </p:nvGrpSpPr>
        <p:grpSpPr>
          <a:xfrm>
            <a:off x="6712475" y="2707027"/>
            <a:ext cx="341136" cy="340204"/>
            <a:chOff x="3269875" y="3210400"/>
            <a:chExt cx="484500" cy="483175"/>
          </a:xfrm>
        </p:grpSpPr>
        <p:sp>
          <p:nvSpPr>
            <p:cNvPr id="10597" name="Google Shape;10597;p59"/>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98" name="Google Shape;10598;p59"/>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99" name="Google Shape;10599;p59"/>
          <p:cNvGrpSpPr/>
          <p:nvPr/>
        </p:nvGrpSpPr>
        <p:grpSpPr>
          <a:xfrm>
            <a:off x="7211568" y="2706666"/>
            <a:ext cx="170216" cy="340925"/>
            <a:chOff x="3985700" y="3210375"/>
            <a:chExt cx="241750" cy="484200"/>
          </a:xfrm>
        </p:grpSpPr>
        <p:sp>
          <p:nvSpPr>
            <p:cNvPr id="10600" name="Google Shape;10600;p59"/>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1" name="Google Shape;10601;p59"/>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02" name="Google Shape;10602;p59"/>
          <p:cNvGrpSpPr/>
          <p:nvPr/>
        </p:nvGrpSpPr>
        <p:grpSpPr>
          <a:xfrm>
            <a:off x="7550838" y="2707678"/>
            <a:ext cx="339007" cy="338901"/>
            <a:chOff x="4460225" y="3211300"/>
            <a:chExt cx="481475" cy="481325"/>
          </a:xfrm>
        </p:grpSpPr>
        <p:sp>
          <p:nvSpPr>
            <p:cNvPr id="10603" name="Google Shape;10603;p59"/>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4" name="Google Shape;10604;p59"/>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05" name="Google Shape;10605;p59"/>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06" name="Google Shape;10606;p59"/>
          <p:cNvGrpSpPr/>
          <p:nvPr/>
        </p:nvGrpSpPr>
        <p:grpSpPr>
          <a:xfrm>
            <a:off x="5824496" y="3990669"/>
            <a:ext cx="342034" cy="280654"/>
            <a:chOff x="5647000" y="3252650"/>
            <a:chExt cx="485775" cy="398600"/>
          </a:xfrm>
        </p:grpSpPr>
        <p:sp>
          <p:nvSpPr>
            <p:cNvPr id="10607" name="Google Shape;10607;p59"/>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8" name="Google Shape;10608;p59"/>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09" name="Google Shape;10609;p59"/>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0" name="Google Shape;10610;p59"/>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1" name="Google Shape;10611;p59"/>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12" name="Google Shape;10612;p59"/>
          <p:cNvGrpSpPr/>
          <p:nvPr/>
        </p:nvGrpSpPr>
        <p:grpSpPr>
          <a:xfrm>
            <a:off x="4129937" y="3996769"/>
            <a:ext cx="326536" cy="268454"/>
            <a:chOff x="6242450" y="3252800"/>
            <a:chExt cx="484475" cy="398300"/>
          </a:xfrm>
        </p:grpSpPr>
        <p:sp>
          <p:nvSpPr>
            <p:cNvPr id="10613" name="Google Shape;10613;p59"/>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4" name="Google Shape;10614;p59"/>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5" name="Google Shape;10615;p59"/>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16" name="Google Shape;10616;p59"/>
          <p:cNvGrpSpPr/>
          <p:nvPr/>
        </p:nvGrpSpPr>
        <p:grpSpPr>
          <a:xfrm>
            <a:off x="5061598" y="3126102"/>
            <a:ext cx="298978" cy="340168"/>
            <a:chOff x="922025" y="3804850"/>
            <a:chExt cx="424625" cy="483125"/>
          </a:xfrm>
        </p:grpSpPr>
        <p:sp>
          <p:nvSpPr>
            <p:cNvPr id="10617" name="Google Shape;10617;p59"/>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18" name="Google Shape;10618;p59"/>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19" name="Google Shape;10619;p59"/>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20" name="Google Shape;10620;p59"/>
          <p:cNvGrpSpPr/>
          <p:nvPr/>
        </p:nvGrpSpPr>
        <p:grpSpPr>
          <a:xfrm>
            <a:off x="5894327" y="3126102"/>
            <a:ext cx="312955" cy="340168"/>
            <a:chOff x="2100300" y="3804850"/>
            <a:chExt cx="444475" cy="483125"/>
          </a:xfrm>
        </p:grpSpPr>
        <p:sp>
          <p:nvSpPr>
            <p:cNvPr id="10621" name="Google Shape;10621;p59"/>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2" name="Google Shape;10622;p59"/>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23" name="Google Shape;10623;p59"/>
          <p:cNvGrpSpPr/>
          <p:nvPr/>
        </p:nvGrpSpPr>
        <p:grpSpPr>
          <a:xfrm>
            <a:off x="6317950" y="3126102"/>
            <a:ext cx="294261" cy="340168"/>
            <a:chOff x="2708700" y="3804850"/>
            <a:chExt cx="417925" cy="483125"/>
          </a:xfrm>
        </p:grpSpPr>
        <p:sp>
          <p:nvSpPr>
            <p:cNvPr id="10624" name="Google Shape;10624;p59"/>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5" name="Google Shape;10625;p59"/>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6" name="Google Shape;10626;p59"/>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7" name="Google Shape;10627;p59"/>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28" name="Google Shape;10628;p59"/>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29" name="Google Shape;10629;p59"/>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30" name="Google Shape;10630;p59"/>
          <p:cNvGrpSpPr/>
          <p:nvPr/>
        </p:nvGrpSpPr>
        <p:grpSpPr>
          <a:xfrm>
            <a:off x="7554825" y="3127378"/>
            <a:ext cx="331033" cy="337616"/>
            <a:chOff x="4467450" y="3808475"/>
            <a:chExt cx="470150" cy="479500"/>
          </a:xfrm>
        </p:grpSpPr>
        <p:sp>
          <p:nvSpPr>
            <p:cNvPr id="10631" name="Google Shape;10631;p59"/>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2" name="Google Shape;10632;p59"/>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3" name="Google Shape;10633;p59"/>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4" name="Google Shape;10634;p59"/>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35" name="Google Shape;10635;p59"/>
          <p:cNvGrpSpPr/>
          <p:nvPr/>
        </p:nvGrpSpPr>
        <p:grpSpPr>
          <a:xfrm>
            <a:off x="7975172" y="3126102"/>
            <a:ext cx="340186" cy="340168"/>
            <a:chOff x="5053900" y="3804850"/>
            <a:chExt cx="483150" cy="483125"/>
          </a:xfrm>
        </p:grpSpPr>
        <p:sp>
          <p:nvSpPr>
            <p:cNvPr id="10636" name="Google Shape;10636;p59"/>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7" name="Google Shape;10637;p59"/>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8" name="Google Shape;10638;p59"/>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39" name="Google Shape;10639;p59"/>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40" name="Google Shape;10640;p59"/>
          <p:cNvGrpSpPr/>
          <p:nvPr/>
        </p:nvGrpSpPr>
        <p:grpSpPr>
          <a:xfrm>
            <a:off x="6270890" y="3960912"/>
            <a:ext cx="340168" cy="340168"/>
            <a:chOff x="5648375" y="3804850"/>
            <a:chExt cx="483125" cy="483125"/>
          </a:xfrm>
        </p:grpSpPr>
        <p:sp>
          <p:nvSpPr>
            <p:cNvPr id="10641" name="Google Shape;10641;p59"/>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2" name="Google Shape;10642;p59"/>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3" name="Google Shape;10643;p59"/>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4" name="Google Shape;10644;p59"/>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45" name="Google Shape;10645;p59"/>
          <p:cNvGrpSpPr/>
          <p:nvPr/>
        </p:nvGrpSpPr>
        <p:grpSpPr>
          <a:xfrm>
            <a:off x="4560845" y="3973272"/>
            <a:ext cx="280923" cy="315449"/>
            <a:chOff x="6276025" y="3812400"/>
            <a:chExt cx="416800" cy="468025"/>
          </a:xfrm>
        </p:grpSpPr>
        <p:sp>
          <p:nvSpPr>
            <p:cNvPr id="10646" name="Google Shape;10646;p59"/>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7" name="Google Shape;10647;p59"/>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8" name="Google Shape;10648;p59"/>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49" name="Google Shape;10649;p59"/>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50" name="Google Shape;10650;p59"/>
          <p:cNvGrpSpPr/>
          <p:nvPr/>
        </p:nvGrpSpPr>
        <p:grpSpPr>
          <a:xfrm>
            <a:off x="5039779" y="3545089"/>
            <a:ext cx="342615" cy="340186"/>
            <a:chOff x="890400" y="4399350"/>
            <a:chExt cx="486600" cy="483150"/>
          </a:xfrm>
        </p:grpSpPr>
        <p:sp>
          <p:nvSpPr>
            <p:cNvPr id="10651" name="Google Shape;10651;p59"/>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2" name="Google Shape;10652;p59"/>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3" name="Google Shape;10653;p59"/>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54" name="Google Shape;10654;p59"/>
          <p:cNvGrpSpPr/>
          <p:nvPr/>
        </p:nvGrpSpPr>
        <p:grpSpPr>
          <a:xfrm>
            <a:off x="5474075" y="3560368"/>
            <a:ext cx="340168" cy="309628"/>
            <a:chOff x="1487200" y="4421025"/>
            <a:chExt cx="483125" cy="439750"/>
          </a:xfrm>
        </p:grpSpPr>
        <p:sp>
          <p:nvSpPr>
            <p:cNvPr id="10655" name="Google Shape;10655;p59"/>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6" name="Google Shape;10656;p59"/>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7" name="Google Shape;10657;p59"/>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58" name="Google Shape;10658;p59"/>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59" name="Google Shape;10659;p59"/>
          <p:cNvGrpSpPr/>
          <p:nvPr/>
        </p:nvGrpSpPr>
        <p:grpSpPr>
          <a:xfrm>
            <a:off x="5878353" y="3545107"/>
            <a:ext cx="344903" cy="340151"/>
            <a:chOff x="2079300" y="4399325"/>
            <a:chExt cx="489850" cy="483100"/>
          </a:xfrm>
        </p:grpSpPr>
        <p:sp>
          <p:nvSpPr>
            <p:cNvPr id="10660" name="Google Shape;10660;p59"/>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1" name="Google Shape;10661;p59"/>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62" name="Google Shape;10662;p59"/>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63" name="Google Shape;10663;p59"/>
          <p:cNvGrpSpPr/>
          <p:nvPr/>
        </p:nvGrpSpPr>
        <p:grpSpPr>
          <a:xfrm>
            <a:off x="6744925" y="3545107"/>
            <a:ext cx="276236" cy="340151"/>
            <a:chOff x="3316000" y="4399325"/>
            <a:chExt cx="392325" cy="483100"/>
          </a:xfrm>
        </p:grpSpPr>
        <p:sp>
          <p:nvSpPr>
            <p:cNvPr id="10664" name="Google Shape;10664;p59"/>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5" name="Google Shape;10665;p59"/>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66" name="Google Shape;10666;p59"/>
          <p:cNvGrpSpPr/>
          <p:nvPr/>
        </p:nvGrpSpPr>
        <p:grpSpPr>
          <a:xfrm>
            <a:off x="7169665" y="3545089"/>
            <a:ext cx="254022" cy="340186"/>
            <a:chOff x="3926225" y="4399275"/>
            <a:chExt cx="360775" cy="483150"/>
          </a:xfrm>
        </p:grpSpPr>
        <p:sp>
          <p:nvSpPr>
            <p:cNvPr id="10667" name="Google Shape;10667;p59"/>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68" name="Google Shape;10668;p59"/>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669" name="Google Shape;10669;p59"/>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670" name="Google Shape;10670;p59"/>
          <p:cNvGrpSpPr/>
          <p:nvPr/>
        </p:nvGrpSpPr>
        <p:grpSpPr>
          <a:xfrm>
            <a:off x="7975224" y="3545151"/>
            <a:ext cx="340080" cy="340063"/>
            <a:chOff x="5053975" y="4399375"/>
            <a:chExt cx="483000" cy="482975"/>
          </a:xfrm>
        </p:grpSpPr>
        <p:sp>
          <p:nvSpPr>
            <p:cNvPr id="10671" name="Google Shape;10671;p59"/>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2" name="Google Shape;10672;p59"/>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3" name="Google Shape;10673;p59"/>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74" name="Google Shape;10674;p59"/>
          <p:cNvGrpSpPr/>
          <p:nvPr/>
        </p:nvGrpSpPr>
        <p:grpSpPr>
          <a:xfrm>
            <a:off x="6715417" y="3960912"/>
            <a:ext cx="340168" cy="340168"/>
            <a:chOff x="5648375" y="4399300"/>
            <a:chExt cx="483125" cy="483125"/>
          </a:xfrm>
        </p:grpSpPr>
        <p:sp>
          <p:nvSpPr>
            <p:cNvPr id="10675" name="Google Shape;10675;p59"/>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6" name="Google Shape;10676;p59"/>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77" name="Google Shape;10677;p59"/>
          <p:cNvGrpSpPr/>
          <p:nvPr/>
        </p:nvGrpSpPr>
        <p:grpSpPr>
          <a:xfrm>
            <a:off x="4946140" y="3979624"/>
            <a:ext cx="330007" cy="302744"/>
            <a:chOff x="6239575" y="4416275"/>
            <a:chExt cx="489625" cy="449175"/>
          </a:xfrm>
        </p:grpSpPr>
        <p:sp>
          <p:nvSpPr>
            <p:cNvPr id="10678" name="Google Shape;10678;p59"/>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79" name="Google Shape;10679;p59"/>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0" name="Google Shape;10680;p59"/>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81" name="Google Shape;10681;p59"/>
          <p:cNvGrpSpPr/>
          <p:nvPr/>
        </p:nvGrpSpPr>
        <p:grpSpPr>
          <a:xfrm>
            <a:off x="2049419" y="3976879"/>
            <a:ext cx="308234" cy="308234"/>
            <a:chOff x="892750" y="4993750"/>
            <a:chExt cx="483125" cy="483125"/>
          </a:xfrm>
        </p:grpSpPr>
        <p:sp>
          <p:nvSpPr>
            <p:cNvPr id="10682" name="Google Shape;10682;p59"/>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3" name="Google Shape;10683;p59"/>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4" name="Google Shape;10684;p59"/>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85" name="Google Shape;10685;p59"/>
          <p:cNvGrpSpPr/>
          <p:nvPr/>
        </p:nvGrpSpPr>
        <p:grpSpPr>
          <a:xfrm>
            <a:off x="853427" y="3984006"/>
            <a:ext cx="293982" cy="293982"/>
            <a:chOff x="2676100" y="4993750"/>
            <a:chExt cx="483125" cy="483125"/>
          </a:xfrm>
        </p:grpSpPr>
        <p:sp>
          <p:nvSpPr>
            <p:cNvPr id="10686" name="Google Shape;10686;p59"/>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7" name="Google Shape;10687;p59"/>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88" name="Google Shape;10688;p59"/>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89" name="Google Shape;10689;p59"/>
          <p:cNvGrpSpPr/>
          <p:nvPr/>
        </p:nvGrpSpPr>
        <p:grpSpPr>
          <a:xfrm>
            <a:off x="3287244" y="3976879"/>
            <a:ext cx="308234" cy="308234"/>
            <a:chOff x="3270550" y="4993750"/>
            <a:chExt cx="483125" cy="483125"/>
          </a:xfrm>
        </p:grpSpPr>
        <p:sp>
          <p:nvSpPr>
            <p:cNvPr id="10690" name="Google Shape;10690;p59"/>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1" name="Google Shape;10691;p59"/>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2" name="Google Shape;10692;p59"/>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93" name="Google Shape;10693;p59"/>
          <p:cNvGrpSpPr/>
          <p:nvPr/>
        </p:nvGrpSpPr>
        <p:grpSpPr>
          <a:xfrm>
            <a:off x="1271279" y="3983960"/>
            <a:ext cx="293997" cy="294073"/>
            <a:chOff x="4459450" y="4993700"/>
            <a:chExt cx="483150" cy="483275"/>
          </a:xfrm>
        </p:grpSpPr>
        <p:sp>
          <p:nvSpPr>
            <p:cNvPr id="10694" name="Google Shape;10694;p59"/>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5" name="Google Shape;10695;p59"/>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96" name="Google Shape;10696;p59"/>
          <p:cNvGrpSpPr/>
          <p:nvPr/>
        </p:nvGrpSpPr>
        <p:grpSpPr>
          <a:xfrm>
            <a:off x="2462028" y="3976879"/>
            <a:ext cx="308234" cy="308234"/>
            <a:chOff x="1487200" y="4993750"/>
            <a:chExt cx="483125" cy="483125"/>
          </a:xfrm>
        </p:grpSpPr>
        <p:sp>
          <p:nvSpPr>
            <p:cNvPr id="10697" name="Google Shape;10697;p59"/>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698" name="Google Shape;10698;p59"/>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699" name="Google Shape;10699;p59"/>
          <p:cNvGrpSpPr/>
          <p:nvPr/>
        </p:nvGrpSpPr>
        <p:grpSpPr>
          <a:xfrm>
            <a:off x="2874638" y="3976879"/>
            <a:ext cx="308234" cy="308234"/>
            <a:chOff x="2081650" y="4993750"/>
            <a:chExt cx="483125" cy="483125"/>
          </a:xfrm>
        </p:grpSpPr>
        <p:sp>
          <p:nvSpPr>
            <p:cNvPr id="10700" name="Google Shape;10700;p59"/>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1" name="Google Shape;10701;p59"/>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702" name="Google Shape;10702;p59"/>
          <p:cNvGrpSpPr/>
          <p:nvPr/>
        </p:nvGrpSpPr>
        <p:grpSpPr>
          <a:xfrm>
            <a:off x="1651280" y="3983960"/>
            <a:ext cx="293997" cy="294073"/>
            <a:chOff x="5053900" y="4993700"/>
            <a:chExt cx="483150" cy="483275"/>
          </a:xfrm>
        </p:grpSpPr>
        <p:sp>
          <p:nvSpPr>
            <p:cNvPr id="10703" name="Google Shape;10703;p59"/>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704" name="Google Shape;10704;p59"/>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705" name="Google Shape;10705;p5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10706" name="Google Shape;10706;p59"/>
          <p:cNvGrpSpPr/>
          <p:nvPr/>
        </p:nvGrpSpPr>
        <p:grpSpPr>
          <a:xfrm>
            <a:off x="7159962" y="3960299"/>
            <a:ext cx="195401" cy="341395"/>
            <a:chOff x="1426400" y="1814750"/>
            <a:chExt cx="407850" cy="712575"/>
          </a:xfrm>
        </p:grpSpPr>
        <p:sp>
          <p:nvSpPr>
            <p:cNvPr id="10707" name="Google Shape;10707;p59"/>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9"/>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9"/>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59"/>
          <p:cNvGrpSpPr/>
          <p:nvPr/>
        </p:nvGrpSpPr>
        <p:grpSpPr>
          <a:xfrm>
            <a:off x="7494377" y="3991261"/>
            <a:ext cx="279423" cy="279471"/>
            <a:chOff x="1910075" y="2021700"/>
            <a:chExt cx="583225" cy="583325"/>
          </a:xfrm>
        </p:grpSpPr>
        <p:sp>
          <p:nvSpPr>
            <p:cNvPr id="10711" name="Google Shape;10711;p59"/>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9"/>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59"/>
          <p:cNvGrpSpPr/>
          <p:nvPr/>
        </p:nvGrpSpPr>
        <p:grpSpPr>
          <a:xfrm>
            <a:off x="7912814" y="4026678"/>
            <a:ext cx="392874" cy="208636"/>
            <a:chOff x="2749275" y="2099575"/>
            <a:chExt cx="820025" cy="435475"/>
          </a:xfrm>
        </p:grpSpPr>
        <p:sp>
          <p:nvSpPr>
            <p:cNvPr id="10715" name="Google Shape;10715;p59"/>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9"/>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9"/>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22" name="Shape 10722"/>
        <p:cNvGrpSpPr/>
        <p:nvPr/>
      </p:nvGrpSpPr>
      <p:grpSpPr>
        <a:xfrm>
          <a:off x="0" y="0"/>
          <a:ext cx="0" cy="0"/>
          <a:chOff x="0" y="0"/>
          <a:chExt cx="0" cy="0"/>
        </a:xfrm>
      </p:grpSpPr>
      <p:sp>
        <p:nvSpPr>
          <p:cNvPr id="10723" name="Google Shape;10723;p60"/>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0"/>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0"/>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6" name="Google Shape;10726;p60"/>
          <p:cNvGrpSpPr/>
          <p:nvPr/>
        </p:nvGrpSpPr>
        <p:grpSpPr>
          <a:xfrm>
            <a:off x="2987728" y="1340982"/>
            <a:ext cx="371882" cy="373766"/>
            <a:chOff x="-41270450" y="1973375"/>
            <a:chExt cx="315850" cy="317450"/>
          </a:xfrm>
        </p:grpSpPr>
        <p:sp>
          <p:nvSpPr>
            <p:cNvPr id="10727" name="Google Shape;10727;p60"/>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0"/>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0"/>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0"/>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60"/>
          <p:cNvGrpSpPr/>
          <p:nvPr/>
        </p:nvGrpSpPr>
        <p:grpSpPr>
          <a:xfrm>
            <a:off x="3005407" y="1787939"/>
            <a:ext cx="395871" cy="372088"/>
            <a:chOff x="-41291625" y="2339025"/>
            <a:chExt cx="336225" cy="316025"/>
          </a:xfrm>
        </p:grpSpPr>
        <p:sp>
          <p:nvSpPr>
            <p:cNvPr id="10732" name="Google Shape;10732;p60"/>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0"/>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4" name="Google Shape;10734;p60"/>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0"/>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0"/>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0"/>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0"/>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0"/>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0" name="Google Shape;10740;p60"/>
          <p:cNvGrpSpPr/>
          <p:nvPr/>
        </p:nvGrpSpPr>
        <p:grpSpPr>
          <a:xfrm>
            <a:off x="1229534" y="1312990"/>
            <a:ext cx="396931" cy="373147"/>
            <a:chOff x="-42804750" y="1949600"/>
            <a:chExt cx="337125" cy="316925"/>
          </a:xfrm>
        </p:grpSpPr>
        <p:sp>
          <p:nvSpPr>
            <p:cNvPr id="10741" name="Google Shape;10741;p60"/>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0"/>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0"/>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60"/>
          <p:cNvGrpSpPr/>
          <p:nvPr/>
        </p:nvGrpSpPr>
        <p:grpSpPr>
          <a:xfrm>
            <a:off x="1292211" y="1765686"/>
            <a:ext cx="335706" cy="364258"/>
            <a:chOff x="-42778750" y="2320125"/>
            <a:chExt cx="285125" cy="309375"/>
          </a:xfrm>
        </p:grpSpPr>
        <p:sp>
          <p:nvSpPr>
            <p:cNvPr id="10745" name="Google Shape;10745;p60"/>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0"/>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60"/>
          <p:cNvGrpSpPr/>
          <p:nvPr/>
        </p:nvGrpSpPr>
        <p:grpSpPr>
          <a:xfrm>
            <a:off x="1269879" y="2212691"/>
            <a:ext cx="375591" cy="374678"/>
            <a:chOff x="-42796875" y="2680675"/>
            <a:chExt cx="319000" cy="318225"/>
          </a:xfrm>
        </p:grpSpPr>
        <p:sp>
          <p:nvSpPr>
            <p:cNvPr id="10748" name="Google Shape;10748;p60"/>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0"/>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0"/>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0"/>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0"/>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3" name="Google Shape;10753;p60"/>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0"/>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0"/>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0"/>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7" name="Google Shape;10757;p60"/>
          <p:cNvGrpSpPr/>
          <p:nvPr/>
        </p:nvGrpSpPr>
        <p:grpSpPr>
          <a:xfrm>
            <a:off x="2168150" y="3090966"/>
            <a:ext cx="390426" cy="369586"/>
            <a:chOff x="-39055650" y="2315975"/>
            <a:chExt cx="331600" cy="313900"/>
          </a:xfrm>
        </p:grpSpPr>
        <p:sp>
          <p:nvSpPr>
            <p:cNvPr id="10758" name="Google Shape;10758;p60"/>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0"/>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0" name="Google Shape;10760;p60"/>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0"/>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2" name="Google Shape;10762;p60"/>
          <p:cNvGrpSpPr/>
          <p:nvPr/>
        </p:nvGrpSpPr>
        <p:grpSpPr>
          <a:xfrm>
            <a:off x="1659816" y="1313166"/>
            <a:ext cx="380241" cy="371793"/>
            <a:chOff x="-42430625" y="1949750"/>
            <a:chExt cx="322950" cy="315775"/>
          </a:xfrm>
        </p:grpSpPr>
        <p:sp>
          <p:nvSpPr>
            <p:cNvPr id="10763" name="Google Shape;10763;p60"/>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0"/>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0"/>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0"/>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7" name="Google Shape;10767;p60"/>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0"/>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0"/>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0"/>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0"/>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0"/>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3" name="Google Shape;10773;p60"/>
          <p:cNvGrpSpPr/>
          <p:nvPr/>
        </p:nvGrpSpPr>
        <p:grpSpPr>
          <a:xfrm>
            <a:off x="2623344" y="3089112"/>
            <a:ext cx="372824" cy="372058"/>
            <a:chOff x="-38686275" y="2314400"/>
            <a:chExt cx="316650" cy="316000"/>
          </a:xfrm>
        </p:grpSpPr>
        <p:sp>
          <p:nvSpPr>
            <p:cNvPr id="10774" name="Google Shape;10774;p60"/>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0"/>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60"/>
          <p:cNvGrpSpPr/>
          <p:nvPr/>
        </p:nvGrpSpPr>
        <p:grpSpPr>
          <a:xfrm>
            <a:off x="2621946" y="3581152"/>
            <a:ext cx="375620" cy="373736"/>
            <a:chOff x="-38686275" y="2682250"/>
            <a:chExt cx="319025" cy="317425"/>
          </a:xfrm>
        </p:grpSpPr>
        <p:sp>
          <p:nvSpPr>
            <p:cNvPr id="10777" name="Google Shape;10777;p60"/>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0"/>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0"/>
          <p:cNvGrpSpPr/>
          <p:nvPr/>
        </p:nvGrpSpPr>
        <p:grpSpPr>
          <a:xfrm>
            <a:off x="3940328" y="3579695"/>
            <a:ext cx="391368" cy="376650"/>
            <a:chOff x="-37534750" y="2668075"/>
            <a:chExt cx="332400" cy="319900"/>
          </a:xfrm>
        </p:grpSpPr>
        <p:sp>
          <p:nvSpPr>
            <p:cNvPr id="10780" name="Google Shape;10780;p60"/>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0"/>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2" name="Google Shape;10782;p60"/>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3" name="Google Shape;10783;p60"/>
          <p:cNvGrpSpPr/>
          <p:nvPr/>
        </p:nvGrpSpPr>
        <p:grpSpPr>
          <a:xfrm>
            <a:off x="2131694" y="1760829"/>
            <a:ext cx="375591" cy="374060"/>
            <a:chOff x="-42062025" y="2316000"/>
            <a:chExt cx="319000" cy="317700"/>
          </a:xfrm>
        </p:grpSpPr>
        <p:sp>
          <p:nvSpPr>
            <p:cNvPr id="10784" name="Google Shape;10784;p60"/>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0"/>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6" name="Google Shape;10786;p60"/>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7" name="Google Shape;10787;p60"/>
          <p:cNvGrpSpPr/>
          <p:nvPr/>
        </p:nvGrpSpPr>
        <p:grpSpPr>
          <a:xfrm>
            <a:off x="876569" y="2671933"/>
            <a:ext cx="330143" cy="368173"/>
            <a:chOff x="-40150450" y="1977325"/>
            <a:chExt cx="280400" cy="312700"/>
          </a:xfrm>
        </p:grpSpPr>
        <p:sp>
          <p:nvSpPr>
            <p:cNvPr id="10788" name="Google Shape;10788;p60"/>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0"/>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0"/>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0"/>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0"/>
          <p:cNvGrpSpPr/>
          <p:nvPr/>
        </p:nvGrpSpPr>
        <p:grpSpPr>
          <a:xfrm>
            <a:off x="870534" y="3131151"/>
            <a:ext cx="342211" cy="372824"/>
            <a:chOff x="-40160700" y="2339625"/>
            <a:chExt cx="290650" cy="316650"/>
          </a:xfrm>
        </p:grpSpPr>
        <p:sp>
          <p:nvSpPr>
            <p:cNvPr id="10793" name="Google Shape;10793;p60"/>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0"/>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0"/>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0"/>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0"/>
          <p:cNvGrpSpPr/>
          <p:nvPr/>
        </p:nvGrpSpPr>
        <p:grpSpPr>
          <a:xfrm>
            <a:off x="852359" y="3581608"/>
            <a:ext cx="375591" cy="372824"/>
            <a:chOff x="-40171725" y="2705875"/>
            <a:chExt cx="319000" cy="316650"/>
          </a:xfrm>
        </p:grpSpPr>
        <p:sp>
          <p:nvSpPr>
            <p:cNvPr id="10798" name="Google Shape;10798;p60"/>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0"/>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60"/>
          <p:cNvGrpSpPr/>
          <p:nvPr/>
        </p:nvGrpSpPr>
        <p:grpSpPr>
          <a:xfrm>
            <a:off x="3109957" y="2656064"/>
            <a:ext cx="272686" cy="373766"/>
            <a:chOff x="-38275925" y="1946600"/>
            <a:chExt cx="231600" cy="317450"/>
          </a:xfrm>
        </p:grpSpPr>
        <p:sp>
          <p:nvSpPr>
            <p:cNvPr id="10801" name="Google Shape;10801;p60"/>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0"/>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3" name="Google Shape;10803;p60"/>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0"/>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5" name="Google Shape;10805;p60"/>
          <p:cNvGrpSpPr/>
          <p:nvPr/>
        </p:nvGrpSpPr>
        <p:grpSpPr>
          <a:xfrm>
            <a:off x="2173841" y="4053505"/>
            <a:ext cx="382096" cy="371911"/>
            <a:chOff x="-37190575" y="1951325"/>
            <a:chExt cx="324525" cy="315875"/>
          </a:xfrm>
        </p:grpSpPr>
        <p:sp>
          <p:nvSpPr>
            <p:cNvPr id="10806" name="Google Shape;10806;p60"/>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0"/>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0"/>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0"/>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0"/>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1" name="Google Shape;10811;p60"/>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2" name="Google Shape;10812;p60"/>
          <p:cNvGrpSpPr/>
          <p:nvPr/>
        </p:nvGrpSpPr>
        <p:grpSpPr>
          <a:xfrm>
            <a:off x="2574144" y="1839656"/>
            <a:ext cx="373736" cy="293055"/>
            <a:chOff x="-41694200" y="2382950"/>
            <a:chExt cx="317425" cy="248900"/>
          </a:xfrm>
        </p:grpSpPr>
        <p:sp>
          <p:nvSpPr>
            <p:cNvPr id="10813" name="Google Shape;10813;p60"/>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0"/>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0"/>
          <p:cNvGrpSpPr/>
          <p:nvPr/>
        </p:nvGrpSpPr>
        <p:grpSpPr>
          <a:xfrm>
            <a:off x="2570967" y="2192964"/>
            <a:ext cx="375591" cy="373766"/>
            <a:chOff x="-41695775" y="2683025"/>
            <a:chExt cx="319000" cy="317450"/>
          </a:xfrm>
        </p:grpSpPr>
        <p:sp>
          <p:nvSpPr>
            <p:cNvPr id="10816" name="Google Shape;10816;p60"/>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0"/>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0"/>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60"/>
          <p:cNvGrpSpPr/>
          <p:nvPr/>
        </p:nvGrpSpPr>
        <p:grpSpPr>
          <a:xfrm>
            <a:off x="1313266" y="2685734"/>
            <a:ext cx="342211" cy="375620"/>
            <a:chOff x="-39792875" y="1971800"/>
            <a:chExt cx="290650" cy="319025"/>
          </a:xfrm>
        </p:grpSpPr>
        <p:sp>
          <p:nvSpPr>
            <p:cNvPr id="10820" name="Google Shape;10820;p60"/>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0"/>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2" name="Google Shape;10822;p60"/>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3" name="Google Shape;10823;p60"/>
          <p:cNvGrpSpPr/>
          <p:nvPr/>
        </p:nvGrpSpPr>
        <p:grpSpPr>
          <a:xfrm>
            <a:off x="3490328" y="2657918"/>
            <a:ext cx="383950" cy="372618"/>
            <a:chOff x="-37956150" y="1948175"/>
            <a:chExt cx="326100" cy="316475"/>
          </a:xfrm>
        </p:grpSpPr>
        <p:sp>
          <p:nvSpPr>
            <p:cNvPr id="10824" name="Google Shape;10824;p60"/>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0"/>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0"/>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60"/>
          <p:cNvGrpSpPr/>
          <p:nvPr/>
        </p:nvGrpSpPr>
        <p:grpSpPr>
          <a:xfrm>
            <a:off x="1323705" y="3133960"/>
            <a:ext cx="324609" cy="374825"/>
            <a:chOff x="-39783425" y="2337925"/>
            <a:chExt cx="275700" cy="318350"/>
          </a:xfrm>
        </p:grpSpPr>
        <p:sp>
          <p:nvSpPr>
            <p:cNvPr id="10828" name="Google Shape;10828;p60"/>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0"/>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60"/>
          <p:cNvGrpSpPr/>
          <p:nvPr/>
        </p:nvGrpSpPr>
        <p:grpSpPr>
          <a:xfrm>
            <a:off x="3497847" y="3165172"/>
            <a:ext cx="375620" cy="243015"/>
            <a:chOff x="-37953000" y="2379000"/>
            <a:chExt cx="319025" cy="206400"/>
          </a:xfrm>
        </p:grpSpPr>
        <p:sp>
          <p:nvSpPr>
            <p:cNvPr id="10831" name="Google Shape;10831;p60"/>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0"/>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0"/>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0"/>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0"/>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6" name="Google Shape;10836;p60"/>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0"/>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0"/>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0839" name="Google Shape;10839;p60"/>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0840" name="Google Shape;10840;p60"/>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1" name="Google Shape;10841;p60"/>
          <p:cNvGrpSpPr/>
          <p:nvPr/>
        </p:nvGrpSpPr>
        <p:grpSpPr>
          <a:xfrm>
            <a:off x="4855594" y="1782519"/>
            <a:ext cx="354107" cy="355063"/>
            <a:chOff x="-28467625" y="2331750"/>
            <a:chExt cx="296150" cy="296950"/>
          </a:xfrm>
        </p:grpSpPr>
        <p:sp>
          <p:nvSpPr>
            <p:cNvPr id="10842" name="Google Shape;10842;p60"/>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0"/>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0"/>
          <p:cNvGrpSpPr/>
          <p:nvPr/>
        </p:nvGrpSpPr>
        <p:grpSpPr>
          <a:xfrm>
            <a:off x="4869719" y="2225601"/>
            <a:ext cx="325858" cy="351327"/>
            <a:chOff x="-28461325" y="2701925"/>
            <a:chExt cx="272525" cy="293825"/>
          </a:xfrm>
        </p:grpSpPr>
        <p:sp>
          <p:nvSpPr>
            <p:cNvPr id="10845" name="Google Shape;10845;p60"/>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0"/>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0"/>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60"/>
          <p:cNvGrpSpPr/>
          <p:nvPr/>
        </p:nvGrpSpPr>
        <p:grpSpPr>
          <a:xfrm>
            <a:off x="7093910" y="1399238"/>
            <a:ext cx="354107" cy="226974"/>
            <a:chOff x="-26585200" y="2025375"/>
            <a:chExt cx="296150" cy="189825"/>
          </a:xfrm>
        </p:grpSpPr>
        <p:sp>
          <p:nvSpPr>
            <p:cNvPr id="10849" name="Google Shape;10849;p60"/>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0"/>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0"/>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0"/>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0"/>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0"/>
          <p:cNvGrpSpPr/>
          <p:nvPr/>
        </p:nvGrpSpPr>
        <p:grpSpPr>
          <a:xfrm>
            <a:off x="7094373" y="1783461"/>
            <a:ext cx="353180" cy="353180"/>
            <a:chOff x="-26584425" y="2340425"/>
            <a:chExt cx="295375" cy="295375"/>
          </a:xfrm>
        </p:grpSpPr>
        <p:sp>
          <p:nvSpPr>
            <p:cNvPr id="10855" name="Google Shape;10855;p60"/>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0"/>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0"/>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0"/>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0"/>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60"/>
          <p:cNvGrpSpPr/>
          <p:nvPr/>
        </p:nvGrpSpPr>
        <p:grpSpPr>
          <a:xfrm>
            <a:off x="7089202" y="2224555"/>
            <a:ext cx="363523" cy="353419"/>
            <a:chOff x="-26585200" y="2710400"/>
            <a:chExt cx="304025" cy="295575"/>
          </a:xfrm>
        </p:grpSpPr>
        <p:sp>
          <p:nvSpPr>
            <p:cNvPr id="10861" name="Google Shape;10861;p60"/>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0"/>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0"/>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0"/>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0"/>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0"/>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0"/>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0"/>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0"/>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0"/>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0"/>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0"/>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60"/>
          <p:cNvGrpSpPr/>
          <p:nvPr/>
        </p:nvGrpSpPr>
        <p:grpSpPr>
          <a:xfrm>
            <a:off x="5744337" y="2666033"/>
            <a:ext cx="354136" cy="353210"/>
            <a:chOff x="-24709875" y="1970225"/>
            <a:chExt cx="296175" cy="295400"/>
          </a:xfrm>
        </p:grpSpPr>
        <p:sp>
          <p:nvSpPr>
            <p:cNvPr id="10874" name="Google Shape;10874;p60"/>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0"/>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60"/>
          <p:cNvGrpSpPr/>
          <p:nvPr/>
        </p:nvGrpSpPr>
        <p:grpSpPr>
          <a:xfrm>
            <a:off x="5776352" y="3112911"/>
            <a:ext cx="290107" cy="354107"/>
            <a:chOff x="-24683100" y="2340425"/>
            <a:chExt cx="242625" cy="296150"/>
          </a:xfrm>
        </p:grpSpPr>
        <p:sp>
          <p:nvSpPr>
            <p:cNvPr id="10877" name="Google Shape;10877;p60"/>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0"/>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0"/>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0"/>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1" name="Google Shape;10881;p60"/>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2" name="Google Shape;10882;p60"/>
          <p:cNvGrpSpPr/>
          <p:nvPr/>
        </p:nvGrpSpPr>
        <p:grpSpPr>
          <a:xfrm>
            <a:off x="7982594" y="2666033"/>
            <a:ext cx="360713" cy="353210"/>
            <a:chOff x="-22881800" y="1971800"/>
            <a:chExt cx="301675" cy="295400"/>
          </a:xfrm>
        </p:grpSpPr>
        <p:sp>
          <p:nvSpPr>
            <p:cNvPr id="10883" name="Google Shape;10883;p60"/>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0"/>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0"/>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0"/>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0"/>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0"/>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9" name="Google Shape;10889;p60"/>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0"/>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1" name="Google Shape;10891;p60"/>
          <p:cNvGrpSpPr/>
          <p:nvPr/>
        </p:nvGrpSpPr>
        <p:grpSpPr>
          <a:xfrm>
            <a:off x="5358939" y="2224196"/>
            <a:ext cx="227930" cy="354136"/>
            <a:chOff x="-28043900" y="2701925"/>
            <a:chExt cx="190625" cy="296175"/>
          </a:xfrm>
        </p:grpSpPr>
        <p:sp>
          <p:nvSpPr>
            <p:cNvPr id="10892" name="Google Shape;10892;p60"/>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0"/>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0"/>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0"/>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0"/>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0"/>
          <p:cNvGrpSpPr/>
          <p:nvPr/>
        </p:nvGrpSpPr>
        <p:grpSpPr>
          <a:xfrm>
            <a:off x="7531805" y="1336135"/>
            <a:ext cx="354136" cy="353180"/>
            <a:chOff x="-26215025" y="1971025"/>
            <a:chExt cx="296175" cy="295375"/>
          </a:xfrm>
        </p:grpSpPr>
        <p:sp>
          <p:nvSpPr>
            <p:cNvPr id="10898" name="Google Shape;10898;p60"/>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0"/>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0"/>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0"/>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0"/>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0"/>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0"/>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0"/>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60"/>
          <p:cNvGrpSpPr/>
          <p:nvPr/>
        </p:nvGrpSpPr>
        <p:grpSpPr>
          <a:xfrm>
            <a:off x="7531327" y="1783924"/>
            <a:ext cx="355093" cy="352253"/>
            <a:chOff x="-26215825" y="2341200"/>
            <a:chExt cx="296975" cy="294600"/>
          </a:xfrm>
        </p:grpSpPr>
        <p:sp>
          <p:nvSpPr>
            <p:cNvPr id="10907" name="Google Shape;10907;p60"/>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0"/>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60"/>
          <p:cNvGrpSpPr/>
          <p:nvPr/>
        </p:nvGrpSpPr>
        <p:grpSpPr>
          <a:xfrm>
            <a:off x="7563357" y="2224674"/>
            <a:ext cx="291033" cy="353180"/>
            <a:chOff x="-26179575" y="2710600"/>
            <a:chExt cx="243400" cy="295375"/>
          </a:xfrm>
        </p:grpSpPr>
        <p:sp>
          <p:nvSpPr>
            <p:cNvPr id="10910" name="Google Shape;10910;p60"/>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0"/>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0"/>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0"/>
          <p:cNvGrpSpPr/>
          <p:nvPr/>
        </p:nvGrpSpPr>
        <p:grpSpPr>
          <a:xfrm>
            <a:off x="6202417" y="2666048"/>
            <a:ext cx="337187" cy="353180"/>
            <a:chOff x="-24328675" y="1971025"/>
            <a:chExt cx="282000" cy="295375"/>
          </a:xfrm>
        </p:grpSpPr>
        <p:sp>
          <p:nvSpPr>
            <p:cNvPr id="10914" name="Google Shape;10914;p60"/>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0"/>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60"/>
          <p:cNvGrpSpPr/>
          <p:nvPr/>
        </p:nvGrpSpPr>
        <p:grpSpPr>
          <a:xfrm>
            <a:off x="6204778" y="3113374"/>
            <a:ext cx="332464" cy="353180"/>
            <a:chOff x="-24330250" y="2340425"/>
            <a:chExt cx="278050" cy="295375"/>
          </a:xfrm>
        </p:grpSpPr>
        <p:sp>
          <p:nvSpPr>
            <p:cNvPr id="10917" name="Google Shape;10917;p60"/>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0"/>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0"/>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0"/>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0"/>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0"/>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0"/>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60"/>
          <p:cNvGrpSpPr/>
          <p:nvPr/>
        </p:nvGrpSpPr>
        <p:grpSpPr>
          <a:xfrm>
            <a:off x="6194420" y="3554587"/>
            <a:ext cx="353180" cy="353180"/>
            <a:chOff x="-24338900" y="2710600"/>
            <a:chExt cx="295375" cy="295375"/>
          </a:xfrm>
        </p:grpSpPr>
        <p:sp>
          <p:nvSpPr>
            <p:cNvPr id="10925" name="Google Shape;10925;p60"/>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0"/>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60"/>
          <p:cNvGrpSpPr/>
          <p:nvPr/>
        </p:nvGrpSpPr>
        <p:grpSpPr>
          <a:xfrm>
            <a:off x="7985419" y="3113972"/>
            <a:ext cx="355063" cy="351984"/>
            <a:chOff x="-22859750" y="2335900"/>
            <a:chExt cx="296950" cy="294375"/>
          </a:xfrm>
        </p:grpSpPr>
        <p:sp>
          <p:nvSpPr>
            <p:cNvPr id="10928" name="Google Shape;10928;p60"/>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0"/>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0"/>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60"/>
          <p:cNvGrpSpPr/>
          <p:nvPr/>
        </p:nvGrpSpPr>
        <p:grpSpPr>
          <a:xfrm>
            <a:off x="5764767" y="1336120"/>
            <a:ext cx="311749" cy="353210"/>
            <a:chOff x="-27710725" y="1959200"/>
            <a:chExt cx="260725" cy="295400"/>
          </a:xfrm>
        </p:grpSpPr>
        <p:sp>
          <p:nvSpPr>
            <p:cNvPr id="10932" name="Google Shape;10932;p60"/>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0"/>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60"/>
          <p:cNvGrpSpPr/>
          <p:nvPr/>
        </p:nvGrpSpPr>
        <p:grpSpPr>
          <a:xfrm>
            <a:off x="5742631" y="1844666"/>
            <a:ext cx="356020" cy="230770"/>
            <a:chOff x="-27728850" y="2382950"/>
            <a:chExt cx="297750" cy="193000"/>
          </a:xfrm>
        </p:grpSpPr>
        <p:sp>
          <p:nvSpPr>
            <p:cNvPr id="10935" name="Google Shape;10935;p60"/>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0"/>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0"/>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8" name="Google Shape;10938;p60"/>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0"/>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0" name="Google Shape;10940;p60"/>
          <p:cNvGrpSpPr/>
          <p:nvPr/>
        </p:nvGrpSpPr>
        <p:grpSpPr>
          <a:xfrm>
            <a:off x="7973975" y="1792877"/>
            <a:ext cx="354136" cy="334348"/>
            <a:chOff x="-25844850" y="2357750"/>
            <a:chExt cx="296175" cy="279625"/>
          </a:xfrm>
        </p:grpSpPr>
        <p:sp>
          <p:nvSpPr>
            <p:cNvPr id="10941" name="Google Shape;10941;p60"/>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0"/>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0"/>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0"/>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0"/>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0"/>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7" name="Google Shape;10947;p60"/>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8" name="Google Shape;10948;p60"/>
          <p:cNvGrpSpPr/>
          <p:nvPr/>
        </p:nvGrpSpPr>
        <p:grpSpPr>
          <a:xfrm>
            <a:off x="6702883" y="2666033"/>
            <a:ext cx="228887" cy="353210"/>
            <a:chOff x="-23917525" y="1970225"/>
            <a:chExt cx="191425" cy="295400"/>
          </a:xfrm>
        </p:grpSpPr>
        <p:sp>
          <p:nvSpPr>
            <p:cNvPr id="10949" name="Google Shape;10949;p60"/>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0"/>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0"/>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0"/>
          <p:cNvGrpSpPr/>
          <p:nvPr/>
        </p:nvGrpSpPr>
        <p:grpSpPr>
          <a:xfrm>
            <a:off x="6658164" y="3112911"/>
            <a:ext cx="318325" cy="354107"/>
            <a:chOff x="-23952175" y="2340425"/>
            <a:chExt cx="266225" cy="296150"/>
          </a:xfrm>
        </p:grpSpPr>
        <p:sp>
          <p:nvSpPr>
            <p:cNvPr id="10953" name="Google Shape;10953;p60"/>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0"/>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5" name="Google Shape;10955;p60"/>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6" name="Google Shape;10956;p60"/>
          <p:cNvGrpSpPr/>
          <p:nvPr/>
        </p:nvGrpSpPr>
        <p:grpSpPr>
          <a:xfrm>
            <a:off x="8043336" y="3553167"/>
            <a:ext cx="239230" cy="356020"/>
            <a:chOff x="-22811700" y="2700350"/>
            <a:chExt cx="200075" cy="297750"/>
          </a:xfrm>
        </p:grpSpPr>
        <p:sp>
          <p:nvSpPr>
            <p:cNvPr id="10957" name="Google Shape;10957;p60"/>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0"/>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0"/>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60"/>
          <p:cNvGrpSpPr/>
          <p:nvPr/>
        </p:nvGrpSpPr>
        <p:grpSpPr>
          <a:xfrm>
            <a:off x="6191787" y="1335656"/>
            <a:ext cx="355063" cy="354136"/>
            <a:chOff x="-27358650" y="1961575"/>
            <a:chExt cx="296950" cy="296175"/>
          </a:xfrm>
        </p:grpSpPr>
        <p:sp>
          <p:nvSpPr>
            <p:cNvPr id="10961" name="Google Shape;10961;p60"/>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0"/>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3" name="Google Shape;10963;p60"/>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0"/>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5" name="Google Shape;10965;p60"/>
          <p:cNvGrpSpPr/>
          <p:nvPr/>
        </p:nvGrpSpPr>
        <p:grpSpPr>
          <a:xfrm>
            <a:off x="7090357" y="2666048"/>
            <a:ext cx="354136" cy="353180"/>
            <a:chOff x="-23599325" y="1971025"/>
            <a:chExt cx="296175" cy="295375"/>
          </a:xfrm>
        </p:grpSpPr>
        <p:sp>
          <p:nvSpPr>
            <p:cNvPr id="10966" name="Google Shape;10966;p60"/>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0"/>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8" name="Google Shape;10968;p60"/>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0"/>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0"/>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1" name="Google Shape;10971;p60"/>
          <p:cNvGrpSpPr/>
          <p:nvPr/>
        </p:nvGrpSpPr>
        <p:grpSpPr>
          <a:xfrm>
            <a:off x="6634801" y="1335776"/>
            <a:ext cx="360713" cy="353897"/>
            <a:chOff x="-26993200" y="1961775"/>
            <a:chExt cx="301675" cy="295975"/>
          </a:xfrm>
        </p:grpSpPr>
        <p:sp>
          <p:nvSpPr>
            <p:cNvPr id="10972" name="Google Shape;10972;p60"/>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0"/>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0"/>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60"/>
          <p:cNvGrpSpPr/>
          <p:nvPr/>
        </p:nvGrpSpPr>
        <p:grpSpPr>
          <a:xfrm>
            <a:off x="6659761" y="1783461"/>
            <a:ext cx="310792" cy="353180"/>
            <a:chOff x="-26970350" y="2332550"/>
            <a:chExt cx="259925" cy="295375"/>
          </a:xfrm>
        </p:grpSpPr>
        <p:sp>
          <p:nvSpPr>
            <p:cNvPr id="10976" name="Google Shape;10976;p60"/>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0"/>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60"/>
          <p:cNvGrpSpPr/>
          <p:nvPr/>
        </p:nvGrpSpPr>
        <p:grpSpPr>
          <a:xfrm>
            <a:off x="6639046" y="2256226"/>
            <a:ext cx="352223" cy="290077"/>
            <a:chOff x="-26986100" y="2735800"/>
            <a:chExt cx="294575" cy="242600"/>
          </a:xfrm>
        </p:grpSpPr>
        <p:sp>
          <p:nvSpPr>
            <p:cNvPr id="10979" name="Google Shape;10979;p60"/>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0"/>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60"/>
          <p:cNvGrpSpPr/>
          <p:nvPr/>
        </p:nvGrpSpPr>
        <p:grpSpPr>
          <a:xfrm>
            <a:off x="7538093" y="2665569"/>
            <a:ext cx="355063" cy="354136"/>
            <a:chOff x="-23229925" y="1970225"/>
            <a:chExt cx="296950" cy="296175"/>
          </a:xfrm>
        </p:grpSpPr>
        <p:sp>
          <p:nvSpPr>
            <p:cNvPr id="10982" name="Google Shape;10982;p60"/>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0"/>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0"/>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0"/>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0"/>
          <p:cNvGrpSpPr/>
          <p:nvPr/>
        </p:nvGrpSpPr>
        <p:grpSpPr>
          <a:xfrm>
            <a:off x="7580466" y="3112432"/>
            <a:ext cx="270318" cy="355063"/>
            <a:chOff x="-23177950" y="2340425"/>
            <a:chExt cx="226075" cy="296950"/>
          </a:xfrm>
        </p:grpSpPr>
        <p:sp>
          <p:nvSpPr>
            <p:cNvPr id="10987" name="Google Shape;10987;p60"/>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0"/>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60"/>
          <p:cNvGrpSpPr/>
          <p:nvPr/>
        </p:nvGrpSpPr>
        <p:grpSpPr>
          <a:xfrm>
            <a:off x="7538556" y="3554109"/>
            <a:ext cx="354136" cy="354136"/>
            <a:chOff x="-23229150" y="2710600"/>
            <a:chExt cx="296175" cy="296175"/>
          </a:xfrm>
        </p:grpSpPr>
        <p:sp>
          <p:nvSpPr>
            <p:cNvPr id="10990" name="Google Shape;10990;p60"/>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0"/>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2" name="Google Shape;10992;p60"/>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0"/>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4" name="Google Shape;10994;p60"/>
          <p:cNvGrpSpPr/>
          <p:nvPr/>
        </p:nvGrpSpPr>
        <p:grpSpPr>
          <a:xfrm>
            <a:off x="4855631" y="3123732"/>
            <a:ext cx="356946" cy="332464"/>
            <a:chOff x="-25477800" y="2357750"/>
            <a:chExt cx="298525" cy="278050"/>
          </a:xfrm>
        </p:grpSpPr>
        <p:sp>
          <p:nvSpPr>
            <p:cNvPr id="10995" name="Google Shape;10995;p60"/>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0"/>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7" name="Google Shape;10997;p60"/>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0"/>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9" name="Google Shape;10999;p60"/>
          <p:cNvGrpSpPr/>
          <p:nvPr/>
        </p:nvGrpSpPr>
        <p:grpSpPr>
          <a:xfrm>
            <a:off x="5298265" y="3112911"/>
            <a:ext cx="353180" cy="354107"/>
            <a:chOff x="-25104475" y="2340425"/>
            <a:chExt cx="295375" cy="296150"/>
          </a:xfrm>
        </p:grpSpPr>
        <p:sp>
          <p:nvSpPr>
            <p:cNvPr id="11000" name="Google Shape;11000;p60"/>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0"/>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0"/>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0"/>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0"/>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0"/>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0"/>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0"/>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0"/>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9" name="Google Shape;11009;p60"/>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0" name="Google Shape;11010;p60"/>
          <p:cNvGrpSpPr/>
          <p:nvPr/>
        </p:nvGrpSpPr>
        <p:grpSpPr>
          <a:xfrm>
            <a:off x="4855594" y="1782519"/>
            <a:ext cx="354107" cy="355063"/>
            <a:chOff x="-28467625" y="2331750"/>
            <a:chExt cx="296150" cy="296950"/>
          </a:xfrm>
        </p:grpSpPr>
        <p:sp>
          <p:nvSpPr>
            <p:cNvPr id="11011" name="Google Shape;11011;p60"/>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0"/>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16" name="Shape 11016"/>
        <p:cNvGrpSpPr/>
        <p:nvPr/>
      </p:nvGrpSpPr>
      <p:grpSpPr>
        <a:xfrm>
          <a:off x="0" y="0"/>
          <a:ext cx="0" cy="0"/>
          <a:chOff x="0" y="0"/>
          <a:chExt cx="0" cy="0"/>
        </a:xfrm>
      </p:grpSpPr>
      <p:sp>
        <p:nvSpPr>
          <p:cNvPr id="11017" name="Google Shape;11017;p61"/>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1018" name="Google Shape;11018;p61"/>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1019" name="Google Shape;11019;p61"/>
          <p:cNvGrpSpPr/>
          <p:nvPr/>
        </p:nvGrpSpPr>
        <p:grpSpPr>
          <a:xfrm>
            <a:off x="854368" y="1313920"/>
            <a:ext cx="366269" cy="366240"/>
            <a:chOff x="-65131525" y="1914325"/>
            <a:chExt cx="316650" cy="316625"/>
          </a:xfrm>
        </p:grpSpPr>
        <p:sp>
          <p:nvSpPr>
            <p:cNvPr id="11020" name="Google Shape;11020;p61"/>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1"/>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61"/>
          <p:cNvGrpSpPr/>
          <p:nvPr/>
        </p:nvGrpSpPr>
        <p:grpSpPr>
          <a:xfrm>
            <a:off x="854368" y="1794207"/>
            <a:ext cx="366269" cy="366269"/>
            <a:chOff x="-65131525" y="2281350"/>
            <a:chExt cx="316650" cy="316650"/>
          </a:xfrm>
        </p:grpSpPr>
        <p:sp>
          <p:nvSpPr>
            <p:cNvPr id="11023" name="Google Shape;11023;p61"/>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1"/>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61"/>
          <p:cNvGrpSpPr/>
          <p:nvPr/>
        </p:nvGrpSpPr>
        <p:grpSpPr>
          <a:xfrm>
            <a:off x="857564" y="2259206"/>
            <a:ext cx="359878" cy="367165"/>
            <a:chOff x="-65129950" y="2646800"/>
            <a:chExt cx="311125" cy="317425"/>
          </a:xfrm>
        </p:grpSpPr>
        <p:sp>
          <p:nvSpPr>
            <p:cNvPr id="11026" name="Google Shape;11026;p61"/>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1"/>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61"/>
          <p:cNvGrpSpPr/>
          <p:nvPr/>
        </p:nvGrpSpPr>
        <p:grpSpPr>
          <a:xfrm>
            <a:off x="3060897" y="1312532"/>
            <a:ext cx="368987" cy="369016"/>
            <a:chOff x="-63252250" y="1930850"/>
            <a:chExt cx="319000" cy="319025"/>
          </a:xfrm>
        </p:grpSpPr>
        <p:sp>
          <p:nvSpPr>
            <p:cNvPr id="11029" name="Google Shape;11029;p61"/>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1"/>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1" name="Google Shape;11031;p61"/>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2" name="Google Shape;11032;p61"/>
          <p:cNvGrpSpPr/>
          <p:nvPr/>
        </p:nvGrpSpPr>
        <p:grpSpPr>
          <a:xfrm>
            <a:off x="3061808" y="2258743"/>
            <a:ext cx="367165" cy="368091"/>
            <a:chOff x="-63250675" y="2664125"/>
            <a:chExt cx="317425" cy="318225"/>
          </a:xfrm>
        </p:grpSpPr>
        <p:sp>
          <p:nvSpPr>
            <p:cNvPr id="11033" name="Google Shape;11033;p61"/>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1"/>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61"/>
          <p:cNvGrpSpPr/>
          <p:nvPr/>
        </p:nvGrpSpPr>
        <p:grpSpPr>
          <a:xfrm>
            <a:off x="1738471" y="2735150"/>
            <a:ext cx="363522" cy="361266"/>
            <a:chOff x="-61354075" y="1940500"/>
            <a:chExt cx="314275" cy="312325"/>
          </a:xfrm>
        </p:grpSpPr>
        <p:sp>
          <p:nvSpPr>
            <p:cNvPr id="11036" name="Google Shape;11036;p61"/>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1"/>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1"/>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1"/>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61"/>
          <p:cNvGrpSpPr/>
          <p:nvPr/>
        </p:nvGrpSpPr>
        <p:grpSpPr>
          <a:xfrm>
            <a:off x="1737098" y="3183702"/>
            <a:ext cx="366269" cy="336195"/>
            <a:chOff x="-61354875" y="2322300"/>
            <a:chExt cx="316650" cy="290650"/>
          </a:xfrm>
        </p:grpSpPr>
        <p:sp>
          <p:nvSpPr>
            <p:cNvPr id="11041" name="Google Shape;11041;p61"/>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1"/>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1"/>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61"/>
          <p:cNvGrpSpPr/>
          <p:nvPr/>
        </p:nvGrpSpPr>
        <p:grpSpPr>
          <a:xfrm>
            <a:off x="1737098" y="3611266"/>
            <a:ext cx="366269" cy="366269"/>
            <a:chOff x="-61354875" y="2671225"/>
            <a:chExt cx="316650" cy="316650"/>
          </a:xfrm>
        </p:grpSpPr>
        <p:sp>
          <p:nvSpPr>
            <p:cNvPr id="11045" name="Google Shape;11045;p61"/>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1"/>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1"/>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1"/>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1"/>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1"/>
          <p:cNvGrpSpPr/>
          <p:nvPr/>
        </p:nvGrpSpPr>
        <p:grpSpPr>
          <a:xfrm>
            <a:off x="3952502" y="2731001"/>
            <a:ext cx="368987" cy="369566"/>
            <a:chOff x="-59502375" y="1904375"/>
            <a:chExt cx="319000" cy="319500"/>
          </a:xfrm>
        </p:grpSpPr>
        <p:sp>
          <p:nvSpPr>
            <p:cNvPr id="11051" name="Google Shape;11051;p61"/>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1"/>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1"/>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61"/>
          <p:cNvGrpSpPr/>
          <p:nvPr/>
        </p:nvGrpSpPr>
        <p:grpSpPr>
          <a:xfrm>
            <a:off x="1298621" y="1315207"/>
            <a:ext cx="368987" cy="363666"/>
            <a:chOff x="-64774725" y="1916550"/>
            <a:chExt cx="319000" cy="314400"/>
          </a:xfrm>
        </p:grpSpPr>
        <p:sp>
          <p:nvSpPr>
            <p:cNvPr id="11055" name="Google Shape;11055;p61"/>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1"/>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61"/>
          <p:cNvGrpSpPr/>
          <p:nvPr/>
        </p:nvGrpSpPr>
        <p:grpSpPr>
          <a:xfrm>
            <a:off x="1299979" y="1792386"/>
            <a:ext cx="366269" cy="369913"/>
            <a:chOff x="-64764500" y="2280550"/>
            <a:chExt cx="316650" cy="319800"/>
          </a:xfrm>
        </p:grpSpPr>
        <p:sp>
          <p:nvSpPr>
            <p:cNvPr id="11058" name="Google Shape;11058;p61"/>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1"/>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0" name="Google Shape;11060;p61"/>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1" name="Google Shape;11061;p61"/>
          <p:cNvGrpSpPr/>
          <p:nvPr/>
        </p:nvGrpSpPr>
        <p:grpSpPr>
          <a:xfrm>
            <a:off x="3512023" y="1352163"/>
            <a:ext cx="365344" cy="289753"/>
            <a:chOff x="-62882850" y="1999375"/>
            <a:chExt cx="315850" cy="250500"/>
          </a:xfrm>
        </p:grpSpPr>
        <p:sp>
          <p:nvSpPr>
            <p:cNvPr id="11062" name="Google Shape;11062;p61"/>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1"/>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1"/>
          <p:cNvGrpSpPr/>
          <p:nvPr/>
        </p:nvGrpSpPr>
        <p:grpSpPr>
          <a:xfrm>
            <a:off x="3503362" y="1793745"/>
            <a:ext cx="382665" cy="367194"/>
            <a:chOff x="-62890750" y="2296300"/>
            <a:chExt cx="330825" cy="317450"/>
          </a:xfrm>
        </p:grpSpPr>
        <p:sp>
          <p:nvSpPr>
            <p:cNvPr id="11065" name="Google Shape;11065;p61"/>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1"/>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1"/>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61"/>
          <p:cNvGrpSpPr/>
          <p:nvPr/>
        </p:nvGrpSpPr>
        <p:grpSpPr>
          <a:xfrm>
            <a:off x="3512023" y="2259206"/>
            <a:ext cx="365344" cy="367165"/>
            <a:chOff x="-62882850" y="2664925"/>
            <a:chExt cx="315850" cy="317425"/>
          </a:xfrm>
        </p:grpSpPr>
        <p:sp>
          <p:nvSpPr>
            <p:cNvPr id="11069" name="Google Shape;11069;p61"/>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1"/>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1" name="Google Shape;11071;p61"/>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2" name="Google Shape;11072;p61"/>
          <p:cNvGrpSpPr/>
          <p:nvPr/>
        </p:nvGrpSpPr>
        <p:grpSpPr>
          <a:xfrm>
            <a:off x="2183172" y="3171846"/>
            <a:ext cx="366269" cy="359907"/>
            <a:chOff x="-60988625" y="2310475"/>
            <a:chExt cx="316650" cy="311150"/>
          </a:xfrm>
        </p:grpSpPr>
        <p:sp>
          <p:nvSpPr>
            <p:cNvPr id="11073" name="Google Shape;11073;p61"/>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1"/>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1"/>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1"/>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1"/>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1"/>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61"/>
          <p:cNvGrpSpPr/>
          <p:nvPr/>
        </p:nvGrpSpPr>
        <p:grpSpPr>
          <a:xfrm>
            <a:off x="2183634" y="3610009"/>
            <a:ext cx="365344" cy="368785"/>
            <a:chOff x="-60987050" y="2671400"/>
            <a:chExt cx="315850" cy="318825"/>
          </a:xfrm>
        </p:grpSpPr>
        <p:sp>
          <p:nvSpPr>
            <p:cNvPr id="11080" name="Google Shape;11080;p61"/>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1"/>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61"/>
          <p:cNvGrpSpPr/>
          <p:nvPr/>
        </p:nvGrpSpPr>
        <p:grpSpPr>
          <a:xfrm>
            <a:off x="3952500" y="3172771"/>
            <a:ext cx="368987" cy="358056"/>
            <a:chOff x="-59481900" y="2290800"/>
            <a:chExt cx="319000" cy="309550"/>
          </a:xfrm>
        </p:grpSpPr>
        <p:sp>
          <p:nvSpPr>
            <p:cNvPr id="11083" name="Google Shape;11083;p61"/>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1"/>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1"/>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1"/>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1"/>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1"/>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1"/>
          <p:cNvGrpSpPr/>
          <p:nvPr/>
        </p:nvGrpSpPr>
        <p:grpSpPr>
          <a:xfrm>
            <a:off x="1741805" y="1313544"/>
            <a:ext cx="368987" cy="366992"/>
            <a:chOff x="-64401400" y="1914475"/>
            <a:chExt cx="319000" cy="317275"/>
          </a:xfrm>
        </p:grpSpPr>
        <p:sp>
          <p:nvSpPr>
            <p:cNvPr id="11090" name="Google Shape;11090;p61"/>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1"/>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1"/>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61"/>
          <p:cNvGrpSpPr/>
          <p:nvPr/>
        </p:nvGrpSpPr>
        <p:grpSpPr>
          <a:xfrm>
            <a:off x="1806493" y="1794583"/>
            <a:ext cx="239610" cy="365517"/>
            <a:chOff x="-64343900" y="2282125"/>
            <a:chExt cx="207150" cy="316000"/>
          </a:xfrm>
        </p:grpSpPr>
        <p:sp>
          <p:nvSpPr>
            <p:cNvPr id="11094" name="Google Shape;11094;p61"/>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1"/>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6" name="Google Shape;11096;p61"/>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7" name="Google Shape;11097;p61"/>
          <p:cNvGrpSpPr/>
          <p:nvPr/>
        </p:nvGrpSpPr>
        <p:grpSpPr>
          <a:xfrm>
            <a:off x="3986941" y="1313804"/>
            <a:ext cx="318873" cy="366471"/>
            <a:chOff x="-62496925" y="1931475"/>
            <a:chExt cx="275675" cy="316825"/>
          </a:xfrm>
        </p:grpSpPr>
        <p:sp>
          <p:nvSpPr>
            <p:cNvPr id="11098" name="Google Shape;11098;p61"/>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1"/>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61"/>
          <p:cNvGrpSpPr/>
          <p:nvPr/>
        </p:nvGrpSpPr>
        <p:grpSpPr>
          <a:xfrm>
            <a:off x="3963691" y="1793629"/>
            <a:ext cx="365373" cy="367426"/>
            <a:chOff x="-62516625" y="2297875"/>
            <a:chExt cx="315875" cy="317650"/>
          </a:xfrm>
        </p:grpSpPr>
        <p:sp>
          <p:nvSpPr>
            <p:cNvPr id="11101" name="Google Shape;11101;p61"/>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1"/>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61"/>
          <p:cNvGrpSpPr/>
          <p:nvPr/>
        </p:nvGrpSpPr>
        <p:grpSpPr>
          <a:xfrm>
            <a:off x="3962332" y="2275588"/>
            <a:ext cx="368091" cy="334402"/>
            <a:chOff x="-62518200" y="2692475"/>
            <a:chExt cx="318225" cy="289100"/>
          </a:xfrm>
        </p:grpSpPr>
        <p:sp>
          <p:nvSpPr>
            <p:cNvPr id="11104" name="Google Shape;11104;p61"/>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1"/>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61"/>
          <p:cNvGrpSpPr/>
          <p:nvPr/>
        </p:nvGrpSpPr>
        <p:grpSpPr>
          <a:xfrm>
            <a:off x="2648986" y="2733112"/>
            <a:ext cx="309793" cy="365344"/>
            <a:chOff x="-60597975" y="1939525"/>
            <a:chExt cx="267825" cy="315850"/>
          </a:xfrm>
        </p:grpSpPr>
        <p:sp>
          <p:nvSpPr>
            <p:cNvPr id="11107" name="Google Shape;11107;p61"/>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1"/>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61"/>
          <p:cNvGrpSpPr/>
          <p:nvPr/>
        </p:nvGrpSpPr>
        <p:grpSpPr>
          <a:xfrm>
            <a:off x="2619389" y="3167537"/>
            <a:ext cx="368987" cy="368525"/>
            <a:chOff x="-60620800" y="2304600"/>
            <a:chExt cx="319000" cy="318600"/>
          </a:xfrm>
        </p:grpSpPr>
        <p:sp>
          <p:nvSpPr>
            <p:cNvPr id="11110" name="Google Shape;11110;p61"/>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1"/>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1"/>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61"/>
          <p:cNvGrpSpPr/>
          <p:nvPr/>
        </p:nvGrpSpPr>
        <p:grpSpPr>
          <a:xfrm>
            <a:off x="2620748" y="3663188"/>
            <a:ext cx="366269" cy="262426"/>
            <a:chOff x="-60621600" y="2716100"/>
            <a:chExt cx="316650" cy="226875"/>
          </a:xfrm>
        </p:grpSpPr>
        <p:sp>
          <p:nvSpPr>
            <p:cNvPr id="11114" name="Google Shape;11114;p61"/>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1"/>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61"/>
          <p:cNvGrpSpPr/>
          <p:nvPr/>
        </p:nvGrpSpPr>
        <p:grpSpPr>
          <a:xfrm>
            <a:off x="3957965" y="3611281"/>
            <a:ext cx="358056" cy="366240"/>
            <a:chOff x="-59475600" y="2658625"/>
            <a:chExt cx="309550" cy="316625"/>
          </a:xfrm>
        </p:grpSpPr>
        <p:sp>
          <p:nvSpPr>
            <p:cNvPr id="11117" name="Google Shape;11117;p61"/>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1"/>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1"/>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1"/>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1"/>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1"/>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1"/>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4" name="Google Shape;11124;p61"/>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1"/>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6" name="Google Shape;11126;p61"/>
          <p:cNvGrpSpPr/>
          <p:nvPr/>
        </p:nvGrpSpPr>
        <p:grpSpPr>
          <a:xfrm>
            <a:off x="2233086" y="2259206"/>
            <a:ext cx="263294" cy="367165"/>
            <a:chOff x="-63987100" y="2646800"/>
            <a:chExt cx="227625" cy="317425"/>
          </a:xfrm>
        </p:grpSpPr>
        <p:sp>
          <p:nvSpPr>
            <p:cNvPr id="11127" name="Google Shape;11127;p61"/>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1"/>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9" name="Google Shape;11129;p61"/>
          <p:cNvGrpSpPr/>
          <p:nvPr/>
        </p:nvGrpSpPr>
        <p:grpSpPr>
          <a:xfrm>
            <a:off x="852428" y="2730827"/>
            <a:ext cx="358056" cy="369913"/>
            <a:chOff x="-62148000" y="1930075"/>
            <a:chExt cx="309550" cy="319800"/>
          </a:xfrm>
        </p:grpSpPr>
        <p:sp>
          <p:nvSpPr>
            <p:cNvPr id="11130" name="Google Shape;11130;p61"/>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1"/>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61"/>
          <p:cNvGrpSpPr/>
          <p:nvPr/>
        </p:nvGrpSpPr>
        <p:grpSpPr>
          <a:xfrm>
            <a:off x="849695" y="3169113"/>
            <a:ext cx="363522" cy="365373"/>
            <a:chOff x="-62150375" y="2297875"/>
            <a:chExt cx="314275" cy="315875"/>
          </a:xfrm>
        </p:grpSpPr>
        <p:sp>
          <p:nvSpPr>
            <p:cNvPr id="11133" name="Google Shape;11133;p61"/>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1"/>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1"/>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1"/>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1"/>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61"/>
          <p:cNvGrpSpPr/>
          <p:nvPr/>
        </p:nvGrpSpPr>
        <p:grpSpPr>
          <a:xfrm>
            <a:off x="848322" y="3610356"/>
            <a:ext cx="366269" cy="368091"/>
            <a:chOff x="-62150375" y="2664925"/>
            <a:chExt cx="316650" cy="318225"/>
          </a:xfrm>
        </p:grpSpPr>
        <p:sp>
          <p:nvSpPr>
            <p:cNvPr id="11139" name="Google Shape;11139;p61"/>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1"/>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1"/>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1"/>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61"/>
          <p:cNvGrpSpPr/>
          <p:nvPr/>
        </p:nvGrpSpPr>
        <p:grpSpPr>
          <a:xfrm>
            <a:off x="3065911" y="2731333"/>
            <a:ext cx="367165" cy="368901"/>
            <a:chOff x="-60254550" y="1938025"/>
            <a:chExt cx="317425" cy="318925"/>
          </a:xfrm>
        </p:grpSpPr>
        <p:sp>
          <p:nvSpPr>
            <p:cNvPr id="11144" name="Google Shape;11144;p61"/>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1"/>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1"/>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1"/>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61"/>
          <p:cNvGrpSpPr/>
          <p:nvPr/>
        </p:nvGrpSpPr>
        <p:grpSpPr>
          <a:xfrm>
            <a:off x="3094149" y="3609907"/>
            <a:ext cx="310690" cy="368987"/>
            <a:chOff x="-60232500" y="2671225"/>
            <a:chExt cx="268600" cy="319000"/>
          </a:xfrm>
        </p:grpSpPr>
        <p:sp>
          <p:nvSpPr>
            <p:cNvPr id="11149" name="Google Shape;11149;p61"/>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1"/>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61"/>
          <p:cNvGrpSpPr/>
          <p:nvPr/>
        </p:nvGrpSpPr>
        <p:grpSpPr>
          <a:xfrm>
            <a:off x="2179643" y="4058541"/>
            <a:ext cx="365373" cy="368987"/>
            <a:chOff x="-59100700" y="1911950"/>
            <a:chExt cx="315875" cy="319000"/>
          </a:xfrm>
        </p:grpSpPr>
        <p:sp>
          <p:nvSpPr>
            <p:cNvPr id="11152" name="Google Shape;11152;p61"/>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1"/>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1"/>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1"/>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1"/>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1"/>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1"/>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1"/>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1"/>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1"/>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61"/>
          <p:cNvGrpSpPr/>
          <p:nvPr/>
        </p:nvGrpSpPr>
        <p:grpSpPr>
          <a:xfrm>
            <a:off x="2621810" y="1314021"/>
            <a:ext cx="379918" cy="366038"/>
            <a:chOff x="-63665750" y="1914325"/>
            <a:chExt cx="328450" cy="316450"/>
          </a:xfrm>
        </p:grpSpPr>
        <p:sp>
          <p:nvSpPr>
            <p:cNvPr id="11163" name="Google Shape;11163;p61"/>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1"/>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61"/>
          <p:cNvGrpSpPr/>
          <p:nvPr/>
        </p:nvGrpSpPr>
        <p:grpSpPr>
          <a:xfrm>
            <a:off x="2626814" y="1793065"/>
            <a:ext cx="369913" cy="368554"/>
            <a:chOff x="-63666550" y="2278975"/>
            <a:chExt cx="319800" cy="318625"/>
          </a:xfrm>
        </p:grpSpPr>
        <p:sp>
          <p:nvSpPr>
            <p:cNvPr id="11166" name="Google Shape;11166;p61"/>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1"/>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1"/>
          <p:cNvGrpSpPr/>
          <p:nvPr/>
        </p:nvGrpSpPr>
        <p:grpSpPr>
          <a:xfrm>
            <a:off x="2624081" y="2259090"/>
            <a:ext cx="375378" cy="367397"/>
            <a:chOff x="-63669700" y="2646600"/>
            <a:chExt cx="324525" cy="317625"/>
          </a:xfrm>
        </p:grpSpPr>
        <p:sp>
          <p:nvSpPr>
            <p:cNvPr id="11169" name="Google Shape;11169;p61"/>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1"/>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61"/>
          <p:cNvGrpSpPr/>
          <p:nvPr/>
        </p:nvGrpSpPr>
        <p:grpSpPr>
          <a:xfrm>
            <a:off x="1286361" y="2732418"/>
            <a:ext cx="366269" cy="366732"/>
            <a:chOff x="-61784125" y="1931250"/>
            <a:chExt cx="316650" cy="317050"/>
          </a:xfrm>
        </p:grpSpPr>
        <p:sp>
          <p:nvSpPr>
            <p:cNvPr id="11172" name="Google Shape;11172;p61"/>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1"/>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1"/>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1"/>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61"/>
          <p:cNvGrpSpPr/>
          <p:nvPr/>
        </p:nvGrpSpPr>
        <p:grpSpPr>
          <a:xfrm>
            <a:off x="1286360" y="3168665"/>
            <a:ext cx="366269" cy="366269"/>
            <a:chOff x="-61783350" y="2297100"/>
            <a:chExt cx="316650" cy="316650"/>
          </a:xfrm>
        </p:grpSpPr>
        <p:sp>
          <p:nvSpPr>
            <p:cNvPr id="11177" name="Google Shape;11177;p61"/>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1"/>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61"/>
          <p:cNvGrpSpPr/>
          <p:nvPr/>
        </p:nvGrpSpPr>
        <p:grpSpPr>
          <a:xfrm>
            <a:off x="1286360" y="3609748"/>
            <a:ext cx="366269" cy="369305"/>
            <a:chOff x="-61782550" y="2664925"/>
            <a:chExt cx="316650" cy="319275"/>
          </a:xfrm>
        </p:grpSpPr>
        <p:sp>
          <p:nvSpPr>
            <p:cNvPr id="11180" name="Google Shape;11180;p61"/>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1"/>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1"/>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61"/>
          <p:cNvGrpSpPr/>
          <p:nvPr/>
        </p:nvGrpSpPr>
        <p:grpSpPr>
          <a:xfrm>
            <a:off x="3508137" y="2741136"/>
            <a:ext cx="367165" cy="349294"/>
            <a:chOff x="-59889100" y="1945025"/>
            <a:chExt cx="317425" cy="301975"/>
          </a:xfrm>
        </p:grpSpPr>
        <p:sp>
          <p:nvSpPr>
            <p:cNvPr id="11184" name="Google Shape;11184;p61"/>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1"/>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1"/>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1"/>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61"/>
          <p:cNvGrpSpPr/>
          <p:nvPr/>
        </p:nvGrpSpPr>
        <p:grpSpPr>
          <a:xfrm>
            <a:off x="3040249" y="3168589"/>
            <a:ext cx="366648" cy="366420"/>
            <a:chOff x="6479471" y="2079003"/>
            <a:chExt cx="348923" cy="348706"/>
          </a:xfrm>
        </p:grpSpPr>
        <p:sp>
          <p:nvSpPr>
            <p:cNvPr id="11189" name="Google Shape;11189;p61"/>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0" name="Google Shape;11190;p61"/>
            <p:cNvGrpSpPr/>
            <p:nvPr/>
          </p:nvGrpSpPr>
          <p:grpSpPr>
            <a:xfrm>
              <a:off x="6520582" y="2079003"/>
              <a:ext cx="307811" cy="348706"/>
              <a:chOff x="-60218325" y="2304850"/>
              <a:chExt cx="279625" cy="316775"/>
            </a:xfrm>
          </p:grpSpPr>
          <p:sp>
            <p:nvSpPr>
              <p:cNvPr id="11191" name="Google Shape;11191;p61"/>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1"/>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1"/>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1"/>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1"/>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1"/>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1"/>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198" name="Google Shape;11198;p61"/>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9" name="Google Shape;11199;p61"/>
          <p:cNvGrpSpPr/>
          <p:nvPr/>
        </p:nvGrpSpPr>
        <p:grpSpPr>
          <a:xfrm>
            <a:off x="3507226" y="3611671"/>
            <a:ext cx="368987" cy="365459"/>
            <a:chOff x="-59889100" y="2671925"/>
            <a:chExt cx="319000" cy="315950"/>
          </a:xfrm>
        </p:grpSpPr>
        <p:sp>
          <p:nvSpPr>
            <p:cNvPr id="11200" name="Google Shape;11200;p61"/>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1"/>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1"/>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1"/>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61"/>
          <p:cNvGrpSpPr/>
          <p:nvPr/>
        </p:nvGrpSpPr>
        <p:grpSpPr>
          <a:xfrm>
            <a:off x="2620204" y="4054176"/>
            <a:ext cx="367165" cy="366269"/>
            <a:chOff x="-59092025" y="2296300"/>
            <a:chExt cx="317425" cy="316650"/>
          </a:xfrm>
        </p:grpSpPr>
        <p:sp>
          <p:nvSpPr>
            <p:cNvPr id="11205" name="Google Shape;11205;p61"/>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1"/>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61"/>
          <p:cNvGrpSpPr/>
          <p:nvPr/>
        </p:nvGrpSpPr>
        <p:grpSpPr>
          <a:xfrm>
            <a:off x="4865611" y="1305095"/>
            <a:ext cx="353174" cy="347599"/>
            <a:chOff x="683125" y="1955275"/>
            <a:chExt cx="299325" cy="294600"/>
          </a:xfrm>
        </p:grpSpPr>
        <p:sp>
          <p:nvSpPr>
            <p:cNvPr id="11208" name="Google Shape;11208;p61"/>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1"/>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1"/>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1"/>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61"/>
          <p:cNvGrpSpPr/>
          <p:nvPr/>
        </p:nvGrpSpPr>
        <p:grpSpPr>
          <a:xfrm>
            <a:off x="4866541" y="1755653"/>
            <a:ext cx="351315" cy="349486"/>
            <a:chOff x="685475" y="2318350"/>
            <a:chExt cx="297750" cy="296200"/>
          </a:xfrm>
        </p:grpSpPr>
        <p:sp>
          <p:nvSpPr>
            <p:cNvPr id="11213" name="Google Shape;11213;p61"/>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1"/>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1"/>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61"/>
          <p:cNvGrpSpPr/>
          <p:nvPr/>
        </p:nvGrpSpPr>
        <p:grpSpPr>
          <a:xfrm>
            <a:off x="7094699" y="1304859"/>
            <a:ext cx="309517" cy="348071"/>
            <a:chOff x="2523000" y="1954875"/>
            <a:chExt cx="262325" cy="295000"/>
          </a:xfrm>
        </p:grpSpPr>
        <p:sp>
          <p:nvSpPr>
            <p:cNvPr id="11217" name="Google Shape;11217;p61"/>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1"/>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61"/>
          <p:cNvGrpSpPr/>
          <p:nvPr/>
        </p:nvGrpSpPr>
        <p:grpSpPr>
          <a:xfrm>
            <a:off x="7073800" y="1756125"/>
            <a:ext cx="351315" cy="348542"/>
            <a:chOff x="2508825" y="2318350"/>
            <a:chExt cx="297750" cy="295400"/>
          </a:xfrm>
        </p:grpSpPr>
        <p:sp>
          <p:nvSpPr>
            <p:cNvPr id="11220" name="Google Shape;11220;p61"/>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1"/>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2" name="Google Shape;11222;p61"/>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3" name="Google Shape;11223;p61"/>
          <p:cNvGrpSpPr/>
          <p:nvPr/>
        </p:nvGrpSpPr>
        <p:grpSpPr>
          <a:xfrm>
            <a:off x="5747373" y="2670178"/>
            <a:ext cx="347599" cy="348513"/>
            <a:chOff x="4321150" y="1946600"/>
            <a:chExt cx="294600" cy="295375"/>
          </a:xfrm>
        </p:grpSpPr>
        <p:sp>
          <p:nvSpPr>
            <p:cNvPr id="11224" name="Google Shape;11224;p61"/>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1"/>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1"/>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7" name="Google Shape;11227;p61"/>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1"/>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1"/>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1"/>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1" name="Google Shape;11231;p61"/>
          <p:cNvGrpSpPr/>
          <p:nvPr/>
        </p:nvGrpSpPr>
        <p:grpSpPr>
          <a:xfrm>
            <a:off x="5309921" y="1756125"/>
            <a:ext cx="352230" cy="348542"/>
            <a:chOff x="1049375" y="2318350"/>
            <a:chExt cx="298525" cy="295400"/>
          </a:xfrm>
        </p:grpSpPr>
        <p:sp>
          <p:nvSpPr>
            <p:cNvPr id="11232" name="Google Shape;11232;p61"/>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1"/>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1"/>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1"/>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61"/>
          <p:cNvGrpSpPr/>
          <p:nvPr/>
        </p:nvGrpSpPr>
        <p:grpSpPr>
          <a:xfrm>
            <a:off x="5310393" y="2196576"/>
            <a:ext cx="351286" cy="351286"/>
            <a:chOff x="1049375" y="2680675"/>
            <a:chExt cx="297725" cy="297725"/>
          </a:xfrm>
        </p:grpSpPr>
        <p:sp>
          <p:nvSpPr>
            <p:cNvPr id="11237" name="Google Shape;11237;p61"/>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1"/>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61"/>
          <p:cNvGrpSpPr/>
          <p:nvPr/>
        </p:nvGrpSpPr>
        <p:grpSpPr>
          <a:xfrm>
            <a:off x="7523845" y="1304623"/>
            <a:ext cx="348513" cy="348542"/>
            <a:chOff x="2872725" y="1954475"/>
            <a:chExt cx="295375" cy="295400"/>
          </a:xfrm>
        </p:grpSpPr>
        <p:sp>
          <p:nvSpPr>
            <p:cNvPr id="11240" name="Google Shape;11240;p61"/>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1"/>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1"/>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61"/>
          <p:cNvGrpSpPr/>
          <p:nvPr/>
        </p:nvGrpSpPr>
        <p:grpSpPr>
          <a:xfrm>
            <a:off x="7545216" y="1755196"/>
            <a:ext cx="305771" cy="350401"/>
            <a:chOff x="2890050" y="2318350"/>
            <a:chExt cx="259150" cy="296975"/>
          </a:xfrm>
        </p:grpSpPr>
        <p:sp>
          <p:nvSpPr>
            <p:cNvPr id="11244" name="Google Shape;11244;p61"/>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1"/>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6" name="Google Shape;11246;p61"/>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7" name="Google Shape;11247;p61"/>
          <p:cNvGrpSpPr/>
          <p:nvPr/>
        </p:nvGrpSpPr>
        <p:grpSpPr>
          <a:xfrm>
            <a:off x="6187732" y="2670650"/>
            <a:ext cx="347569" cy="347569"/>
            <a:chOff x="4685050" y="1945825"/>
            <a:chExt cx="294575" cy="294575"/>
          </a:xfrm>
        </p:grpSpPr>
        <p:sp>
          <p:nvSpPr>
            <p:cNvPr id="11248" name="Google Shape;11248;p61"/>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1"/>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1"/>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1"/>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1"/>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3" name="Google Shape;11253;p61"/>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1"/>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5" name="Google Shape;11255;p61"/>
          <p:cNvGrpSpPr/>
          <p:nvPr/>
        </p:nvGrpSpPr>
        <p:grpSpPr>
          <a:xfrm>
            <a:off x="7958004" y="3159625"/>
            <a:ext cx="348513" cy="347599"/>
            <a:chOff x="6131900" y="2301825"/>
            <a:chExt cx="295375" cy="294600"/>
          </a:xfrm>
        </p:grpSpPr>
        <p:sp>
          <p:nvSpPr>
            <p:cNvPr id="11256" name="Google Shape;11256;p61"/>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1"/>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1"/>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1"/>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61"/>
          <p:cNvGrpSpPr/>
          <p:nvPr/>
        </p:nvGrpSpPr>
        <p:grpSpPr>
          <a:xfrm>
            <a:off x="5753997" y="1304166"/>
            <a:ext cx="351315" cy="349457"/>
            <a:chOff x="1412450" y="1954475"/>
            <a:chExt cx="297750" cy="296175"/>
          </a:xfrm>
        </p:grpSpPr>
        <p:sp>
          <p:nvSpPr>
            <p:cNvPr id="11261" name="Google Shape;11261;p61"/>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1"/>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3" name="Google Shape;11263;p61"/>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4" name="Google Shape;11264;p61"/>
          <p:cNvGrpSpPr/>
          <p:nvPr/>
        </p:nvGrpSpPr>
        <p:grpSpPr>
          <a:xfrm>
            <a:off x="5753997" y="2196694"/>
            <a:ext cx="351315" cy="351050"/>
            <a:chOff x="1413250" y="2680675"/>
            <a:chExt cx="297750" cy="297525"/>
          </a:xfrm>
        </p:grpSpPr>
        <p:sp>
          <p:nvSpPr>
            <p:cNvPr id="11265" name="Google Shape;11265;p61"/>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1"/>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1"/>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1"/>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9" name="Google Shape;11269;p61"/>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1"/>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1"/>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2" name="Google Shape;11272;p61"/>
          <p:cNvGrpSpPr/>
          <p:nvPr/>
        </p:nvGrpSpPr>
        <p:grpSpPr>
          <a:xfrm>
            <a:off x="6630407" y="2670311"/>
            <a:ext cx="350371" cy="348247"/>
            <a:chOff x="5045775" y="1946400"/>
            <a:chExt cx="296950" cy="295150"/>
          </a:xfrm>
        </p:grpSpPr>
        <p:sp>
          <p:nvSpPr>
            <p:cNvPr id="11273" name="Google Shape;11273;p61"/>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1"/>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1"/>
          <p:cNvGrpSpPr/>
          <p:nvPr/>
        </p:nvGrpSpPr>
        <p:grpSpPr>
          <a:xfrm>
            <a:off x="6629006" y="3179138"/>
            <a:ext cx="353174" cy="308573"/>
            <a:chOff x="5046550" y="2327025"/>
            <a:chExt cx="299325" cy="261525"/>
          </a:xfrm>
        </p:grpSpPr>
        <p:sp>
          <p:nvSpPr>
            <p:cNvPr id="11276" name="Google Shape;11276;p61"/>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1"/>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1"/>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9" name="Google Shape;11279;p61"/>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61"/>
          <p:cNvGrpSpPr/>
          <p:nvPr/>
        </p:nvGrpSpPr>
        <p:grpSpPr>
          <a:xfrm>
            <a:off x="7956604" y="3608476"/>
            <a:ext cx="351315" cy="348513"/>
            <a:chOff x="6167350" y="2672800"/>
            <a:chExt cx="297750" cy="295375"/>
          </a:xfrm>
        </p:grpSpPr>
        <p:sp>
          <p:nvSpPr>
            <p:cNvPr id="11281" name="Google Shape;11281;p61"/>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1"/>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1"/>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1"/>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1"/>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61"/>
          <p:cNvGrpSpPr/>
          <p:nvPr/>
        </p:nvGrpSpPr>
        <p:grpSpPr>
          <a:xfrm>
            <a:off x="6197601" y="1303709"/>
            <a:ext cx="347599" cy="350371"/>
            <a:chOff x="1777925" y="1953700"/>
            <a:chExt cx="294600" cy="296950"/>
          </a:xfrm>
        </p:grpSpPr>
        <p:sp>
          <p:nvSpPr>
            <p:cNvPr id="11287" name="Google Shape;11287;p61"/>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1"/>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1"/>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1"/>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1" name="Google Shape;11291;p61"/>
          <p:cNvGrpSpPr/>
          <p:nvPr/>
        </p:nvGrpSpPr>
        <p:grpSpPr>
          <a:xfrm>
            <a:off x="6213411" y="1756597"/>
            <a:ext cx="315977" cy="347599"/>
            <a:chOff x="1790525" y="2319150"/>
            <a:chExt cx="267800" cy="294600"/>
          </a:xfrm>
        </p:grpSpPr>
        <p:sp>
          <p:nvSpPr>
            <p:cNvPr id="11292" name="Google Shape;11292;p61"/>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1"/>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4" name="Google Shape;11294;p61"/>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5" name="Google Shape;11295;p61"/>
          <p:cNvGrpSpPr/>
          <p:nvPr/>
        </p:nvGrpSpPr>
        <p:grpSpPr>
          <a:xfrm>
            <a:off x="4866386" y="2670163"/>
            <a:ext cx="349457" cy="348542"/>
            <a:chOff x="3599700" y="1954475"/>
            <a:chExt cx="296175" cy="295400"/>
          </a:xfrm>
        </p:grpSpPr>
        <p:sp>
          <p:nvSpPr>
            <p:cNvPr id="11296" name="Google Shape;11296;p61"/>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1"/>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1"/>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9" name="Google Shape;11299;p61"/>
          <p:cNvGrpSpPr/>
          <p:nvPr/>
        </p:nvGrpSpPr>
        <p:grpSpPr>
          <a:xfrm>
            <a:off x="4867316" y="3159626"/>
            <a:ext cx="347599" cy="347599"/>
            <a:chOff x="3601275" y="2319150"/>
            <a:chExt cx="294600" cy="294600"/>
          </a:xfrm>
        </p:grpSpPr>
        <p:sp>
          <p:nvSpPr>
            <p:cNvPr id="11300" name="Google Shape;11300;p61"/>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1"/>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2" name="Google Shape;11302;p61"/>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3" name="Google Shape;11303;p61"/>
          <p:cNvGrpSpPr/>
          <p:nvPr/>
        </p:nvGrpSpPr>
        <p:grpSpPr>
          <a:xfrm>
            <a:off x="7087019" y="2669721"/>
            <a:ext cx="328071" cy="349427"/>
            <a:chOff x="5421475" y="1945825"/>
            <a:chExt cx="278050" cy="296150"/>
          </a:xfrm>
        </p:grpSpPr>
        <p:sp>
          <p:nvSpPr>
            <p:cNvPr id="11304" name="Google Shape;11304;p61"/>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1"/>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1"/>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1"/>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1"/>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1"/>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1"/>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1"/>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2" name="Google Shape;11312;p61"/>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3" name="Google Shape;11313;p61"/>
          <p:cNvGrpSpPr/>
          <p:nvPr/>
        </p:nvGrpSpPr>
        <p:grpSpPr>
          <a:xfrm>
            <a:off x="7075869" y="3670273"/>
            <a:ext cx="350371" cy="224918"/>
            <a:chOff x="5411225" y="2726350"/>
            <a:chExt cx="296950" cy="190625"/>
          </a:xfrm>
        </p:grpSpPr>
        <p:sp>
          <p:nvSpPr>
            <p:cNvPr id="11314" name="Google Shape;11314;p61"/>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1"/>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61"/>
          <p:cNvGrpSpPr/>
          <p:nvPr/>
        </p:nvGrpSpPr>
        <p:grpSpPr>
          <a:xfrm>
            <a:off x="6185904" y="4059546"/>
            <a:ext cx="351286" cy="326390"/>
            <a:chOff x="6524150" y="1938725"/>
            <a:chExt cx="297725" cy="276625"/>
          </a:xfrm>
        </p:grpSpPr>
        <p:sp>
          <p:nvSpPr>
            <p:cNvPr id="11317" name="Google Shape;11317;p61"/>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1"/>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1"/>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1"/>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61"/>
          <p:cNvGrpSpPr/>
          <p:nvPr/>
        </p:nvGrpSpPr>
        <p:grpSpPr>
          <a:xfrm>
            <a:off x="6631047" y="1756007"/>
            <a:ext cx="363380" cy="348778"/>
            <a:chOff x="2140225" y="2318650"/>
            <a:chExt cx="307975" cy="295600"/>
          </a:xfrm>
        </p:grpSpPr>
        <p:sp>
          <p:nvSpPr>
            <p:cNvPr id="11322" name="Google Shape;11322;p61"/>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1"/>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61"/>
          <p:cNvGrpSpPr/>
          <p:nvPr/>
        </p:nvGrpSpPr>
        <p:grpSpPr>
          <a:xfrm>
            <a:off x="6636607" y="2197505"/>
            <a:ext cx="352259" cy="349427"/>
            <a:chOff x="2139425" y="2682250"/>
            <a:chExt cx="298550" cy="296150"/>
          </a:xfrm>
        </p:grpSpPr>
        <p:sp>
          <p:nvSpPr>
            <p:cNvPr id="11325" name="Google Shape;11325;p61"/>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1"/>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1"/>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1"/>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61"/>
          <p:cNvGrpSpPr/>
          <p:nvPr/>
        </p:nvGrpSpPr>
        <p:grpSpPr>
          <a:xfrm>
            <a:off x="5301219" y="2711991"/>
            <a:ext cx="350401" cy="264888"/>
            <a:chOff x="3962775" y="1990700"/>
            <a:chExt cx="296975" cy="224500"/>
          </a:xfrm>
        </p:grpSpPr>
        <p:sp>
          <p:nvSpPr>
            <p:cNvPr id="11330" name="Google Shape;11330;p61"/>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1"/>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1"/>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1"/>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1"/>
          <p:cNvGrpSpPr/>
          <p:nvPr/>
        </p:nvGrpSpPr>
        <p:grpSpPr>
          <a:xfrm>
            <a:off x="5301691" y="3158697"/>
            <a:ext cx="349457" cy="349457"/>
            <a:chOff x="3963575" y="2317575"/>
            <a:chExt cx="296175" cy="296175"/>
          </a:xfrm>
        </p:grpSpPr>
        <p:sp>
          <p:nvSpPr>
            <p:cNvPr id="11335" name="Google Shape;11335;p61"/>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1"/>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1"/>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1"/>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1"/>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1"/>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1"/>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1"/>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1"/>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1"/>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1"/>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1"/>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1"/>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1"/>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1"/>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1"/>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1"/>
          <p:cNvGrpSpPr/>
          <p:nvPr/>
        </p:nvGrpSpPr>
        <p:grpSpPr>
          <a:xfrm>
            <a:off x="5301691" y="3608476"/>
            <a:ext cx="349457" cy="348513"/>
            <a:chOff x="3962775" y="2683025"/>
            <a:chExt cx="296175" cy="295375"/>
          </a:xfrm>
        </p:grpSpPr>
        <p:sp>
          <p:nvSpPr>
            <p:cNvPr id="11352" name="Google Shape;11352;p61"/>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1"/>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1"/>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5" name="Google Shape;11355;p61"/>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6" name="Google Shape;11356;p61"/>
          <p:cNvGrpSpPr/>
          <p:nvPr/>
        </p:nvGrpSpPr>
        <p:grpSpPr>
          <a:xfrm>
            <a:off x="7516228" y="3159168"/>
            <a:ext cx="348513" cy="348513"/>
            <a:chOff x="5775900" y="2308125"/>
            <a:chExt cx="295375" cy="295375"/>
          </a:xfrm>
        </p:grpSpPr>
        <p:sp>
          <p:nvSpPr>
            <p:cNvPr id="11357" name="Google Shape;11357;p61"/>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1"/>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1"/>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1"/>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1"/>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61"/>
          <p:cNvGrpSpPr/>
          <p:nvPr/>
        </p:nvGrpSpPr>
        <p:grpSpPr>
          <a:xfrm>
            <a:off x="7537142" y="3608004"/>
            <a:ext cx="306686" cy="349457"/>
            <a:chOff x="5794025" y="2673575"/>
            <a:chExt cx="259925" cy="296175"/>
          </a:xfrm>
        </p:grpSpPr>
        <p:sp>
          <p:nvSpPr>
            <p:cNvPr id="11363" name="Google Shape;11363;p61"/>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1"/>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5" name="Google Shape;11365;p61"/>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1"/>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7" name="Google Shape;11367;p61"/>
          <p:cNvGrpSpPr/>
          <p:nvPr/>
        </p:nvGrpSpPr>
        <p:grpSpPr>
          <a:xfrm>
            <a:off x="6637536" y="1304166"/>
            <a:ext cx="350401" cy="349457"/>
            <a:chOff x="2141000" y="1954475"/>
            <a:chExt cx="296975" cy="296175"/>
          </a:xfrm>
        </p:grpSpPr>
        <p:sp>
          <p:nvSpPr>
            <p:cNvPr id="11368" name="Google Shape;11368;p61"/>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1"/>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1"/>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1"/>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75" name="Shape 11375"/>
        <p:cNvGrpSpPr/>
        <p:nvPr/>
      </p:nvGrpSpPr>
      <p:grpSpPr>
        <a:xfrm>
          <a:off x="0" y="0"/>
          <a:ext cx="0" cy="0"/>
          <a:chOff x="0" y="0"/>
          <a:chExt cx="0" cy="0"/>
        </a:xfrm>
      </p:grpSpPr>
      <p:sp>
        <p:nvSpPr>
          <p:cNvPr id="11376" name="Google Shape;11376;p62"/>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1377" name="Google Shape;11377;p62"/>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1378" name="Google Shape;11378;p62"/>
          <p:cNvGrpSpPr/>
          <p:nvPr/>
        </p:nvGrpSpPr>
        <p:grpSpPr>
          <a:xfrm>
            <a:off x="882957" y="1306638"/>
            <a:ext cx="292442" cy="355741"/>
            <a:chOff x="-35830350" y="1912725"/>
            <a:chExt cx="241050" cy="293225"/>
          </a:xfrm>
        </p:grpSpPr>
        <p:sp>
          <p:nvSpPr>
            <p:cNvPr id="11379" name="Google Shape;11379;p62"/>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2"/>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1" name="Google Shape;11381;p62"/>
          <p:cNvGrpSpPr/>
          <p:nvPr/>
        </p:nvGrpSpPr>
        <p:grpSpPr>
          <a:xfrm>
            <a:off x="851444" y="1766235"/>
            <a:ext cx="355468" cy="353587"/>
            <a:chOff x="-35854750" y="2272675"/>
            <a:chExt cx="293000" cy="291450"/>
          </a:xfrm>
        </p:grpSpPr>
        <p:sp>
          <p:nvSpPr>
            <p:cNvPr id="11382" name="Google Shape;11382;p62"/>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2"/>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2"/>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62"/>
          <p:cNvGrpSpPr/>
          <p:nvPr/>
        </p:nvGrpSpPr>
        <p:grpSpPr>
          <a:xfrm>
            <a:off x="850958" y="2220821"/>
            <a:ext cx="356438" cy="354558"/>
            <a:chOff x="-35853975" y="2631825"/>
            <a:chExt cx="293800" cy="292250"/>
          </a:xfrm>
        </p:grpSpPr>
        <p:sp>
          <p:nvSpPr>
            <p:cNvPr id="11386" name="Google Shape;11386;p62"/>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2"/>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2"/>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2"/>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2"/>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62"/>
          <p:cNvGrpSpPr/>
          <p:nvPr/>
        </p:nvGrpSpPr>
        <p:grpSpPr>
          <a:xfrm>
            <a:off x="3089562" y="1307714"/>
            <a:ext cx="353587" cy="353587"/>
            <a:chOff x="-34032200" y="1916675"/>
            <a:chExt cx="291450" cy="291450"/>
          </a:xfrm>
        </p:grpSpPr>
        <p:sp>
          <p:nvSpPr>
            <p:cNvPr id="11392" name="Google Shape;11392;p62"/>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2"/>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2"/>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2"/>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6" name="Google Shape;11396;p62"/>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7" name="Google Shape;11397;p62"/>
          <p:cNvGrpSpPr/>
          <p:nvPr/>
        </p:nvGrpSpPr>
        <p:grpSpPr>
          <a:xfrm>
            <a:off x="3089092" y="2220821"/>
            <a:ext cx="354527" cy="354558"/>
            <a:chOff x="-34032200" y="2634975"/>
            <a:chExt cx="292225" cy="292250"/>
          </a:xfrm>
        </p:grpSpPr>
        <p:sp>
          <p:nvSpPr>
            <p:cNvPr id="11398" name="Google Shape;11398;p62"/>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2"/>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2"/>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62"/>
          <p:cNvGrpSpPr/>
          <p:nvPr/>
        </p:nvGrpSpPr>
        <p:grpSpPr>
          <a:xfrm>
            <a:off x="1739487" y="2687069"/>
            <a:ext cx="358379" cy="354527"/>
            <a:chOff x="-32245875" y="1938725"/>
            <a:chExt cx="295400" cy="292225"/>
          </a:xfrm>
        </p:grpSpPr>
        <p:sp>
          <p:nvSpPr>
            <p:cNvPr id="11402" name="Google Shape;11402;p62"/>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2"/>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2"/>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62"/>
          <p:cNvGrpSpPr/>
          <p:nvPr/>
        </p:nvGrpSpPr>
        <p:grpSpPr>
          <a:xfrm>
            <a:off x="1736150" y="3156468"/>
            <a:ext cx="365052" cy="352162"/>
            <a:chOff x="-32243500" y="2299850"/>
            <a:chExt cx="300900" cy="290275"/>
          </a:xfrm>
        </p:grpSpPr>
        <p:sp>
          <p:nvSpPr>
            <p:cNvPr id="11406" name="Google Shape;11406;p62"/>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2"/>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8" name="Google Shape;11408;p62"/>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9" name="Google Shape;11409;p62"/>
          <p:cNvGrpSpPr/>
          <p:nvPr/>
        </p:nvGrpSpPr>
        <p:grpSpPr>
          <a:xfrm>
            <a:off x="1299432" y="1306759"/>
            <a:ext cx="354527" cy="355498"/>
            <a:chOff x="-35495600" y="1912725"/>
            <a:chExt cx="292225" cy="293025"/>
          </a:xfrm>
        </p:grpSpPr>
        <p:sp>
          <p:nvSpPr>
            <p:cNvPr id="11410" name="Google Shape;11410;p62"/>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2"/>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2"/>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3" name="Google Shape;11413;p62"/>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4" name="Google Shape;11414;p62"/>
          <p:cNvGrpSpPr/>
          <p:nvPr/>
        </p:nvGrpSpPr>
        <p:grpSpPr>
          <a:xfrm>
            <a:off x="1299432" y="2221307"/>
            <a:ext cx="354527" cy="353587"/>
            <a:chOff x="-35495600" y="2631825"/>
            <a:chExt cx="292225" cy="291450"/>
          </a:xfrm>
        </p:grpSpPr>
        <p:sp>
          <p:nvSpPr>
            <p:cNvPr id="11415" name="Google Shape;11415;p62"/>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2"/>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2"/>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2"/>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2"/>
          <p:cNvGrpSpPr/>
          <p:nvPr/>
        </p:nvGrpSpPr>
        <p:grpSpPr>
          <a:xfrm>
            <a:off x="3537081" y="1307714"/>
            <a:ext cx="353587" cy="353587"/>
            <a:chOff x="-33673825" y="1916675"/>
            <a:chExt cx="291450" cy="291450"/>
          </a:xfrm>
        </p:grpSpPr>
        <p:sp>
          <p:nvSpPr>
            <p:cNvPr id="11420" name="Google Shape;11420;p62"/>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2"/>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2"/>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2"/>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62"/>
          <p:cNvGrpSpPr/>
          <p:nvPr/>
        </p:nvGrpSpPr>
        <p:grpSpPr>
          <a:xfrm>
            <a:off x="3534700" y="1765295"/>
            <a:ext cx="358349" cy="355468"/>
            <a:chOff x="-33676975" y="2275050"/>
            <a:chExt cx="295375" cy="293000"/>
          </a:xfrm>
        </p:grpSpPr>
        <p:sp>
          <p:nvSpPr>
            <p:cNvPr id="11425" name="Google Shape;11425;p62"/>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2"/>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2"/>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2"/>
          <p:cNvGrpSpPr/>
          <p:nvPr/>
        </p:nvGrpSpPr>
        <p:grpSpPr>
          <a:xfrm>
            <a:off x="3537081" y="2220594"/>
            <a:ext cx="353587" cy="355013"/>
            <a:chOff x="-33673825" y="2634975"/>
            <a:chExt cx="291450" cy="292625"/>
          </a:xfrm>
        </p:grpSpPr>
        <p:sp>
          <p:nvSpPr>
            <p:cNvPr id="11429" name="Google Shape;11429;p62"/>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2"/>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62"/>
          <p:cNvGrpSpPr/>
          <p:nvPr/>
        </p:nvGrpSpPr>
        <p:grpSpPr>
          <a:xfrm>
            <a:off x="2205089" y="2687509"/>
            <a:ext cx="329687" cy="353648"/>
            <a:chOff x="-31874100" y="1939525"/>
            <a:chExt cx="271750" cy="291500"/>
          </a:xfrm>
        </p:grpSpPr>
        <p:sp>
          <p:nvSpPr>
            <p:cNvPr id="11432" name="Google Shape;11432;p62"/>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2"/>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4" name="Google Shape;11434;p62"/>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5" name="Google Shape;11435;p62"/>
          <p:cNvGrpSpPr/>
          <p:nvPr/>
        </p:nvGrpSpPr>
        <p:grpSpPr>
          <a:xfrm>
            <a:off x="2186451" y="3616531"/>
            <a:ext cx="366963" cy="352768"/>
            <a:chOff x="-31889075" y="2658950"/>
            <a:chExt cx="302475" cy="290775"/>
          </a:xfrm>
        </p:grpSpPr>
        <p:sp>
          <p:nvSpPr>
            <p:cNvPr id="11436" name="Google Shape;11436;p62"/>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2"/>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8" name="Google Shape;11438;p62"/>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9" name="Google Shape;11439;p62"/>
          <p:cNvGrpSpPr/>
          <p:nvPr/>
        </p:nvGrpSpPr>
        <p:grpSpPr>
          <a:xfrm>
            <a:off x="1747421" y="1306759"/>
            <a:ext cx="354527" cy="355498"/>
            <a:chOff x="-35136450" y="1912725"/>
            <a:chExt cx="292225" cy="293025"/>
          </a:xfrm>
        </p:grpSpPr>
        <p:sp>
          <p:nvSpPr>
            <p:cNvPr id="11440" name="Google Shape;11440;p62"/>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2"/>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2"/>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62"/>
          <p:cNvGrpSpPr/>
          <p:nvPr/>
        </p:nvGrpSpPr>
        <p:grpSpPr>
          <a:xfrm>
            <a:off x="1747891" y="1765978"/>
            <a:ext cx="353587" cy="354103"/>
            <a:chOff x="-35134875" y="2272675"/>
            <a:chExt cx="291450" cy="291875"/>
          </a:xfrm>
        </p:grpSpPr>
        <p:sp>
          <p:nvSpPr>
            <p:cNvPr id="11444" name="Google Shape;11444;p62"/>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2"/>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2"/>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2"/>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62"/>
          <p:cNvGrpSpPr/>
          <p:nvPr/>
        </p:nvGrpSpPr>
        <p:grpSpPr>
          <a:xfrm>
            <a:off x="1789458" y="2221307"/>
            <a:ext cx="270453" cy="353587"/>
            <a:chOff x="-35101800" y="2631050"/>
            <a:chExt cx="222925" cy="291450"/>
          </a:xfrm>
        </p:grpSpPr>
        <p:sp>
          <p:nvSpPr>
            <p:cNvPr id="11449" name="Google Shape;11449;p62"/>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2"/>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2"/>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2"/>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3" name="Google Shape;11453;p62"/>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4" name="Google Shape;11454;p62"/>
          <p:cNvGrpSpPr/>
          <p:nvPr/>
        </p:nvGrpSpPr>
        <p:grpSpPr>
          <a:xfrm>
            <a:off x="3977510" y="1765295"/>
            <a:ext cx="353587" cy="355468"/>
            <a:chOff x="-33314675" y="2275050"/>
            <a:chExt cx="291450" cy="293000"/>
          </a:xfrm>
        </p:grpSpPr>
        <p:sp>
          <p:nvSpPr>
            <p:cNvPr id="11455" name="Google Shape;11455;p62"/>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2"/>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2"/>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8" name="Google Shape;11458;p62"/>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9" name="Google Shape;11459;p62"/>
          <p:cNvGrpSpPr/>
          <p:nvPr/>
        </p:nvGrpSpPr>
        <p:grpSpPr>
          <a:xfrm>
            <a:off x="2639701" y="2687555"/>
            <a:ext cx="353587" cy="353557"/>
            <a:chOff x="-31523625" y="1939525"/>
            <a:chExt cx="291450" cy="291425"/>
          </a:xfrm>
        </p:grpSpPr>
        <p:sp>
          <p:nvSpPr>
            <p:cNvPr id="11460" name="Google Shape;11460;p62"/>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2"/>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2"/>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2"/>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2"/>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2"/>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2"/>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2"/>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2"/>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2"/>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2"/>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62"/>
          <p:cNvGrpSpPr/>
          <p:nvPr/>
        </p:nvGrpSpPr>
        <p:grpSpPr>
          <a:xfrm>
            <a:off x="2638746" y="3155755"/>
            <a:ext cx="355498" cy="353587"/>
            <a:chOff x="-31523625" y="2298675"/>
            <a:chExt cx="293025" cy="291450"/>
          </a:xfrm>
        </p:grpSpPr>
        <p:sp>
          <p:nvSpPr>
            <p:cNvPr id="11472" name="Google Shape;11472;p62"/>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2"/>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2"/>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5" name="Google Shape;11475;p62"/>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2"/>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7" name="Google Shape;11477;p62"/>
          <p:cNvGrpSpPr/>
          <p:nvPr/>
        </p:nvGrpSpPr>
        <p:grpSpPr>
          <a:xfrm>
            <a:off x="2205934" y="1307729"/>
            <a:ext cx="331598" cy="353557"/>
            <a:chOff x="-34767825" y="1914325"/>
            <a:chExt cx="273325" cy="291425"/>
          </a:xfrm>
        </p:grpSpPr>
        <p:sp>
          <p:nvSpPr>
            <p:cNvPr id="11478" name="Google Shape;11478;p62"/>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2"/>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2"/>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62"/>
          <p:cNvGrpSpPr/>
          <p:nvPr/>
        </p:nvGrpSpPr>
        <p:grpSpPr>
          <a:xfrm>
            <a:off x="2193513" y="1765280"/>
            <a:ext cx="356438" cy="355498"/>
            <a:chOff x="-34778075" y="2272675"/>
            <a:chExt cx="293800" cy="293025"/>
          </a:xfrm>
        </p:grpSpPr>
        <p:sp>
          <p:nvSpPr>
            <p:cNvPr id="11482" name="Google Shape;11482;p62"/>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2"/>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2"/>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62"/>
          <p:cNvGrpSpPr/>
          <p:nvPr/>
        </p:nvGrpSpPr>
        <p:grpSpPr>
          <a:xfrm>
            <a:off x="2194939" y="2221307"/>
            <a:ext cx="353587" cy="353587"/>
            <a:chOff x="-34776500" y="2631825"/>
            <a:chExt cx="291450" cy="291450"/>
          </a:xfrm>
        </p:grpSpPr>
        <p:sp>
          <p:nvSpPr>
            <p:cNvPr id="11486" name="Google Shape;11486;p62"/>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2"/>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2"/>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62"/>
          <p:cNvGrpSpPr/>
          <p:nvPr/>
        </p:nvGrpSpPr>
        <p:grpSpPr>
          <a:xfrm>
            <a:off x="853628" y="2685160"/>
            <a:ext cx="354527" cy="358349"/>
            <a:chOff x="-32956300" y="1915900"/>
            <a:chExt cx="292225" cy="295375"/>
          </a:xfrm>
        </p:grpSpPr>
        <p:sp>
          <p:nvSpPr>
            <p:cNvPr id="11490" name="Google Shape;11490;p62"/>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2"/>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2" name="Google Shape;11492;p62"/>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2"/>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4" name="Google Shape;11494;p62"/>
          <p:cNvGrpSpPr/>
          <p:nvPr/>
        </p:nvGrpSpPr>
        <p:grpSpPr>
          <a:xfrm>
            <a:off x="3081101" y="2687555"/>
            <a:ext cx="356438" cy="353557"/>
            <a:chOff x="-31166825" y="1939525"/>
            <a:chExt cx="293800" cy="291425"/>
          </a:xfrm>
        </p:grpSpPr>
        <p:sp>
          <p:nvSpPr>
            <p:cNvPr id="11495" name="Google Shape;11495;p62"/>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2"/>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2"/>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2"/>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2"/>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2"/>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2"/>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2"/>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2"/>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2"/>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2"/>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6" name="Google Shape;11506;p62"/>
          <p:cNvGrpSpPr/>
          <p:nvPr/>
        </p:nvGrpSpPr>
        <p:grpSpPr>
          <a:xfrm>
            <a:off x="3082057" y="3155482"/>
            <a:ext cx="354527" cy="354133"/>
            <a:chOff x="-31165250" y="2298675"/>
            <a:chExt cx="292225" cy="291900"/>
          </a:xfrm>
        </p:grpSpPr>
        <p:sp>
          <p:nvSpPr>
            <p:cNvPr id="11507" name="Google Shape;11507;p62"/>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2"/>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2"/>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62"/>
          <p:cNvGrpSpPr/>
          <p:nvPr/>
        </p:nvGrpSpPr>
        <p:grpSpPr>
          <a:xfrm>
            <a:off x="3082542" y="3616136"/>
            <a:ext cx="353557" cy="353557"/>
            <a:chOff x="-31164450" y="2657050"/>
            <a:chExt cx="291425" cy="291425"/>
          </a:xfrm>
        </p:grpSpPr>
        <p:sp>
          <p:nvSpPr>
            <p:cNvPr id="11511" name="Google Shape;11511;p62"/>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2"/>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2"/>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2"/>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5" name="Google Shape;11515;p62"/>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6" name="Google Shape;11516;p62"/>
          <p:cNvGrpSpPr/>
          <p:nvPr/>
        </p:nvGrpSpPr>
        <p:grpSpPr>
          <a:xfrm>
            <a:off x="2632987" y="1307366"/>
            <a:ext cx="358349" cy="354285"/>
            <a:chOff x="-34421275" y="1912725"/>
            <a:chExt cx="295375" cy="292025"/>
          </a:xfrm>
        </p:grpSpPr>
        <p:sp>
          <p:nvSpPr>
            <p:cNvPr id="11517" name="Google Shape;11517;p62"/>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2"/>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62"/>
          <p:cNvGrpSpPr/>
          <p:nvPr/>
        </p:nvGrpSpPr>
        <p:grpSpPr>
          <a:xfrm>
            <a:off x="2632032" y="1765280"/>
            <a:ext cx="360260" cy="355498"/>
            <a:chOff x="-34418125" y="2271100"/>
            <a:chExt cx="296950" cy="293025"/>
          </a:xfrm>
        </p:grpSpPr>
        <p:sp>
          <p:nvSpPr>
            <p:cNvPr id="11520" name="Google Shape;11520;p62"/>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2"/>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2"/>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2"/>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2"/>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62"/>
          <p:cNvGrpSpPr/>
          <p:nvPr/>
        </p:nvGrpSpPr>
        <p:grpSpPr>
          <a:xfrm>
            <a:off x="2632987" y="2221307"/>
            <a:ext cx="358349" cy="353587"/>
            <a:chOff x="-34421275" y="2631050"/>
            <a:chExt cx="295375" cy="291450"/>
          </a:xfrm>
        </p:grpSpPr>
        <p:sp>
          <p:nvSpPr>
            <p:cNvPr id="11526" name="Google Shape;11526;p62"/>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2"/>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2"/>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2"/>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0" name="Google Shape;11530;p62"/>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2"/>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2"/>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3" name="Google Shape;11533;p62"/>
          <p:cNvGrpSpPr/>
          <p:nvPr/>
        </p:nvGrpSpPr>
        <p:grpSpPr>
          <a:xfrm>
            <a:off x="3537620" y="2688025"/>
            <a:ext cx="353587" cy="352617"/>
            <a:chOff x="-30805300" y="1938725"/>
            <a:chExt cx="291450" cy="290650"/>
          </a:xfrm>
        </p:grpSpPr>
        <p:sp>
          <p:nvSpPr>
            <p:cNvPr id="11534" name="Google Shape;11534;p62"/>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2"/>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62"/>
          <p:cNvGrpSpPr/>
          <p:nvPr/>
        </p:nvGrpSpPr>
        <p:grpSpPr>
          <a:xfrm>
            <a:off x="3538105" y="3155952"/>
            <a:ext cx="352617" cy="353193"/>
            <a:chOff x="-30805300" y="2298675"/>
            <a:chExt cx="290650" cy="291125"/>
          </a:xfrm>
        </p:grpSpPr>
        <p:sp>
          <p:nvSpPr>
            <p:cNvPr id="11537" name="Google Shape;11537;p62"/>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2"/>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2"/>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2"/>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62"/>
          <p:cNvGrpSpPr/>
          <p:nvPr/>
        </p:nvGrpSpPr>
        <p:grpSpPr>
          <a:xfrm>
            <a:off x="3537635" y="3616136"/>
            <a:ext cx="353557" cy="353557"/>
            <a:chOff x="-30806075" y="2657050"/>
            <a:chExt cx="291425" cy="291425"/>
          </a:xfrm>
        </p:grpSpPr>
        <p:sp>
          <p:nvSpPr>
            <p:cNvPr id="11542" name="Google Shape;11542;p62"/>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2"/>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2"/>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2"/>
          <p:cNvGrpSpPr/>
          <p:nvPr/>
        </p:nvGrpSpPr>
        <p:grpSpPr>
          <a:xfrm>
            <a:off x="2639681" y="4073943"/>
            <a:ext cx="353557" cy="353557"/>
            <a:chOff x="-30064925" y="2332550"/>
            <a:chExt cx="291425" cy="291425"/>
          </a:xfrm>
        </p:grpSpPr>
        <p:sp>
          <p:nvSpPr>
            <p:cNvPr id="11546" name="Google Shape;11546;p62"/>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2"/>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2"/>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62"/>
          <p:cNvGrpSpPr/>
          <p:nvPr/>
        </p:nvGrpSpPr>
        <p:grpSpPr>
          <a:xfrm>
            <a:off x="3983068" y="2683443"/>
            <a:ext cx="348855" cy="347879"/>
            <a:chOff x="2821450" y="2957850"/>
            <a:chExt cx="259275" cy="258550"/>
          </a:xfrm>
        </p:grpSpPr>
        <p:sp>
          <p:nvSpPr>
            <p:cNvPr id="11550" name="Google Shape;11550;p62"/>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2"/>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2"/>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1553" name="Google Shape;11553;p62"/>
          <p:cNvGrpSpPr/>
          <p:nvPr/>
        </p:nvGrpSpPr>
        <p:grpSpPr>
          <a:xfrm>
            <a:off x="4858100" y="1304461"/>
            <a:ext cx="361090" cy="361090"/>
            <a:chOff x="-57970450" y="1903275"/>
            <a:chExt cx="318225" cy="318225"/>
          </a:xfrm>
        </p:grpSpPr>
        <p:sp>
          <p:nvSpPr>
            <p:cNvPr id="11554" name="Google Shape;11554;p62"/>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2"/>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2"/>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2"/>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62"/>
          <p:cNvGrpSpPr/>
          <p:nvPr/>
        </p:nvGrpSpPr>
        <p:grpSpPr>
          <a:xfrm>
            <a:off x="4880000" y="1780418"/>
            <a:ext cx="317290" cy="359303"/>
            <a:chOff x="-57950750" y="2296300"/>
            <a:chExt cx="279625" cy="316650"/>
          </a:xfrm>
        </p:grpSpPr>
        <p:sp>
          <p:nvSpPr>
            <p:cNvPr id="11559" name="Google Shape;11559;p62"/>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2"/>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2"/>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2"/>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62"/>
          <p:cNvGrpSpPr/>
          <p:nvPr/>
        </p:nvGrpSpPr>
        <p:grpSpPr>
          <a:xfrm>
            <a:off x="4858214" y="2232094"/>
            <a:ext cx="360863" cy="360211"/>
            <a:chOff x="-57969675" y="2687750"/>
            <a:chExt cx="318025" cy="317450"/>
          </a:xfrm>
        </p:grpSpPr>
        <p:sp>
          <p:nvSpPr>
            <p:cNvPr id="11564" name="Google Shape;11564;p62"/>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2"/>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2"/>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2"/>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62"/>
          <p:cNvGrpSpPr/>
          <p:nvPr/>
        </p:nvGrpSpPr>
        <p:grpSpPr>
          <a:xfrm>
            <a:off x="7067397" y="1304461"/>
            <a:ext cx="363785" cy="361090"/>
            <a:chOff x="-56012425" y="1903275"/>
            <a:chExt cx="320600" cy="318225"/>
          </a:xfrm>
        </p:grpSpPr>
        <p:sp>
          <p:nvSpPr>
            <p:cNvPr id="11569" name="Google Shape;11569;p62"/>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2"/>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62"/>
          <p:cNvGrpSpPr/>
          <p:nvPr/>
        </p:nvGrpSpPr>
        <p:grpSpPr>
          <a:xfrm>
            <a:off x="7068290" y="1778631"/>
            <a:ext cx="361998" cy="361998"/>
            <a:chOff x="-56010850" y="2294725"/>
            <a:chExt cx="319025" cy="319025"/>
          </a:xfrm>
        </p:grpSpPr>
        <p:sp>
          <p:nvSpPr>
            <p:cNvPr id="11572" name="Google Shape;11572;p62"/>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2"/>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2"/>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2"/>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62"/>
          <p:cNvGrpSpPr/>
          <p:nvPr/>
        </p:nvGrpSpPr>
        <p:grpSpPr>
          <a:xfrm>
            <a:off x="7068305" y="2231215"/>
            <a:ext cx="361969" cy="361090"/>
            <a:chOff x="-56010050" y="2686975"/>
            <a:chExt cx="319000" cy="318225"/>
          </a:xfrm>
        </p:grpSpPr>
        <p:sp>
          <p:nvSpPr>
            <p:cNvPr id="11577" name="Google Shape;11577;p62"/>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2"/>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2"/>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2"/>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62"/>
          <p:cNvGrpSpPr/>
          <p:nvPr/>
        </p:nvGrpSpPr>
        <p:grpSpPr>
          <a:xfrm>
            <a:off x="5753801" y="2684124"/>
            <a:ext cx="361998" cy="361090"/>
            <a:chOff x="-54081175" y="1903275"/>
            <a:chExt cx="319025" cy="318225"/>
          </a:xfrm>
        </p:grpSpPr>
        <p:sp>
          <p:nvSpPr>
            <p:cNvPr id="11582" name="Google Shape;11582;p62"/>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2"/>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62"/>
          <p:cNvGrpSpPr/>
          <p:nvPr/>
        </p:nvGrpSpPr>
        <p:grpSpPr>
          <a:xfrm>
            <a:off x="5776154" y="3137587"/>
            <a:ext cx="317290" cy="360211"/>
            <a:chOff x="-54063050" y="2296300"/>
            <a:chExt cx="279625" cy="317450"/>
          </a:xfrm>
        </p:grpSpPr>
        <p:sp>
          <p:nvSpPr>
            <p:cNvPr id="11585" name="Google Shape;11585;p62"/>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2"/>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2"/>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2"/>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2"/>
          <p:cNvGrpSpPr/>
          <p:nvPr/>
        </p:nvGrpSpPr>
        <p:grpSpPr>
          <a:xfrm>
            <a:off x="5776154" y="3601649"/>
            <a:ext cx="317290" cy="361033"/>
            <a:chOff x="-54061475" y="2685450"/>
            <a:chExt cx="279625" cy="318175"/>
          </a:xfrm>
        </p:grpSpPr>
        <p:sp>
          <p:nvSpPr>
            <p:cNvPr id="11590" name="Google Shape;11590;p62"/>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2"/>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2"/>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2"/>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2"/>
          <p:cNvGrpSpPr/>
          <p:nvPr/>
        </p:nvGrpSpPr>
        <p:grpSpPr>
          <a:xfrm>
            <a:off x="8029690" y="2693967"/>
            <a:ext cx="275278" cy="361969"/>
            <a:chOff x="-52074300" y="1911950"/>
            <a:chExt cx="242600" cy="319000"/>
          </a:xfrm>
        </p:grpSpPr>
        <p:sp>
          <p:nvSpPr>
            <p:cNvPr id="11595" name="Google Shape;11595;p62"/>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2"/>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2"/>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2"/>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62"/>
          <p:cNvGrpSpPr/>
          <p:nvPr/>
        </p:nvGrpSpPr>
        <p:grpSpPr>
          <a:xfrm>
            <a:off x="5287689" y="1305369"/>
            <a:ext cx="361998" cy="361090"/>
            <a:chOff x="-57578225" y="1904075"/>
            <a:chExt cx="319025" cy="318225"/>
          </a:xfrm>
        </p:grpSpPr>
        <p:sp>
          <p:nvSpPr>
            <p:cNvPr id="11600" name="Google Shape;11600;p62"/>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2"/>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2"/>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2"/>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62"/>
          <p:cNvGrpSpPr/>
          <p:nvPr/>
        </p:nvGrpSpPr>
        <p:grpSpPr>
          <a:xfrm>
            <a:off x="5310042" y="1778631"/>
            <a:ext cx="317290" cy="361090"/>
            <a:chOff x="-57558525" y="2294725"/>
            <a:chExt cx="279625" cy="318225"/>
          </a:xfrm>
        </p:grpSpPr>
        <p:sp>
          <p:nvSpPr>
            <p:cNvPr id="11605" name="Google Shape;11605;p62"/>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2"/>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2"/>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2"/>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2"/>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62"/>
          <p:cNvGrpSpPr/>
          <p:nvPr/>
        </p:nvGrpSpPr>
        <p:grpSpPr>
          <a:xfrm>
            <a:off x="5285901" y="2231215"/>
            <a:ext cx="365572" cy="361969"/>
            <a:chOff x="-57579800" y="2686975"/>
            <a:chExt cx="322175" cy="319000"/>
          </a:xfrm>
        </p:grpSpPr>
        <p:sp>
          <p:nvSpPr>
            <p:cNvPr id="11611" name="Google Shape;11611;p62"/>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2"/>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62"/>
          <p:cNvGrpSpPr/>
          <p:nvPr/>
        </p:nvGrpSpPr>
        <p:grpSpPr>
          <a:xfrm>
            <a:off x="7510682" y="1778631"/>
            <a:ext cx="367359" cy="361090"/>
            <a:chOff x="-55620975" y="2294725"/>
            <a:chExt cx="323750" cy="318225"/>
          </a:xfrm>
        </p:grpSpPr>
        <p:sp>
          <p:nvSpPr>
            <p:cNvPr id="11614" name="Google Shape;11614;p62"/>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2"/>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2"/>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2"/>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2"/>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2"/>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62"/>
          <p:cNvGrpSpPr/>
          <p:nvPr/>
        </p:nvGrpSpPr>
        <p:grpSpPr>
          <a:xfrm>
            <a:off x="7512923" y="2231130"/>
            <a:ext cx="362877" cy="361175"/>
            <a:chOff x="-55620175" y="2686900"/>
            <a:chExt cx="319800" cy="318300"/>
          </a:xfrm>
        </p:grpSpPr>
        <p:sp>
          <p:nvSpPr>
            <p:cNvPr id="11621" name="Google Shape;11621;p62"/>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2"/>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2"/>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2"/>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62"/>
          <p:cNvGrpSpPr/>
          <p:nvPr/>
        </p:nvGrpSpPr>
        <p:grpSpPr>
          <a:xfrm>
            <a:off x="6198887" y="2684124"/>
            <a:ext cx="361969" cy="361090"/>
            <a:chOff x="-53690500" y="1903275"/>
            <a:chExt cx="319000" cy="318225"/>
          </a:xfrm>
        </p:grpSpPr>
        <p:sp>
          <p:nvSpPr>
            <p:cNvPr id="11626" name="Google Shape;11626;p62"/>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2"/>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2"/>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2"/>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62"/>
          <p:cNvGrpSpPr/>
          <p:nvPr/>
        </p:nvGrpSpPr>
        <p:grpSpPr>
          <a:xfrm>
            <a:off x="6221226" y="3137587"/>
            <a:ext cx="317290" cy="359303"/>
            <a:chOff x="-53670800" y="2296300"/>
            <a:chExt cx="279625" cy="316650"/>
          </a:xfrm>
        </p:grpSpPr>
        <p:sp>
          <p:nvSpPr>
            <p:cNvPr id="11631" name="Google Shape;11631;p62"/>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2"/>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2"/>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2"/>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62"/>
          <p:cNvGrpSpPr/>
          <p:nvPr/>
        </p:nvGrpSpPr>
        <p:grpSpPr>
          <a:xfrm>
            <a:off x="6198887" y="3602925"/>
            <a:ext cx="361969" cy="361544"/>
            <a:chOff x="-53690500" y="2686575"/>
            <a:chExt cx="319000" cy="318625"/>
          </a:xfrm>
        </p:grpSpPr>
        <p:sp>
          <p:nvSpPr>
            <p:cNvPr id="11636" name="Google Shape;11636;p62"/>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2"/>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2"/>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2"/>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62"/>
          <p:cNvGrpSpPr/>
          <p:nvPr/>
        </p:nvGrpSpPr>
        <p:grpSpPr>
          <a:xfrm>
            <a:off x="8008669" y="3145785"/>
            <a:ext cx="317319" cy="360948"/>
            <a:chOff x="-52092425" y="2303525"/>
            <a:chExt cx="279650" cy="318100"/>
          </a:xfrm>
        </p:grpSpPr>
        <p:sp>
          <p:nvSpPr>
            <p:cNvPr id="11641" name="Google Shape;11641;p62"/>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2"/>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2"/>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2"/>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2"/>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62"/>
          <p:cNvGrpSpPr/>
          <p:nvPr/>
        </p:nvGrpSpPr>
        <p:grpSpPr>
          <a:xfrm>
            <a:off x="5727728" y="1306249"/>
            <a:ext cx="363756" cy="361090"/>
            <a:chOff x="-57189125" y="1904850"/>
            <a:chExt cx="320575" cy="318225"/>
          </a:xfrm>
        </p:grpSpPr>
        <p:sp>
          <p:nvSpPr>
            <p:cNvPr id="11647" name="Google Shape;11647;p62"/>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2"/>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2"/>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2"/>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2"/>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2"/>
          <p:cNvGrpSpPr/>
          <p:nvPr/>
        </p:nvGrpSpPr>
        <p:grpSpPr>
          <a:xfrm>
            <a:off x="5728621" y="1800985"/>
            <a:ext cx="361969" cy="316411"/>
            <a:chOff x="-57187550" y="2314425"/>
            <a:chExt cx="319000" cy="278850"/>
          </a:xfrm>
        </p:grpSpPr>
        <p:sp>
          <p:nvSpPr>
            <p:cNvPr id="11653" name="Google Shape;11653;p62"/>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2"/>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2"/>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2"/>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7" name="Google Shape;11657;p62"/>
          <p:cNvGrpSpPr/>
          <p:nvPr/>
        </p:nvGrpSpPr>
        <p:grpSpPr>
          <a:xfrm>
            <a:off x="5745585" y="2230534"/>
            <a:ext cx="328042" cy="361771"/>
            <a:chOff x="-57172600" y="2686375"/>
            <a:chExt cx="289100" cy="318825"/>
          </a:xfrm>
        </p:grpSpPr>
        <p:sp>
          <p:nvSpPr>
            <p:cNvPr id="11658" name="Google Shape;11658;p62"/>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2"/>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62"/>
          <p:cNvGrpSpPr/>
          <p:nvPr/>
        </p:nvGrpSpPr>
        <p:grpSpPr>
          <a:xfrm>
            <a:off x="7958434" y="1304461"/>
            <a:ext cx="361090" cy="359303"/>
            <a:chOff x="-55225575" y="1903275"/>
            <a:chExt cx="318225" cy="316650"/>
          </a:xfrm>
        </p:grpSpPr>
        <p:sp>
          <p:nvSpPr>
            <p:cNvPr id="11661" name="Google Shape;11661;p62"/>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2"/>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2"/>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2"/>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2"/>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2"/>
          <p:cNvGrpSpPr/>
          <p:nvPr/>
        </p:nvGrpSpPr>
        <p:grpSpPr>
          <a:xfrm>
            <a:off x="7969611" y="1780418"/>
            <a:ext cx="338736" cy="359303"/>
            <a:chOff x="-55217700" y="2296300"/>
            <a:chExt cx="298525" cy="316650"/>
          </a:xfrm>
        </p:grpSpPr>
        <p:sp>
          <p:nvSpPr>
            <p:cNvPr id="11667" name="Google Shape;11667;p62"/>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2"/>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2"/>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2"/>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62"/>
          <p:cNvGrpSpPr/>
          <p:nvPr/>
        </p:nvGrpSpPr>
        <p:grpSpPr>
          <a:xfrm>
            <a:off x="7957541" y="2233002"/>
            <a:ext cx="362877" cy="359303"/>
            <a:chOff x="-55229525" y="2688550"/>
            <a:chExt cx="319800" cy="316650"/>
          </a:xfrm>
        </p:grpSpPr>
        <p:sp>
          <p:nvSpPr>
            <p:cNvPr id="11672" name="Google Shape;11672;p62"/>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2"/>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2"/>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2"/>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62"/>
          <p:cNvGrpSpPr/>
          <p:nvPr/>
        </p:nvGrpSpPr>
        <p:grpSpPr>
          <a:xfrm>
            <a:off x="6653760" y="2684124"/>
            <a:ext cx="338765" cy="361090"/>
            <a:chOff x="-53288825" y="1903275"/>
            <a:chExt cx="298550" cy="318225"/>
          </a:xfrm>
        </p:grpSpPr>
        <p:sp>
          <p:nvSpPr>
            <p:cNvPr id="11677" name="Google Shape;11677;p62"/>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2"/>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2"/>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62"/>
          <p:cNvGrpSpPr/>
          <p:nvPr/>
        </p:nvGrpSpPr>
        <p:grpSpPr>
          <a:xfrm>
            <a:off x="6642143" y="3135800"/>
            <a:ext cx="361998" cy="361090"/>
            <a:chOff x="-53299850" y="2294725"/>
            <a:chExt cx="319025" cy="318225"/>
          </a:xfrm>
        </p:grpSpPr>
        <p:sp>
          <p:nvSpPr>
            <p:cNvPr id="11681" name="Google Shape;11681;p62"/>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2"/>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3" name="Google Shape;11683;p62"/>
          <p:cNvGrpSpPr/>
          <p:nvPr/>
        </p:nvGrpSpPr>
        <p:grpSpPr>
          <a:xfrm>
            <a:off x="6664936" y="3604259"/>
            <a:ext cx="316411" cy="360211"/>
            <a:chOff x="-53278575" y="2687750"/>
            <a:chExt cx="278850" cy="317450"/>
          </a:xfrm>
        </p:grpSpPr>
        <p:sp>
          <p:nvSpPr>
            <p:cNvPr id="11684" name="Google Shape;11684;p62"/>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2"/>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2"/>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2"/>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62"/>
          <p:cNvGrpSpPr/>
          <p:nvPr/>
        </p:nvGrpSpPr>
        <p:grpSpPr>
          <a:xfrm>
            <a:off x="7986330" y="3603947"/>
            <a:ext cx="361998" cy="362310"/>
            <a:chOff x="-52101875" y="2687475"/>
            <a:chExt cx="319025" cy="319300"/>
          </a:xfrm>
        </p:grpSpPr>
        <p:sp>
          <p:nvSpPr>
            <p:cNvPr id="11689" name="Google Shape;11689;p62"/>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2"/>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2"/>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2"/>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2"/>
          <p:cNvGrpSpPr/>
          <p:nvPr/>
        </p:nvGrpSpPr>
        <p:grpSpPr>
          <a:xfrm>
            <a:off x="6201079" y="1305369"/>
            <a:ext cx="317290" cy="361090"/>
            <a:chOff x="-56774050" y="1904075"/>
            <a:chExt cx="279625" cy="318225"/>
          </a:xfrm>
        </p:grpSpPr>
        <p:sp>
          <p:nvSpPr>
            <p:cNvPr id="11694" name="Google Shape;11694;p62"/>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2"/>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2"/>
          <p:cNvGrpSpPr/>
          <p:nvPr/>
        </p:nvGrpSpPr>
        <p:grpSpPr>
          <a:xfrm>
            <a:off x="6201079" y="1778631"/>
            <a:ext cx="317290" cy="361090"/>
            <a:chOff x="-56774850" y="2294725"/>
            <a:chExt cx="279625" cy="318225"/>
          </a:xfrm>
        </p:grpSpPr>
        <p:sp>
          <p:nvSpPr>
            <p:cNvPr id="11697" name="Google Shape;11697;p62"/>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2"/>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2"/>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62"/>
          <p:cNvGrpSpPr/>
          <p:nvPr/>
        </p:nvGrpSpPr>
        <p:grpSpPr>
          <a:xfrm>
            <a:off x="6222086" y="2231215"/>
            <a:ext cx="275278" cy="360182"/>
            <a:chOff x="-56756725" y="2686975"/>
            <a:chExt cx="242600" cy="317425"/>
          </a:xfrm>
        </p:grpSpPr>
        <p:sp>
          <p:nvSpPr>
            <p:cNvPr id="11701" name="Google Shape;11701;p62"/>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2"/>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2"/>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62"/>
          <p:cNvGrpSpPr/>
          <p:nvPr/>
        </p:nvGrpSpPr>
        <p:grpSpPr>
          <a:xfrm>
            <a:off x="4870518" y="2684124"/>
            <a:ext cx="337346" cy="361998"/>
            <a:chOff x="-54826975" y="1903275"/>
            <a:chExt cx="297300" cy="319025"/>
          </a:xfrm>
        </p:grpSpPr>
        <p:sp>
          <p:nvSpPr>
            <p:cNvPr id="11705" name="Google Shape;11705;p62"/>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2"/>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2"/>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62"/>
          <p:cNvGrpSpPr/>
          <p:nvPr/>
        </p:nvGrpSpPr>
        <p:grpSpPr>
          <a:xfrm>
            <a:off x="4858206" y="3137587"/>
            <a:ext cx="361969" cy="359274"/>
            <a:chOff x="-54836500" y="2296300"/>
            <a:chExt cx="319000" cy="316625"/>
          </a:xfrm>
        </p:grpSpPr>
        <p:sp>
          <p:nvSpPr>
            <p:cNvPr id="11709" name="Google Shape;11709;p62"/>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2"/>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2"/>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2"/>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62"/>
          <p:cNvGrpSpPr/>
          <p:nvPr/>
        </p:nvGrpSpPr>
        <p:grpSpPr>
          <a:xfrm>
            <a:off x="4879652" y="3604259"/>
            <a:ext cx="319078" cy="361090"/>
            <a:chOff x="-54817600" y="2687750"/>
            <a:chExt cx="281200" cy="318225"/>
          </a:xfrm>
        </p:grpSpPr>
        <p:sp>
          <p:nvSpPr>
            <p:cNvPr id="11714" name="Google Shape;11714;p62"/>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2"/>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2"/>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2"/>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8" name="Google Shape;11718;p62"/>
          <p:cNvGrpSpPr/>
          <p:nvPr/>
        </p:nvGrpSpPr>
        <p:grpSpPr>
          <a:xfrm>
            <a:off x="7110476" y="2684124"/>
            <a:ext cx="317290" cy="359303"/>
            <a:chOff x="-52887125" y="1903275"/>
            <a:chExt cx="279625" cy="316650"/>
          </a:xfrm>
        </p:grpSpPr>
        <p:sp>
          <p:nvSpPr>
            <p:cNvPr id="11719" name="Google Shape;11719;p62"/>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2"/>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62"/>
          <p:cNvGrpSpPr/>
          <p:nvPr/>
        </p:nvGrpSpPr>
        <p:grpSpPr>
          <a:xfrm>
            <a:off x="7089030" y="3134920"/>
            <a:ext cx="360182" cy="361969"/>
            <a:chOff x="-52906025" y="2293950"/>
            <a:chExt cx="317425" cy="319000"/>
          </a:xfrm>
        </p:grpSpPr>
        <p:sp>
          <p:nvSpPr>
            <p:cNvPr id="11722" name="Google Shape;11722;p62"/>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2"/>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2"/>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62"/>
          <p:cNvGrpSpPr/>
          <p:nvPr/>
        </p:nvGrpSpPr>
        <p:grpSpPr>
          <a:xfrm>
            <a:off x="7110476" y="3603379"/>
            <a:ext cx="317290" cy="361090"/>
            <a:chOff x="-52887125" y="2686975"/>
            <a:chExt cx="279625" cy="318225"/>
          </a:xfrm>
        </p:grpSpPr>
        <p:sp>
          <p:nvSpPr>
            <p:cNvPr id="11726" name="Google Shape;11726;p62"/>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2"/>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2"/>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2"/>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62"/>
          <p:cNvGrpSpPr/>
          <p:nvPr/>
        </p:nvGrpSpPr>
        <p:grpSpPr>
          <a:xfrm>
            <a:off x="6220848" y="4062998"/>
            <a:ext cx="318170" cy="359303"/>
            <a:chOff x="-51722225" y="1915100"/>
            <a:chExt cx="280400" cy="316650"/>
          </a:xfrm>
        </p:grpSpPr>
        <p:sp>
          <p:nvSpPr>
            <p:cNvPr id="11731" name="Google Shape;11731;p62"/>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2"/>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2"/>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2"/>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2"/>
          <p:cNvGrpSpPr/>
          <p:nvPr/>
        </p:nvGrpSpPr>
        <p:grpSpPr>
          <a:xfrm>
            <a:off x="6616678" y="1303695"/>
            <a:ext cx="370905" cy="360976"/>
            <a:chOff x="-56407800" y="1902600"/>
            <a:chExt cx="326875" cy="318125"/>
          </a:xfrm>
        </p:grpSpPr>
        <p:sp>
          <p:nvSpPr>
            <p:cNvPr id="11736" name="Google Shape;11736;p62"/>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2"/>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2"/>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62"/>
          <p:cNvGrpSpPr/>
          <p:nvPr/>
        </p:nvGrpSpPr>
        <p:grpSpPr>
          <a:xfrm>
            <a:off x="6622479" y="1790262"/>
            <a:ext cx="359303" cy="338736"/>
            <a:chOff x="-56401500" y="2304975"/>
            <a:chExt cx="316650" cy="298525"/>
          </a:xfrm>
        </p:grpSpPr>
        <p:sp>
          <p:nvSpPr>
            <p:cNvPr id="11740" name="Google Shape;11740;p62"/>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2"/>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2"/>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2"/>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62"/>
          <p:cNvGrpSpPr/>
          <p:nvPr/>
        </p:nvGrpSpPr>
        <p:grpSpPr>
          <a:xfrm>
            <a:off x="5328863" y="2682337"/>
            <a:ext cx="319985" cy="361090"/>
            <a:chOff x="-54426150" y="1901700"/>
            <a:chExt cx="282000" cy="318225"/>
          </a:xfrm>
        </p:grpSpPr>
        <p:sp>
          <p:nvSpPr>
            <p:cNvPr id="11745" name="Google Shape;11745;p62"/>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2"/>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2"/>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2"/>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62"/>
          <p:cNvGrpSpPr/>
          <p:nvPr/>
        </p:nvGrpSpPr>
        <p:grpSpPr>
          <a:xfrm>
            <a:off x="5328863" y="3135800"/>
            <a:ext cx="319985" cy="361998"/>
            <a:chOff x="-54426150" y="2294725"/>
            <a:chExt cx="282000" cy="319025"/>
          </a:xfrm>
        </p:grpSpPr>
        <p:sp>
          <p:nvSpPr>
            <p:cNvPr id="11750" name="Google Shape;11750;p62"/>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2"/>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2"/>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2"/>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2"/>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62"/>
          <p:cNvGrpSpPr/>
          <p:nvPr/>
        </p:nvGrpSpPr>
        <p:grpSpPr>
          <a:xfrm>
            <a:off x="5327076" y="3603379"/>
            <a:ext cx="323560" cy="361969"/>
            <a:chOff x="-54427725" y="2686975"/>
            <a:chExt cx="285150" cy="319000"/>
          </a:xfrm>
        </p:grpSpPr>
        <p:sp>
          <p:nvSpPr>
            <p:cNvPr id="11756" name="Google Shape;11756;p62"/>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2"/>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2"/>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2"/>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2"/>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62"/>
          <p:cNvGrpSpPr/>
          <p:nvPr/>
        </p:nvGrpSpPr>
        <p:grpSpPr>
          <a:xfrm>
            <a:off x="7533634" y="2684351"/>
            <a:ext cx="359303" cy="359984"/>
            <a:chOff x="-52513800" y="1903475"/>
            <a:chExt cx="316650" cy="317250"/>
          </a:xfrm>
        </p:grpSpPr>
        <p:sp>
          <p:nvSpPr>
            <p:cNvPr id="11762" name="Google Shape;11762;p62"/>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2"/>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62"/>
          <p:cNvGrpSpPr/>
          <p:nvPr/>
        </p:nvGrpSpPr>
        <p:grpSpPr>
          <a:xfrm>
            <a:off x="7543464" y="3136708"/>
            <a:ext cx="339644" cy="360182"/>
            <a:chOff x="-52505925" y="2295525"/>
            <a:chExt cx="299325" cy="317425"/>
          </a:xfrm>
        </p:grpSpPr>
        <p:sp>
          <p:nvSpPr>
            <p:cNvPr id="11765" name="Google Shape;11765;p62"/>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2"/>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2"/>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2"/>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62"/>
          <p:cNvGrpSpPr/>
          <p:nvPr/>
        </p:nvGrpSpPr>
        <p:grpSpPr>
          <a:xfrm>
            <a:off x="7554641" y="3603379"/>
            <a:ext cx="317290" cy="361090"/>
            <a:chOff x="-52494100" y="2686975"/>
            <a:chExt cx="279625" cy="318225"/>
          </a:xfrm>
        </p:grpSpPr>
        <p:sp>
          <p:nvSpPr>
            <p:cNvPr id="11770" name="Google Shape;11770;p62"/>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2"/>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2"/>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2"/>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62"/>
          <p:cNvGrpSpPr/>
          <p:nvPr/>
        </p:nvGrpSpPr>
        <p:grpSpPr>
          <a:xfrm>
            <a:off x="6665412" y="4064322"/>
            <a:ext cx="315503" cy="361090"/>
            <a:chOff x="-51708850" y="2305750"/>
            <a:chExt cx="278050" cy="318225"/>
          </a:xfrm>
        </p:grpSpPr>
        <p:sp>
          <p:nvSpPr>
            <p:cNvPr id="11775" name="Google Shape;11775;p62"/>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2"/>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2"/>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62"/>
          <p:cNvGrpSpPr/>
          <p:nvPr/>
        </p:nvGrpSpPr>
        <p:grpSpPr>
          <a:xfrm>
            <a:off x="7536807" y="1306109"/>
            <a:ext cx="319089" cy="362073"/>
            <a:chOff x="1044400" y="2917425"/>
            <a:chExt cx="248125" cy="281550"/>
          </a:xfrm>
        </p:grpSpPr>
        <p:sp>
          <p:nvSpPr>
            <p:cNvPr id="11779" name="Google Shape;11779;p62"/>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2"/>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2"/>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2"/>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2"/>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1784" name="Google Shape;11784;p62"/>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1785" name="Google Shape;11785;p62"/>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1786" name="Google Shape;11786;p62"/>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2"/>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8" name="Google Shape;11788;p62"/>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92" name="Shape 11792"/>
        <p:cNvGrpSpPr/>
        <p:nvPr/>
      </p:nvGrpSpPr>
      <p:grpSpPr>
        <a:xfrm>
          <a:off x="0" y="0"/>
          <a:ext cx="0" cy="0"/>
          <a:chOff x="0" y="0"/>
          <a:chExt cx="0" cy="0"/>
        </a:xfrm>
      </p:grpSpPr>
      <p:sp>
        <p:nvSpPr>
          <p:cNvPr id="11793" name="Google Shape;11793;p63"/>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1794" name="Google Shape;11794;p63"/>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1795" name="Google Shape;11795;p63"/>
          <p:cNvGrpSpPr/>
          <p:nvPr/>
        </p:nvGrpSpPr>
        <p:grpSpPr>
          <a:xfrm>
            <a:off x="889109" y="1303003"/>
            <a:ext cx="278288" cy="357036"/>
            <a:chOff x="-50489600" y="1947400"/>
            <a:chExt cx="233150" cy="299125"/>
          </a:xfrm>
        </p:grpSpPr>
        <p:sp>
          <p:nvSpPr>
            <p:cNvPr id="11796" name="Google Shape;11796;p63"/>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3"/>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63"/>
          <p:cNvGrpSpPr/>
          <p:nvPr/>
        </p:nvGrpSpPr>
        <p:grpSpPr>
          <a:xfrm>
            <a:off x="849616" y="1757960"/>
            <a:ext cx="357274" cy="358199"/>
            <a:chOff x="-50523475" y="2316000"/>
            <a:chExt cx="299325" cy="300100"/>
          </a:xfrm>
        </p:grpSpPr>
        <p:sp>
          <p:nvSpPr>
            <p:cNvPr id="11799" name="Google Shape;11799;p63"/>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3"/>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63"/>
          <p:cNvGrpSpPr/>
          <p:nvPr/>
        </p:nvGrpSpPr>
        <p:grpSpPr>
          <a:xfrm>
            <a:off x="848213" y="2207269"/>
            <a:ext cx="360079" cy="357304"/>
            <a:chOff x="-50524250" y="2686150"/>
            <a:chExt cx="301675" cy="299350"/>
          </a:xfrm>
        </p:grpSpPr>
        <p:sp>
          <p:nvSpPr>
            <p:cNvPr id="11802" name="Google Shape;11802;p63"/>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3"/>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3"/>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3"/>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3"/>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3"/>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63"/>
          <p:cNvGrpSpPr/>
          <p:nvPr/>
        </p:nvGrpSpPr>
        <p:grpSpPr>
          <a:xfrm>
            <a:off x="3070976" y="1333082"/>
            <a:ext cx="358199" cy="359154"/>
            <a:chOff x="-48633950" y="1972600"/>
            <a:chExt cx="300100" cy="300900"/>
          </a:xfrm>
        </p:grpSpPr>
        <p:sp>
          <p:nvSpPr>
            <p:cNvPr id="11809" name="Google Shape;11809;p63"/>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3"/>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63"/>
          <p:cNvGrpSpPr/>
          <p:nvPr/>
        </p:nvGrpSpPr>
        <p:grpSpPr>
          <a:xfrm>
            <a:off x="3071439" y="2237377"/>
            <a:ext cx="357274" cy="357274"/>
            <a:chOff x="-48633175" y="2711375"/>
            <a:chExt cx="299325" cy="299325"/>
          </a:xfrm>
        </p:grpSpPr>
        <p:sp>
          <p:nvSpPr>
            <p:cNvPr id="11812" name="Google Shape;11812;p63"/>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3"/>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63"/>
          <p:cNvGrpSpPr/>
          <p:nvPr/>
        </p:nvGrpSpPr>
        <p:grpSpPr>
          <a:xfrm>
            <a:off x="1757928" y="2689329"/>
            <a:ext cx="314006" cy="358229"/>
            <a:chOff x="-46753100" y="1965500"/>
            <a:chExt cx="263075" cy="300125"/>
          </a:xfrm>
        </p:grpSpPr>
        <p:sp>
          <p:nvSpPr>
            <p:cNvPr id="11815" name="Google Shape;11815;p63"/>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3"/>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7" name="Google Shape;11817;p63"/>
          <p:cNvGrpSpPr/>
          <p:nvPr/>
        </p:nvGrpSpPr>
        <p:grpSpPr>
          <a:xfrm>
            <a:off x="1735354" y="3156542"/>
            <a:ext cx="359154" cy="315916"/>
            <a:chOff x="-46772025" y="2350650"/>
            <a:chExt cx="300900" cy="264675"/>
          </a:xfrm>
        </p:grpSpPr>
        <p:sp>
          <p:nvSpPr>
            <p:cNvPr id="11818" name="Google Shape;11818;p63"/>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3"/>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63"/>
          <p:cNvGrpSpPr/>
          <p:nvPr/>
        </p:nvGrpSpPr>
        <p:grpSpPr>
          <a:xfrm>
            <a:off x="1735354" y="3590820"/>
            <a:ext cx="359154" cy="359154"/>
            <a:chOff x="-46772025" y="2701925"/>
            <a:chExt cx="300900" cy="300900"/>
          </a:xfrm>
        </p:grpSpPr>
        <p:sp>
          <p:nvSpPr>
            <p:cNvPr id="11821" name="Google Shape;11821;p63"/>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3"/>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3" name="Google Shape;11823;p63"/>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4" name="Google Shape;11824;p63"/>
          <p:cNvGrpSpPr/>
          <p:nvPr/>
        </p:nvGrpSpPr>
        <p:grpSpPr>
          <a:xfrm>
            <a:off x="1293035" y="1303928"/>
            <a:ext cx="358199" cy="359154"/>
            <a:chOff x="-50154075" y="1948175"/>
            <a:chExt cx="300100" cy="300900"/>
          </a:xfrm>
        </p:grpSpPr>
        <p:sp>
          <p:nvSpPr>
            <p:cNvPr id="11825" name="Google Shape;11825;p63"/>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3"/>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63"/>
          <p:cNvGrpSpPr/>
          <p:nvPr/>
        </p:nvGrpSpPr>
        <p:grpSpPr>
          <a:xfrm>
            <a:off x="1293035" y="1758885"/>
            <a:ext cx="358199" cy="358229"/>
            <a:chOff x="-50154850" y="2316775"/>
            <a:chExt cx="300100" cy="300125"/>
          </a:xfrm>
        </p:grpSpPr>
        <p:sp>
          <p:nvSpPr>
            <p:cNvPr id="11828" name="Google Shape;11828;p63"/>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3"/>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63"/>
          <p:cNvGrpSpPr/>
          <p:nvPr/>
        </p:nvGrpSpPr>
        <p:grpSpPr>
          <a:xfrm>
            <a:off x="1288813" y="2205896"/>
            <a:ext cx="366644" cy="356558"/>
            <a:chOff x="-50158000" y="2685000"/>
            <a:chExt cx="307175" cy="298725"/>
          </a:xfrm>
        </p:grpSpPr>
        <p:sp>
          <p:nvSpPr>
            <p:cNvPr id="11831" name="Google Shape;11831;p63"/>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3"/>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63"/>
          <p:cNvGrpSpPr/>
          <p:nvPr/>
        </p:nvGrpSpPr>
        <p:grpSpPr>
          <a:xfrm>
            <a:off x="3070499" y="1788993"/>
            <a:ext cx="359154" cy="361004"/>
            <a:chOff x="-48634750" y="2342000"/>
            <a:chExt cx="300900" cy="302450"/>
          </a:xfrm>
        </p:grpSpPr>
        <p:sp>
          <p:nvSpPr>
            <p:cNvPr id="11834" name="Google Shape;11834;p63"/>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3"/>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3"/>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3"/>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3"/>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3"/>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3"/>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3"/>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63"/>
          <p:cNvGrpSpPr/>
          <p:nvPr/>
        </p:nvGrpSpPr>
        <p:grpSpPr>
          <a:xfrm>
            <a:off x="3521599" y="1334007"/>
            <a:ext cx="361004" cy="358229"/>
            <a:chOff x="-48266125" y="1973375"/>
            <a:chExt cx="302450" cy="300125"/>
          </a:xfrm>
        </p:grpSpPr>
        <p:sp>
          <p:nvSpPr>
            <p:cNvPr id="11843" name="Google Shape;11843;p63"/>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3"/>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3"/>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3"/>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3"/>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3"/>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63"/>
          <p:cNvGrpSpPr/>
          <p:nvPr/>
        </p:nvGrpSpPr>
        <p:grpSpPr>
          <a:xfrm>
            <a:off x="3548844" y="1789769"/>
            <a:ext cx="306516" cy="358349"/>
            <a:chOff x="-48237000" y="2342650"/>
            <a:chExt cx="256800" cy="300225"/>
          </a:xfrm>
        </p:grpSpPr>
        <p:sp>
          <p:nvSpPr>
            <p:cNvPr id="11850" name="Google Shape;11850;p63"/>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3"/>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3"/>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63"/>
          <p:cNvGrpSpPr/>
          <p:nvPr/>
        </p:nvGrpSpPr>
        <p:grpSpPr>
          <a:xfrm>
            <a:off x="2180338" y="2690046"/>
            <a:ext cx="361034" cy="355633"/>
            <a:chOff x="-46404975" y="1966100"/>
            <a:chExt cx="302475" cy="297950"/>
          </a:xfrm>
        </p:grpSpPr>
        <p:sp>
          <p:nvSpPr>
            <p:cNvPr id="11854" name="Google Shape;11854;p63"/>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3"/>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3"/>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3"/>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63"/>
          <p:cNvGrpSpPr/>
          <p:nvPr/>
        </p:nvGrpSpPr>
        <p:grpSpPr>
          <a:xfrm>
            <a:off x="2181740" y="3135863"/>
            <a:ext cx="358229" cy="358199"/>
            <a:chOff x="-46401050" y="2333325"/>
            <a:chExt cx="300125" cy="300100"/>
          </a:xfrm>
        </p:grpSpPr>
        <p:sp>
          <p:nvSpPr>
            <p:cNvPr id="11859" name="Google Shape;11859;p63"/>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3"/>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3"/>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3"/>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3" name="Google Shape;11863;p63"/>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4" name="Google Shape;11864;p63"/>
          <p:cNvGrpSpPr/>
          <p:nvPr/>
        </p:nvGrpSpPr>
        <p:grpSpPr>
          <a:xfrm>
            <a:off x="3961830" y="3146218"/>
            <a:ext cx="359154" cy="359124"/>
            <a:chOff x="-44914800" y="2342000"/>
            <a:chExt cx="300900" cy="300875"/>
          </a:xfrm>
        </p:grpSpPr>
        <p:sp>
          <p:nvSpPr>
            <p:cNvPr id="11865" name="Google Shape;11865;p63"/>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3"/>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3"/>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8" name="Google Shape;11868;p63"/>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9" name="Google Shape;11869;p63"/>
          <p:cNvGrpSpPr/>
          <p:nvPr/>
        </p:nvGrpSpPr>
        <p:grpSpPr>
          <a:xfrm>
            <a:off x="1735816" y="1758736"/>
            <a:ext cx="359154" cy="357424"/>
            <a:chOff x="-49786250" y="2316650"/>
            <a:chExt cx="300900" cy="299450"/>
          </a:xfrm>
        </p:grpSpPr>
        <p:sp>
          <p:nvSpPr>
            <p:cNvPr id="11870" name="Google Shape;11870;p63"/>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3"/>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3"/>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3"/>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3"/>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3"/>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3"/>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7" name="Google Shape;11877;p63"/>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3"/>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9" name="Google Shape;11879;p63"/>
          <p:cNvGrpSpPr/>
          <p:nvPr/>
        </p:nvGrpSpPr>
        <p:grpSpPr>
          <a:xfrm>
            <a:off x="4033144" y="1788993"/>
            <a:ext cx="230365" cy="359124"/>
            <a:chOff x="-47842400" y="2342000"/>
            <a:chExt cx="193000" cy="300875"/>
          </a:xfrm>
        </p:grpSpPr>
        <p:sp>
          <p:nvSpPr>
            <p:cNvPr id="11880" name="Google Shape;11880;p63"/>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3"/>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3"/>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63"/>
          <p:cNvGrpSpPr/>
          <p:nvPr/>
        </p:nvGrpSpPr>
        <p:grpSpPr>
          <a:xfrm>
            <a:off x="3969212" y="2236452"/>
            <a:ext cx="358229" cy="359154"/>
            <a:chOff x="-47896750" y="2710600"/>
            <a:chExt cx="300125" cy="300900"/>
          </a:xfrm>
        </p:grpSpPr>
        <p:sp>
          <p:nvSpPr>
            <p:cNvPr id="11884" name="Google Shape;11884;p63"/>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3"/>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3"/>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3"/>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63"/>
          <p:cNvGrpSpPr/>
          <p:nvPr/>
        </p:nvGrpSpPr>
        <p:grpSpPr>
          <a:xfrm>
            <a:off x="2624852" y="2710009"/>
            <a:ext cx="359154" cy="314991"/>
            <a:chOff x="-46033225" y="1982825"/>
            <a:chExt cx="300900" cy="263900"/>
          </a:xfrm>
        </p:grpSpPr>
        <p:sp>
          <p:nvSpPr>
            <p:cNvPr id="11889" name="Google Shape;11889;p63"/>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3"/>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3"/>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63"/>
          <p:cNvGrpSpPr/>
          <p:nvPr/>
        </p:nvGrpSpPr>
        <p:grpSpPr>
          <a:xfrm>
            <a:off x="2621569" y="3137266"/>
            <a:ext cx="365719" cy="326151"/>
            <a:chOff x="-46034000" y="2334500"/>
            <a:chExt cx="306400" cy="273250"/>
          </a:xfrm>
        </p:grpSpPr>
        <p:sp>
          <p:nvSpPr>
            <p:cNvPr id="11893" name="Google Shape;11893;p63"/>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3"/>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3"/>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6" name="Google Shape;11896;p63"/>
          <p:cNvGrpSpPr/>
          <p:nvPr/>
        </p:nvGrpSpPr>
        <p:grpSpPr>
          <a:xfrm>
            <a:off x="2667627" y="3591655"/>
            <a:ext cx="273603" cy="356439"/>
            <a:chOff x="-45998575" y="2702625"/>
            <a:chExt cx="229225" cy="298625"/>
          </a:xfrm>
        </p:grpSpPr>
        <p:sp>
          <p:nvSpPr>
            <p:cNvPr id="11897" name="Google Shape;11897;p63"/>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3"/>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3"/>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3"/>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3"/>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3"/>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3"/>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4" name="Google Shape;11904;p63"/>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3"/>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6" name="Google Shape;11906;p63"/>
          <p:cNvGrpSpPr/>
          <p:nvPr/>
        </p:nvGrpSpPr>
        <p:grpSpPr>
          <a:xfrm>
            <a:off x="2203197" y="2205419"/>
            <a:ext cx="314961" cy="361034"/>
            <a:chOff x="-49398750" y="2684600"/>
            <a:chExt cx="263875" cy="302475"/>
          </a:xfrm>
        </p:grpSpPr>
        <p:sp>
          <p:nvSpPr>
            <p:cNvPr id="11907" name="Google Shape;11907;p63"/>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3"/>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3"/>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63"/>
          <p:cNvGrpSpPr/>
          <p:nvPr/>
        </p:nvGrpSpPr>
        <p:grpSpPr>
          <a:xfrm>
            <a:off x="873121" y="2699684"/>
            <a:ext cx="314006" cy="359154"/>
            <a:chOff x="-47509225" y="1974175"/>
            <a:chExt cx="263075" cy="300900"/>
          </a:xfrm>
        </p:grpSpPr>
        <p:sp>
          <p:nvSpPr>
            <p:cNvPr id="11911" name="Google Shape;11911;p63"/>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3"/>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3"/>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3"/>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3"/>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63"/>
          <p:cNvGrpSpPr/>
          <p:nvPr/>
        </p:nvGrpSpPr>
        <p:grpSpPr>
          <a:xfrm>
            <a:off x="849622" y="3146218"/>
            <a:ext cx="361004" cy="357961"/>
            <a:chOff x="-47529700" y="2342000"/>
            <a:chExt cx="302450" cy="299900"/>
          </a:xfrm>
        </p:grpSpPr>
        <p:sp>
          <p:nvSpPr>
            <p:cNvPr id="11917" name="Google Shape;11917;p63"/>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3"/>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63"/>
          <p:cNvGrpSpPr/>
          <p:nvPr/>
        </p:nvGrpSpPr>
        <p:grpSpPr>
          <a:xfrm>
            <a:off x="851025" y="3645367"/>
            <a:ext cx="358199" cy="272648"/>
            <a:chOff x="-47527350" y="2747625"/>
            <a:chExt cx="300100" cy="228425"/>
          </a:xfrm>
        </p:grpSpPr>
        <p:sp>
          <p:nvSpPr>
            <p:cNvPr id="11920" name="Google Shape;11920;p63"/>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3"/>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3"/>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3"/>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3"/>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3"/>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6" name="Google Shape;11926;p63"/>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7" name="Google Shape;11927;p63"/>
          <p:cNvGrpSpPr/>
          <p:nvPr/>
        </p:nvGrpSpPr>
        <p:grpSpPr>
          <a:xfrm>
            <a:off x="3073924" y="3158422"/>
            <a:ext cx="358229" cy="314961"/>
            <a:chOff x="-45664625" y="2352225"/>
            <a:chExt cx="300125" cy="263875"/>
          </a:xfrm>
        </p:grpSpPr>
        <p:sp>
          <p:nvSpPr>
            <p:cNvPr id="11928" name="Google Shape;11928;p63"/>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3"/>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3"/>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3"/>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3"/>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3"/>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3"/>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5" name="Google Shape;11935;p63"/>
          <p:cNvGrpSpPr/>
          <p:nvPr/>
        </p:nvGrpSpPr>
        <p:grpSpPr>
          <a:xfrm>
            <a:off x="3073103" y="3592401"/>
            <a:ext cx="359870" cy="357573"/>
            <a:chOff x="-45665400" y="2703250"/>
            <a:chExt cx="301500" cy="299575"/>
          </a:xfrm>
        </p:grpSpPr>
        <p:sp>
          <p:nvSpPr>
            <p:cNvPr id="11936" name="Google Shape;11936;p63"/>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3"/>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3"/>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3"/>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63"/>
          <p:cNvGrpSpPr/>
          <p:nvPr/>
        </p:nvGrpSpPr>
        <p:grpSpPr>
          <a:xfrm>
            <a:off x="2174760" y="4033337"/>
            <a:ext cx="359154" cy="360109"/>
            <a:chOff x="-44528075" y="1982825"/>
            <a:chExt cx="300900" cy="301700"/>
          </a:xfrm>
        </p:grpSpPr>
        <p:sp>
          <p:nvSpPr>
            <p:cNvPr id="11941" name="Google Shape;11941;p63"/>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3"/>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3"/>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3"/>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3"/>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3"/>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3"/>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8" name="Google Shape;11948;p63"/>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9" name="Google Shape;11949;p63"/>
          <p:cNvGrpSpPr/>
          <p:nvPr/>
        </p:nvGrpSpPr>
        <p:grpSpPr>
          <a:xfrm>
            <a:off x="2625923" y="1758885"/>
            <a:ext cx="358199" cy="358229"/>
            <a:chOff x="-49048250" y="2316775"/>
            <a:chExt cx="300100" cy="300125"/>
          </a:xfrm>
        </p:grpSpPr>
        <p:sp>
          <p:nvSpPr>
            <p:cNvPr id="11950" name="Google Shape;11950;p63"/>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3"/>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3"/>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3"/>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4" name="Google Shape;11954;p63"/>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5" name="Google Shape;11955;p63"/>
          <p:cNvGrpSpPr/>
          <p:nvPr/>
        </p:nvGrpSpPr>
        <p:grpSpPr>
          <a:xfrm>
            <a:off x="1290494" y="2699684"/>
            <a:ext cx="360109" cy="358199"/>
            <a:chOff x="-47160325" y="1974175"/>
            <a:chExt cx="301700" cy="300100"/>
          </a:xfrm>
        </p:grpSpPr>
        <p:sp>
          <p:nvSpPr>
            <p:cNvPr id="11956" name="Google Shape;11956;p63"/>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3"/>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63"/>
          <p:cNvGrpSpPr/>
          <p:nvPr/>
        </p:nvGrpSpPr>
        <p:grpSpPr>
          <a:xfrm>
            <a:off x="1290971" y="3146218"/>
            <a:ext cx="359154" cy="359124"/>
            <a:chOff x="-47159525" y="2342000"/>
            <a:chExt cx="300900" cy="300875"/>
          </a:xfrm>
        </p:grpSpPr>
        <p:sp>
          <p:nvSpPr>
            <p:cNvPr id="11959" name="Google Shape;11959;p63"/>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3"/>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3"/>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3"/>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3"/>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63"/>
          <p:cNvGrpSpPr/>
          <p:nvPr/>
        </p:nvGrpSpPr>
        <p:grpSpPr>
          <a:xfrm>
            <a:off x="1291448" y="3603054"/>
            <a:ext cx="358199" cy="359154"/>
            <a:chOff x="-47157950" y="2712175"/>
            <a:chExt cx="300100" cy="300900"/>
          </a:xfrm>
        </p:grpSpPr>
        <p:sp>
          <p:nvSpPr>
            <p:cNvPr id="11965" name="Google Shape;11965;p63"/>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3"/>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3"/>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3"/>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3"/>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3"/>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3"/>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2" name="Google Shape;11972;p63"/>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3" name="Google Shape;11973;p63"/>
          <p:cNvGrpSpPr/>
          <p:nvPr/>
        </p:nvGrpSpPr>
        <p:grpSpPr>
          <a:xfrm>
            <a:off x="3535175" y="3135863"/>
            <a:ext cx="315886" cy="358199"/>
            <a:chOff x="-45278675" y="2333325"/>
            <a:chExt cx="264650" cy="300100"/>
          </a:xfrm>
        </p:grpSpPr>
        <p:sp>
          <p:nvSpPr>
            <p:cNvPr id="11974" name="Google Shape;11974;p63"/>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3"/>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3"/>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3"/>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63"/>
          <p:cNvGrpSpPr/>
          <p:nvPr/>
        </p:nvGrpSpPr>
        <p:grpSpPr>
          <a:xfrm>
            <a:off x="3545500" y="3590820"/>
            <a:ext cx="295237" cy="358229"/>
            <a:chOff x="-45270025" y="2701925"/>
            <a:chExt cx="247350" cy="300125"/>
          </a:xfrm>
        </p:grpSpPr>
        <p:sp>
          <p:nvSpPr>
            <p:cNvPr id="11979" name="Google Shape;11979;p63"/>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3"/>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3"/>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3"/>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3" name="Google Shape;11983;p63"/>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4" name="Google Shape;11984;p63"/>
          <p:cNvGrpSpPr/>
          <p:nvPr/>
        </p:nvGrpSpPr>
        <p:grpSpPr>
          <a:xfrm>
            <a:off x="2209567" y="1743737"/>
            <a:ext cx="307444" cy="366556"/>
            <a:chOff x="2209567" y="1972337"/>
            <a:chExt cx="307444" cy="366556"/>
          </a:xfrm>
        </p:grpSpPr>
        <p:sp>
          <p:nvSpPr>
            <p:cNvPr id="11985" name="Google Shape;11985;p63"/>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3"/>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3"/>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8" name="Google Shape;11988;p63"/>
            <p:cNvGrpSpPr/>
            <p:nvPr/>
          </p:nvGrpSpPr>
          <p:grpSpPr>
            <a:xfrm>
              <a:off x="2209567" y="2078266"/>
              <a:ext cx="307444" cy="260626"/>
              <a:chOff x="1636184" y="2959225"/>
              <a:chExt cx="232666" cy="197250"/>
            </a:xfrm>
          </p:grpSpPr>
          <p:sp>
            <p:nvSpPr>
              <p:cNvPr id="11989" name="Google Shape;11989;p63"/>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3"/>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3"/>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992" name="Google Shape;11992;p63"/>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993" name="Google Shape;11993;p63"/>
          <p:cNvGrpSpPr/>
          <p:nvPr/>
        </p:nvGrpSpPr>
        <p:grpSpPr>
          <a:xfrm>
            <a:off x="3577265" y="2235011"/>
            <a:ext cx="258542" cy="365154"/>
            <a:chOff x="-47300587" y="123275"/>
            <a:chExt cx="190975" cy="269725"/>
          </a:xfrm>
        </p:grpSpPr>
        <p:sp>
          <p:nvSpPr>
            <p:cNvPr id="11994" name="Google Shape;11994;p63"/>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3"/>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3"/>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3"/>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3"/>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63"/>
          <p:cNvGrpSpPr/>
          <p:nvPr/>
        </p:nvGrpSpPr>
        <p:grpSpPr>
          <a:xfrm>
            <a:off x="4870788" y="1304201"/>
            <a:ext cx="342328" cy="339793"/>
            <a:chOff x="-13966675" y="1639700"/>
            <a:chExt cx="354450" cy="351825"/>
          </a:xfrm>
        </p:grpSpPr>
        <p:sp>
          <p:nvSpPr>
            <p:cNvPr id="12000" name="Google Shape;12000;p6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5" name="Google Shape;12005;p63"/>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3"/>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7" name="Google Shape;12007;p63"/>
          <p:cNvGrpSpPr/>
          <p:nvPr/>
        </p:nvGrpSpPr>
        <p:grpSpPr>
          <a:xfrm>
            <a:off x="6667277" y="1303887"/>
            <a:ext cx="340034" cy="340420"/>
            <a:chOff x="-12199250" y="1662675"/>
            <a:chExt cx="352075" cy="352475"/>
          </a:xfrm>
        </p:grpSpPr>
        <p:sp>
          <p:nvSpPr>
            <p:cNvPr id="12008" name="Google Shape;12008;p6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1" name="Google Shape;12011;p63"/>
          <p:cNvGrpSpPr/>
          <p:nvPr/>
        </p:nvGrpSpPr>
        <p:grpSpPr>
          <a:xfrm>
            <a:off x="6666130" y="1710754"/>
            <a:ext cx="342328" cy="342328"/>
            <a:chOff x="-12199250" y="2096250"/>
            <a:chExt cx="354450" cy="354450"/>
          </a:xfrm>
        </p:grpSpPr>
        <p:sp>
          <p:nvSpPr>
            <p:cNvPr id="12012" name="Google Shape;12012;p6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63"/>
          <p:cNvGrpSpPr/>
          <p:nvPr/>
        </p:nvGrpSpPr>
        <p:grpSpPr>
          <a:xfrm>
            <a:off x="6667277" y="2119708"/>
            <a:ext cx="340034" cy="341579"/>
            <a:chOff x="-12199250" y="2530225"/>
            <a:chExt cx="352075" cy="353675"/>
          </a:xfrm>
        </p:grpSpPr>
        <p:sp>
          <p:nvSpPr>
            <p:cNvPr id="12015" name="Google Shape;12015;p6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9" name="Google Shape;12019;p63"/>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0" name="Google Shape;12020;p63"/>
          <p:cNvGrpSpPr/>
          <p:nvPr/>
        </p:nvGrpSpPr>
        <p:grpSpPr>
          <a:xfrm>
            <a:off x="4870788" y="2959488"/>
            <a:ext cx="342328" cy="339310"/>
            <a:chOff x="-10462550" y="2057650"/>
            <a:chExt cx="354450" cy="351325"/>
          </a:xfrm>
        </p:grpSpPr>
        <p:sp>
          <p:nvSpPr>
            <p:cNvPr id="12021" name="Google Shape;12021;p6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3" name="Google Shape;12023;p63"/>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4" name="Google Shape;12024;p63"/>
          <p:cNvGrpSpPr/>
          <p:nvPr/>
        </p:nvGrpSpPr>
        <p:grpSpPr>
          <a:xfrm>
            <a:off x="6649772" y="2551051"/>
            <a:ext cx="375044" cy="340541"/>
            <a:chOff x="-8692750" y="1622100"/>
            <a:chExt cx="388325" cy="352600"/>
          </a:xfrm>
        </p:grpSpPr>
        <p:sp>
          <p:nvSpPr>
            <p:cNvPr id="12025" name="Google Shape;12025;p6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63"/>
          <p:cNvGrpSpPr/>
          <p:nvPr/>
        </p:nvGrpSpPr>
        <p:grpSpPr>
          <a:xfrm>
            <a:off x="5304253" y="1303307"/>
            <a:ext cx="341555" cy="341579"/>
            <a:chOff x="-13529550" y="1639425"/>
            <a:chExt cx="353650" cy="353675"/>
          </a:xfrm>
        </p:grpSpPr>
        <p:sp>
          <p:nvSpPr>
            <p:cNvPr id="12028" name="Google Shape;12028;p6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63"/>
          <p:cNvGrpSpPr/>
          <p:nvPr/>
        </p:nvGrpSpPr>
        <p:grpSpPr>
          <a:xfrm>
            <a:off x="5303106" y="1711889"/>
            <a:ext cx="343849" cy="340058"/>
            <a:chOff x="-13531925" y="2075775"/>
            <a:chExt cx="356025" cy="352100"/>
          </a:xfrm>
        </p:grpSpPr>
        <p:sp>
          <p:nvSpPr>
            <p:cNvPr id="12037" name="Google Shape;12037;p6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63"/>
          <p:cNvGrpSpPr/>
          <p:nvPr/>
        </p:nvGrpSpPr>
        <p:grpSpPr>
          <a:xfrm>
            <a:off x="5304627" y="2120094"/>
            <a:ext cx="340807" cy="340807"/>
            <a:chOff x="-13528775" y="2507400"/>
            <a:chExt cx="352875" cy="352875"/>
          </a:xfrm>
        </p:grpSpPr>
        <p:sp>
          <p:nvSpPr>
            <p:cNvPr id="12040" name="Google Shape;12040;p6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3" name="Google Shape;12043;p63"/>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3"/>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5" name="Google Shape;12045;p63"/>
          <p:cNvGrpSpPr/>
          <p:nvPr/>
        </p:nvGrpSpPr>
        <p:grpSpPr>
          <a:xfrm>
            <a:off x="7140133" y="2119708"/>
            <a:ext cx="308090" cy="341579"/>
            <a:chOff x="-11747150" y="2530225"/>
            <a:chExt cx="319000" cy="353675"/>
          </a:xfrm>
        </p:grpSpPr>
        <p:sp>
          <p:nvSpPr>
            <p:cNvPr id="12046" name="Google Shape;12046;p6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63"/>
          <p:cNvGrpSpPr/>
          <p:nvPr/>
        </p:nvGrpSpPr>
        <p:grpSpPr>
          <a:xfrm>
            <a:off x="5304627" y="2550919"/>
            <a:ext cx="340807" cy="340807"/>
            <a:chOff x="-10027775" y="1622900"/>
            <a:chExt cx="352875" cy="352875"/>
          </a:xfrm>
        </p:grpSpPr>
        <p:sp>
          <p:nvSpPr>
            <p:cNvPr id="12049" name="Google Shape;12049;p6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5" name="Google Shape;12055;p63"/>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6" name="Google Shape;12056;p63"/>
          <p:cNvGrpSpPr/>
          <p:nvPr/>
        </p:nvGrpSpPr>
        <p:grpSpPr>
          <a:xfrm>
            <a:off x="8031595" y="2576583"/>
            <a:ext cx="322553" cy="342328"/>
            <a:chOff x="-10019125" y="2490075"/>
            <a:chExt cx="333975" cy="354450"/>
          </a:xfrm>
        </p:grpSpPr>
        <p:sp>
          <p:nvSpPr>
            <p:cNvPr id="12057" name="Google Shape;12057;p6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1" name="Google Shape;12061;p63"/>
          <p:cNvGrpSpPr/>
          <p:nvPr/>
        </p:nvGrpSpPr>
        <p:grpSpPr>
          <a:xfrm>
            <a:off x="6661180" y="2957593"/>
            <a:ext cx="352227" cy="343100"/>
            <a:chOff x="-8684100" y="2032450"/>
            <a:chExt cx="364700" cy="355250"/>
          </a:xfrm>
        </p:grpSpPr>
        <p:sp>
          <p:nvSpPr>
            <p:cNvPr id="12062" name="Google Shape;12062;p6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5" name="Google Shape;12065;p63"/>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6" name="Google Shape;12066;p63"/>
          <p:cNvGrpSpPr/>
          <p:nvPr/>
        </p:nvGrpSpPr>
        <p:grpSpPr>
          <a:xfrm>
            <a:off x="5752039" y="1711056"/>
            <a:ext cx="343849" cy="341724"/>
            <a:chOff x="-13095575" y="2073400"/>
            <a:chExt cx="356025" cy="353825"/>
          </a:xfrm>
        </p:grpSpPr>
        <p:sp>
          <p:nvSpPr>
            <p:cNvPr id="12067" name="Google Shape;12067;p6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5" name="Google Shape;12075;p63"/>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6" name="Google Shape;12076;p63"/>
          <p:cNvGrpSpPr/>
          <p:nvPr/>
        </p:nvGrpSpPr>
        <p:grpSpPr>
          <a:xfrm>
            <a:off x="7576787" y="1302885"/>
            <a:ext cx="343100" cy="342424"/>
            <a:chOff x="-11332875" y="1660700"/>
            <a:chExt cx="355250" cy="354550"/>
          </a:xfrm>
        </p:grpSpPr>
        <p:sp>
          <p:nvSpPr>
            <p:cNvPr id="12077" name="Google Shape;12077;p6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1" name="Google Shape;12081;p63"/>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3"/>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3" name="Google Shape;12083;p63"/>
          <p:cNvGrpSpPr/>
          <p:nvPr/>
        </p:nvGrpSpPr>
        <p:grpSpPr>
          <a:xfrm>
            <a:off x="5774096" y="2549397"/>
            <a:ext cx="299736" cy="343849"/>
            <a:chOff x="-9570950" y="1622100"/>
            <a:chExt cx="310350" cy="356025"/>
          </a:xfrm>
        </p:grpSpPr>
        <p:sp>
          <p:nvSpPr>
            <p:cNvPr id="12084" name="Google Shape;12084;p6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63"/>
          <p:cNvGrpSpPr/>
          <p:nvPr/>
        </p:nvGrpSpPr>
        <p:grpSpPr>
          <a:xfrm>
            <a:off x="5752800" y="2958353"/>
            <a:ext cx="342328" cy="341579"/>
            <a:chOff x="-9594575" y="2056875"/>
            <a:chExt cx="354450" cy="353675"/>
          </a:xfrm>
        </p:grpSpPr>
        <p:sp>
          <p:nvSpPr>
            <p:cNvPr id="12087" name="Google Shape;12087;p6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0" name="Google Shape;12090;p63"/>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1" name="Google Shape;12091;p63"/>
          <p:cNvGrpSpPr/>
          <p:nvPr/>
        </p:nvGrpSpPr>
        <p:grpSpPr>
          <a:xfrm>
            <a:off x="6208482" y="1303693"/>
            <a:ext cx="342328" cy="340807"/>
            <a:chOff x="-12661600" y="1640225"/>
            <a:chExt cx="354450" cy="352875"/>
          </a:xfrm>
        </p:grpSpPr>
        <p:sp>
          <p:nvSpPr>
            <p:cNvPr id="12092" name="Google Shape;12092;p6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63"/>
          <p:cNvGrpSpPr/>
          <p:nvPr/>
        </p:nvGrpSpPr>
        <p:grpSpPr>
          <a:xfrm>
            <a:off x="6208857" y="1732231"/>
            <a:ext cx="341579" cy="299374"/>
            <a:chOff x="-12660025" y="2096250"/>
            <a:chExt cx="353675" cy="309975"/>
          </a:xfrm>
        </p:grpSpPr>
        <p:sp>
          <p:nvSpPr>
            <p:cNvPr id="12096" name="Google Shape;12096;p6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63"/>
          <p:cNvGrpSpPr/>
          <p:nvPr/>
        </p:nvGrpSpPr>
        <p:grpSpPr>
          <a:xfrm>
            <a:off x="6207335" y="2119527"/>
            <a:ext cx="344622" cy="341941"/>
            <a:chOff x="-12663175" y="2506800"/>
            <a:chExt cx="356825" cy="354050"/>
          </a:xfrm>
        </p:grpSpPr>
        <p:sp>
          <p:nvSpPr>
            <p:cNvPr id="12103" name="Google Shape;12103;p6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63"/>
          <p:cNvGrpSpPr/>
          <p:nvPr/>
        </p:nvGrpSpPr>
        <p:grpSpPr>
          <a:xfrm>
            <a:off x="8022468" y="1303307"/>
            <a:ext cx="340807" cy="341579"/>
            <a:chOff x="-10896525" y="1663050"/>
            <a:chExt cx="352875" cy="353675"/>
          </a:xfrm>
        </p:grpSpPr>
        <p:sp>
          <p:nvSpPr>
            <p:cNvPr id="12108" name="Google Shape;12108;p6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0" name="Google Shape;12110;p63"/>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1" name="Google Shape;12111;p63"/>
          <p:cNvGrpSpPr/>
          <p:nvPr/>
        </p:nvGrpSpPr>
        <p:grpSpPr>
          <a:xfrm>
            <a:off x="8022082" y="2130742"/>
            <a:ext cx="341579" cy="319511"/>
            <a:chOff x="-10898100" y="2542050"/>
            <a:chExt cx="353675" cy="330825"/>
          </a:xfrm>
        </p:grpSpPr>
        <p:sp>
          <p:nvSpPr>
            <p:cNvPr id="12112" name="Google Shape;12112;p6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63"/>
          <p:cNvGrpSpPr/>
          <p:nvPr/>
        </p:nvGrpSpPr>
        <p:grpSpPr>
          <a:xfrm>
            <a:off x="6209617" y="2551607"/>
            <a:ext cx="340058" cy="339430"/>
            <a:chOff x="-9157450" y="1622750"/>
            <a:chExt cx="352100" cy="351450"/>
          </a:xfrm>
        </p:grpSpPr>
        <p:sp>
          <p:nvSpPr>
            <p:cNvPr id="12119" name="Google Shape;12119;p6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1" name="Google Shape;12121;p63"/>
          <p:cNvGrpSpPr/>
          <p:nvPr/>
        </p:nvGrpSpPr>
        <p:grpSpPr>
          <a:xfrm>
            <a:off x="6247658" y="2959874"/>
            <a:ext cx="263977" cy="338537"/>
            <a:chOff x="-9119650" y="2056875"/>
            <a:chExt cx="273325" cy="350525"/>
          </a:xfrm>
        </p:grpSpPr>
        <p:sp>
          <p:nvSpPr>
            <p:cNvPr id="12122" name="Google Shape;12122;p6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4" name="Google Shape;12124;p63"/>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3"/>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6" name="Google Shape;12126;p63"/>
          <p:cNvGrpSpPr/>
          <p:nvPr/>
        </p:nvGrpSpPr>
        <p:grpSpPr>
          <a:xfrm>
            <a:off x="7576790" y="2989279"/>
            <a:ext cx="343094" cy="341569"/>
            <a:chOff x="6001575" y="3119050"/>
            <a:chExt cx="315025" cy="313625"/>
          </a:xfrm>
        </p:grpSpPr>
        <p:sp>
          <p:nvSpPr>
            <p:cNvPr id="12127" name="Google Shape;12127;p6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32" name="Shape 12132"/>
        <p:cNvGrpSpPr/>
        <p:nvPr/>
      </p:nvGrpSpPr>
      <p:grpSpPr>
        <a:xfrm>
          <a:off x="0" y="0"/>
          <a:ext cx="0" cy="0"/>
          <a:chOff x="0" y="0"/>
          <a:chExt cx="0" cy="0"/>
        </a:xfrm>
      </p:grpSpPr>
      <p:sp>
        <p:nvSpPr>
          <p:cNvPr id="12133" name="Google Shape;12133;p64"/>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4" name="Google Shape;12134;p64"/>
          <p:cNvGrpSpPr/>
          <p:nvPr/>
        </p:nvGrpSpPr>
        <p:grpSpPr>
          <a:xfrm>
            <a:off x="829227" y="2273195"/>
            <a:ext cx="476329" cy="476213"/>
            <a:chOff x="-21298675" y="2414425"/>
            <a:chExt cx="306400" cy="306325"/>
          </a:xfrm>
        </p:grpSpPr>
        <p:sp>
          <p:nvSpPr>
            <p:cNvPr id="12135" name="Google Shape;12135;p64"/>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4"/>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4"/>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8" name="Google Shape;12138;p64"/>
          <p:cNvGrpSpPr/>
          <p:nvPr/>
        </p:nvGrpSpPr>
        <p:grpSpPr>
          <a:xfrm>
            <a:off x="828605" y="2865128"/>
            <a:ext cx="477573" cy="445432"/>
            <a:chOff x="-21299475" y="2798025"/>
            <a:chExt cx="307200" cy="286525"/>
          </a:xfrm>
        </p:grpSpPr>
        <p:sp>
          <p:nvSpPr>
            <p:cNvPr id="12139" name="Google Shape;12139;p64"/>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4"/>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4"/>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4"/>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4"/>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4"/>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4"/>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4"/>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4"/>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4"/>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4"/>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4"/>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1" name="Google Shape;12151;p64"/>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4"/>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4"/>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4" name="Google Shape;12154;p64"/>
          <p:cNvGrpSpPr/>
          <p:nvPr/>
        </p:nvGrpSpPr>
        <p:grpSpPr>
          <a:xfrm>
            <a:off x="6697960" y="1688917"/>
            <a:ext cx="413912" cy="472676"/>
            <a:chOff x="-17545650" y="2051350"/>
            <a:chExt cx="266250" cy="304050"/>
          </a:xfrm>
        </p:grpSpPr>
        <p:sp>
          <p:nvSpPr>
            <p:cNvPr id="12155" name="Google Shape;12155;p64"/>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4"/>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4"/>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4"/>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9" name="Google Shape;12159;p64"/>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0" name="Google Shape;12160;p64"/>
          <p:cNvGrpSpPr/>
          <p:nvPr/>
        </p:nvGrpSpPr>
        <p:grpSpPr>
          <a:xfrm>
            <a:off x="6668578" y="2865574"/>
            <a:ext cx="472676" cy="444538"/>
            <a:chOff x="-17565350" y="2809825"/>
            <a:chExt cx="304050" cy="285950"/>
          </a:xfrm>
        </p:grpSpPr>
        <p:sp>
          <p:nvSpPr>
            <p:cNvPr id="12161" name="Google Shape;12161;p64"/>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4"/>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4"/>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4"/>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4"/>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6" name="Google Shape;12166;p64"/>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4"/>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4"/>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9" name="Google Shape;12169;p64"/>
          <p:cNvGrpSpPr/>
          <p:nvPr/>
        </p:nvGrpSpPr>
        <p:grpSpPr>
          <a:xfrm>
            <a:off x="1441487" y="2850904"/>
            <a:ext cx="416283" cy="473881"/>
            <a:chOff x="-20904875" y="2788575"/>
            <a:chExt cx="267775" cy="304825"/>
          </a:xfrm>
        </p:grpSpPr>
        <p:sp>
          <p:nvSpPr>
            <p:cNvPr id="12170" name="Google Shape;12170;p64"/>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4"/>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64"/>
          <p:cNvGrpSpPr/>
          <p:nvPr/>
        </p:nvGrpSpPr>
        <p:grpSpPr>
          <a:xfrm>
            <a:off x="4381902" y="2275564"/>
            <a:ext cx="360045" cy="471471"/>
            <a:chOff x="-19006700" y="2434925"/>
            <a:chExt cx="231600" cy="303275"/>
          </a:xfrm>
        </p:grpSpPr>
        <p:sp>
          <p:nvSpPr>
            <p:cNvPr id="12173" name="Google Shape;12173;p64"/>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4"/>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4"/>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4"/>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7" name="Google Shape;12177;p64"/>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4"/>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9" name="Google Shape;12179;p64"/>
          <p:cNvGrpSpPr/>
          <p:nvPr/>
        </p:nvGrpSpPr>
        <p:grpSpPr>
          <a:xfrm>
            <a:off x="7260501" y="2289051"/>
            <a:ext cx="473881" cy="444499"/>
            <a:chOff x="-17190425" y="2435725"/>
            <a:chExt cx="304825" cy="285925"/>
          </a:xfrm>
        </p:grpSpPr>
        <p:sp>
          <p:nvSpPr>
            <p:cNvPr id="12180" name="Google Shape;12180;p64"/>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4"/>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4"/>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3" name="Google Shape;12183;p64"/>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4" name="Google Shape;12184;p64"/>
          <p:cNvGrpSpPr/>
          <p:nvPr/>
        </p:nvGrpSpPr>
        <p:grpSpPr>
          <a:xfrm>
            <a:off x="4915227" y="3444650"/>
            <a:ext cx="476329" cy="475086"/>
            <a:chOff x="-15719925" y="2416825"/>
            <a:chExt cx="306400" cy="305600"/>
          </a:xfrm>
        </p:grpSpPr>
        <p:sp>
          <p:nvSpPr>
            <p:cNvPr id="12185" name="Google Shape;12185;p64"/>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4"/>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8" name="Google Shape;12188;p64"/>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0" name="Google Shape;12190;p64"/>
          <p:cNvGrpSpPr/>
          <p:nvPr/>
        </p:nvGrpSpPr>
        <p:grpSpPr>
          <a:xfrm>
            <a:off x="2001521" y="2851506"/>
            <a:ext cx="479983" cy="472676"/>
            <a:chOff x="-20550425" y="2789350"/>
            <a:chExt cx="308750" cy="304050"/>
          </a:xfrm>
        </p:grpSpPr>
        <p:sp>
          <p:nvSpPr>
            <p:cNvPr id="12191" name="Google Shape;12191;p64"/>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4"/>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64"/>
          <p:cNvGrpSpPr/>
          <p:nvPr/>
        </p:nvGrpSpPr>
        <p:grpSpPr>
          <a:xfrm>
            <a:off x="4916888" y="1688158"/>
            <a:ext cx="473920" cy="474192"/>
            <a:chOff x="-18666450" y="2059825"/>
            <a:chExt cx="304850" cy="305025"/>
          </a:xfrm>
        </p:grpSpPr>
        <p:sp>
          <p:nvSpPr>
            <p:cNvPr id="12194" name="Google Shape;12194;p64"/>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4"/>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6" name="Google Shape;12196;p64"/>
          <p:cNvGrpSpPr/>
          <p:nvPr/>
        </p:nvGrpSpPr>
        <p:grpSpPr>
          <a:xfrm>
            <a:off x="4916286" y="2275584"/>
            <a:ext cx="475125" cy="471432"/>
            <a:chOff x="-18668025" y="2435725"/>
            <a:chExt cx="305625" cy="303250"/>
          </a:xfrm>
        </p:grpSpPr>
        <p:sp>
          <p:nvSpPr>
            <p:cNvPr id="12197" name="Google Shape;12197;p64"/>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4"/>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9" name="Google Shape;12199;p64"/>
          <p:cNvGrpSpPr/>
          <p:nvPr/>
        </p:nvGrpSpPr>
        <p:grpSpPr>
          <a:xfrm>
            <a:off x="4915683" y="2850902"/>
            <a:ext cx="476329" cy="473881"/>
            <a:chOff x="-18668800" y="2807475"/>
            <a:chExt cx="306400" cy="304825"/>
          </a:xfrm>
        </p:grpSpPr>
        <p:sp>
          <p:nvSpPr>
            <p:cNvPr id="12200" name="Google Shape;12200;p64"/>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4"/>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4"/>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4"/>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4"/>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4"/>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4"/>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4"/>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4"/>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64"/>
          <p:cNvGrpSpPr/>
          <p:nvPr/>
        </p:nvGrpSpPr>
        <p:grpSpPr>
          <a:xfrm>
            <a:off x="7869652" y="1687693"/>
            <a:ext cx="416361" cy="475125"/>
            <a:chOff x="-16798200" y="2050575"/>
            <a:chExt cx="267825" cy="305625"/>
          </a:xfrm>
        </p:grpSpPr>
        <p:sp>
          <p:nvSpPr>
            <p:cNvPr id="12210" name="Google Shape;12210;p64"/>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4"/>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4"/>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3" name="Google Shape;12213;p64"/>
          <p:cNvGrpSpPr/>
          <p:nvPr/>
        </p:nvGrpSpPr>
        <p:grpSpPr>
          <a:xfrm>
            <a:off x="7840270" y="2852127"/>
            <a:ext cx="475125" cy="471432"/>
            <a:chOff x="-16817100" y="2801175"/>
            <a:chExt cx="305625" cy="303250"/>
          </a:xfrm>
        </p:grpSpPr>
        <p:sp>
          <p:nvSpPr>
            <p:cNvPr id="12214" name="Google Shape;12214;p64"/>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4"/>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4"/>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4"/>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4"/>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4"/>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4"/>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4"/>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2" name="Google Shape;12222;p64"/>
          <p:cNvGrpSpPr/>
          <p:nvPr/>
        </p:nvGrpSpPr>
        <p:grpSpPr>
          <a:xfrm>
            <a:off x="7247390" y="3444614"/>
            <a:ext cx="476329" cy="475125"/>
            <a:chOff x="-15717575" y="2786200"/>
            <a:chExt cx="306400" cy="305625"/>
          </a:xfrm>
        </p:grpSpPr>
        <p:sp>
          <p:nvSpPr>
            <p:cNvPr id="12223" name="Google Shape;12223;p64"/>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4"/>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4"/>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4"/>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4"/>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4"/>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4"/>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0" name="Google Shape;12230;p64"/>
          <p:cNvGrpSpPr/>
          <p:nvPr/>
        </p:nvGrpSpPr>
        <p:grpSpPr>
          <a:xfrm>
            <a:off x="2584963" y="1688296"/>
            <a:ext cx="475125" cy="473920"/>
            <a:chOff x="-20173175" y="2038750"/>
            <a:chExt cx="305625" cy="304850"/>
          </a:xfrm>
        </p:grpSpPr>
        <p:sp>
          <p:nvSpPr>
            <p:cNvPr id="12231" name="Google Shape;12231;p64"/>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4"/>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3" name="Google Shape;12233;p64"/>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4" name="Google Shape;12234;p64"/>
          <p:cNvGrpSpPr/>
          <p:nvPr/>
        </p:nvGrpSpPr>
        <p:grpSpPr>
          <a:xfrm>
            <a:off x="2586187" y="2850282"/>
            <a:ext cx="472676" cy="475125"/>
            <a:chOff x="-20173175" y="2787775"/>
            <a:chExt cx="304050" cy="305625"/>
          </a:xfrm>
        </p:grpSpPr>
        <p:sp>
          <p:nvSpPr>
            <p:cNvPr id="12235" name="Google Shape;12235;p64"/>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4"/>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4"/>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4"/>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4"/>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4"/>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4"/>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2" name="Google Shape;12242;p64"/>
          <p:cNvGrpSpPr/>
          <p:nvPr/>
        </p:nvGrpSpPr>
        <p:grpSpPr>
          <a:xfrm>
            <a:off x="5511171" y="2275564"/>
            <a:ext cx="473881" cy="471471"/>
            <a:chOff x="-18294675" y="2434925"/>
            <a:chExt cx="304825" cy="303275"/>
          </a:xfrm>
        </p:grpSpPr>
        <p:sp>
          <p:nvSpPr>
            <p:cNvPr id="12243" name="Google Shape;12243;p64"/>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4"/>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4"/>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64"/>
          <p:cNvGrpSpPr/>
          <p:nvPr/>
        </p:nvGrpSpPr>
        <p:grpSpPr>
          <a:xfrm>
            <a:off x="5567487" y="2852107"/>
            <a:ext cx="361250" cy="471471"/>
            <a:chOff x="-18258450" y="2809825"/>
            <a:chExt cx="232375" cy="303275"/>
          </a:xfrm>
        </p:grpSpPr>
        <p:sp>
          <p:nvSpPr>
            <p:cNvPr id="12247" name="Google Shape;12247;p64"/>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4"/>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4"/>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0" name="Google Shape;12250;p64"/>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1" name="Google Shape;12251;p64"/>
          <p:cNvGrpSpPr/>
          <p:nvPr/>
        </p:nvGrpSpPr>
        <p:grpSpPr>
          <a:xfrm>
            <a:off x="3777686" y="3445233"/>
            <a:ext cx="415117" cy="473920"/>
            <a:chOff x="-16422500" y="2425450"/>
            <a:chExt cx="267025" cy="304850"/>
          </a:xfrm>
        </p:grpSpPr>
        <p:sp>
          <p:nvSpPr>
            <p:cNvPr id="12252" name="Google Shape;12252;p64"/>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4"/>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4"/>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5" name="Google Shape;12255;p64"/>
          <p:cNvGrpSpPr/>
          <p:nvPr/>
        </p:nvGrpSpPr>
        <p:grpSpPr>
          <a:xfrm>
            <a:off x="6080447" y="3445838"/>
            <a:ext cx="473920" cy="472676"/>
            <a:chOff x="-16442200" y="2801175"/>
            <a:chExt cx="304850" cy="304050"/>
          </a:xfrm>
        </p:grpSpPr>
        <p:sp>
          <p:nvSpPr>
            <p:cNvPr id="12256" name="Google Shape;12256;p64"/>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4"/>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4"/>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9" name="Google Shape;12259;p64"/>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4"/>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1" name="Google Shape;12261;p64"/>
          <p:cNvGrpSpPr/>
          <p:nvPr/>
        </p:nvGrpSpPr>
        <p:grpSpPr>
          <a:xfrm>
            <a:off x="3156161" y="2276343"/>
            <a:ext cx="481265" cy="469917"/>
            <a:chOff x="-19802200" y="2416025"/>
            <a:chExt cx="309575" cy="302275"/>
          </a:xfrm>
        </p:grpSpPr>
        <p:sp>
          <p:nvSpPr>
            <p:cNvPr id="12262" name="Google Shape;12262;p64"/>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4"/>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4"/>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4"/>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4"/>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64"/>
          <p:cNvGrpSpPr/>
          <p:nvPr/>
        </p:nvGrpSpPr>
        <p:grpSpPr>
          <a:xfrm>
            <a:off x="3159232" y="2851506"/>
            <a:ext cx="475125" cy="472676"/>
            <a:chOff x="-19801400" y="2788575"/>
            <a:chExt cx="305625" cy="304050"/>
          </a:xfrm>
        </p:grpSpPr>
        <p:sp>
          <p:nvSpPr>
            <p:cNvPr id="12268" name="Google Shape;12268;p64"/>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4"/>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4"/>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4"/>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4"/>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4"/>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64"/>
          <p:cNvGrpSpPr/>
          <p:nvPr/>
        </p:nvGrpSpPr>
        <p:grpSpPr>
          <a:xfrm>
            <a:off x="6114308" y="1688916"/>
            <a:ext cx="422463" cy="472676"/>
            <a:chOff x="-17903225" y="2060800"/>
            <a:chExt cx="271750" cy="304050"/>
          </a:xfrm>
        </p:grpSpPr>
        <p:sp>
          <p:nvSpPr>
            <p:cNvPr id="12275" name="Google Shape;12275;p64"/>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4"/>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4"/>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64"/>
          <p:cNvGrpSpPr/>
          <p:nvPr/>
        </p:nvGrpSpPr>
        <p:grpSpPr>
          <a:xfrm>
            <a:off x="6088599" y="2274962"/>
            <a:ext cx="473881" cy="472676"/>
            <a:chOff x="-17918975" y="2435725"/>
            <a:chExt cx="304825" cy="304050"/>
          </a:xfrm>
        </p:grpSpPr>
        <p:sp>
          <p:nvSpPr>
            <p:cNvPr id="12279" name="Google Shape;12279;p64"/>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4"/>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4"/>
          <p:cNvGrpSpPr/>
          <p:nvPr/>
        </p:nvGrpSpPr>
        <p:grpSpPr>
          <a:xfrm>
            <a:off x="6117359" y="2852729"/>
            <a:ext cx="416361" cy="470228"/>
            <a:chOff x="-17899300" y="2810625"/>
            <a:chExt cx="267825" cy="302475"/>
          </a:xfrm>
        </p:grpSpPr>
        <p:sp>
          <p:nvSpPr>
            <p:cNvPr id="12282" name="Google Shape;12282;p64"/>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4"/>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4"/>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64"/>
          <p:cNvGrpSpPr/>
          <p:nvPr/>
        </p:nvGrpSpPr>
        <p:grpSpPr>
          <a:xfrm>
            <a:off x="2023212" y="3461166"/>
            <a:ext cx="472676" cy="442089"/>
            <a:chOff x="-16066500" y="2060800"/>
            <a:chExt cx="304050" cy="284375"/>
          </a:xfrm>
        </p:grpSpPr>
        <p:sp>
          <p:nvSpPr>
            <p:cNvPr id="12286" name="Google Shape;12286;p64"/>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4"/>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4"/>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4"/>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4"/>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1" name="Google Shape;12291;p64"/>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4"/>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4"/>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4" name="Google Shape;12294;p64"/>
          <p:cNvGrpSpPr/>
          <p:nvPr/>
        </p:nvGrpSpPr>
        <p:grpSpPr>
          <a:xfrm>
            <a:off x="7907919" y="2297751"/>
            <a:ext cx="368362" cy="419314"/>
            <a:chOff x="4995050" y="3245650"/>
            <a:chExt cx="236950" cy="269725"/>
          </a:xfrm>
        </p:grpSpPr>
        <p:sp>
          <p:nvSpPr>
            <p:cNvPr id="12295" name="Google Shape;12295;p64"/>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4"/>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4"/>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8" name="Google Shape;12298;p64"/>
            <p:cNvGrpSpPr/>
            <p:nvPr/>
          </p:nvGrpSpPr>
          <p:grpSpPr>
            <a:xfrm>
              <a:off x="4995050" y="3245650"/>
              <a:ext cx="236950" cy="269725"/>
              <a:chOff x="4995050" y="3245650"/>
              <a:chExt cx="236950" cy="269725"/>
            </a:xfrm>
          </p:grpSpPr>
          <p:sp>
            <p:nvSpPr>
              <p:cNvPr id="12299" name="Google Shape;12299;p64"/>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4"/>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01" name="Google Shape;12301;p64"/>
          <p:cNvGrpSpPr/>
          <p:nvPr/>
        </p:nvGrpSpPr>
        <p:grpSpPr>
          <a:xfrm>
            <a:off x="5507712" y="1689744"/>
            <a:ext cx="483749" cy="481292"/>
            <a:chOff x="4724650" y="2885700"/>
            <a:chExt cx="270750" cy="269375"/>
          </a:xfrm>
        </p:grpSpPr>
        <p:sp>
          <p:nvSpPr>
            <p:cNvPr id="12302" name="Google Shape;12302;p64"/>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4"/>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4"/>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4"/>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4"/>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4"/>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4"/>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64"/>
          <p:cNvGrpSpPr/>
          <p:nvPr/>
        </p:nvGrpSpPr>
        <p:grpSpPr>
          <a:xfrm>
            <a:off x="4374817" y="1683870"/>
            <a:ext cx="389425" cy="467822"/>
            <a:chOff x="4459350" y="2882125"/>
            <a:chExt cx="228375" cy="274350"/>
          </a:xfrm>
        </p:grpSpPr>
        <p:sp>
          <p:nvSpPr>
            <p:cNvPr id="12310" name="Google Shape;12310;p64"/>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4"/>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4"/>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4"/>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4"/>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2315" name="Google Shape;12315;p64"/>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2316" name="Google Shape;12316;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20" name="Shape 12320"/>
        <p:cNvGrpSpPr/>
        <p:nvPr/>
      </p:nvGrpSpPr>
      <p:grpSpPr>
        <a:xfrm>
          <a:off x="0" y="0"/>
          <a:ext cx="0" cy="0"/>
          <a:chOff x="0" y="0"/>
          <a:chExt cx="0" cy="0"/>
        </a:xfrm>
      </p:grpSpPr>
      <p:sp>
        <p:nvSpPr>
          <p:cNvPr id="12321" name="Google Shape;12321;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322" name="Google Shape;12322;p65"/>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3" name="Google Shape;12323;p65"/>
          <p:cNvGrpSpPr/>
          <p:nvPr/>
        </p:nvGrpSpPr>
        <p:grpSpPr>
          <a:xfrm>
            <a:off x="835580" y="2140412"/>
            <a:ext cx="426462" cy="420796"/>
            <a:chOff x="-6713450" y="2397900"/>
            <a:chExt cx="295375" cy="291450"/>
          </a:xfrm>
        </p:grpSpPr>
        <p:sp>
          <p:nvSpPr>
            <p:cNvPr id="12324" name="Google Shape;12324;p65"/>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5"/>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6" name="Google Shape;12326;p65"/>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27" name="Google Shape;12327;p65"/>
          <p:cNvGrpSpPr/>
          <p:nvPr/>
        </p:nvGrpSpPr>
        <p:grpSpPr>
          <a:xfrm>
            <a:off x="3540341" y="1631401"/>
            <a:ext cx="423069" cy="420507"/>
            <a:chOff x="-4932650" y="2046625"/>
            <a:chExt cx="293025" cy="291250"/>
          </a:xfrm>
        </p:grpSpPr>
        <p:sp>
          <p:nvSpPr>
            <p:cNvPr id="12328" name="Google Shape;12328;p65"/>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5"/>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0" name="Google Shape;12330;p65"/>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1" name="Google Shape;12331;p65"/>
          <p:cNvGrpSpPr/>
          <p:nvPr/>
        </p:nvGrpSpPr>
        <p:grpSpPr>
          <a:xfrm>
            <a:off x="3552272" y="2660957"/>
            <a:ext cx="423069" cy="420796"/>
            <a:chOff x="-4931075" y="2765725"/>
            <a:chExt cx="293025" cy="291450"/>
          </a:xfrm>
        </p:grpSpPr>
        <p:sp>
          <p:nvSpPr>
            <p:cNvPr id="12332" name="Google Shape;12332;p65"/>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5"/>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4" name="Google Shape;12334;p65"/>
          <p:cNvGrpSpPr/>
          <p:nvPr/>
        </p:nvGrpSpPr>
        <p:grpSpPr>
          <a:xfrm>
            <a:off x="6257840" y="1656289"/>
            <a:ext cx="420796" cy="370732"/>
            <a:chOff x="-3137650" y="2067900"/>
            <a:chExt cx="291450" cy="256775"/>
          </a:xfrm>
        </p:grpSpPr>
        <p:sp>
          <p:nvSpPr>
            <p:cNvPr id="12335" name="Google Shape;12335;p65"/>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5"/>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5"/>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65"/>
          <p:cNvGrpSpPr/>
          <p:nvPr/>
        </p:nvGrpSpPr>
        <p:grpSpPr>
          <a:xfrm>
            <a:off x="6257840" y="2139926"/>
            <a:ext cx="420796" cy="421770"/>
            <a:chOff x="-3137650" y="2408950"/>
            <a:chExt cx="291450" cy="292125"/>
          </a:xfrm>
        </p:grpSpPr>
        <p:sp>
          <p:nvSpPr>
            <p:cNvPr id="12339" name="Google Shape;12339;p65"/>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5"/>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5"/>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5"/>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5"/>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4" name="Google Shape;12344;p65"/>
          <p:cNvGrpSpPr/>
          <p:nvPr/>
        </p:nvGrpSpPr>
        <p:grpSpPr>
          <a:xfrm>
            <a:off x="6269771" y="2685412"/>
            <a:ext cx="420796" cy="371887"/>
            <a:chOff x="-3137650" y="2787000"/>
            <a:chExt cx="291450" cy="257575"/>
          </a:xfrm>
        </p:grpSpPr>
        <p:sp>
          <p:nvSpPr>
            <p:cNvPr id="12345" name="Google Shape;12345;p65"/>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5"/>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5"/>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5"/>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5"/>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5"/>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5"/>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5"/>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3" name="Google Shape;12353;p65"/>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5"/>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5"/>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6" name="Google Shape;12356;p65"/>
          <p:cNvGrpSpPr/>
          <p:nvPr/>
        </p:nvGrpSpPr>
        <p:grpSpPr>
          <a:xfrm>
            <a:off x="1387948" y="2660397"/>
            <a:ext cx="421914" cy="421914"/>
            <a:chOff x="-6354300" y="2757075"/>
            <a:chExt cx="292225" cy="292225"/>
          </a:xfrm>
        </p:grpSpPr>
        <p:sp>
          <p:nvSpPr>
            <p:cNvPr id="12357" name="Google Shape;12357;p65"/>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5"/>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5"/>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5"/>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65"/>
          <p:cNvGrpSpPr/>
          <p:nvPr/>
        </p:nvGrpSpPr>
        <p:grpSpPr>
          <a:xfrm>
            <a:off x="4081951" y="1629560"/>
            <a:ext cx="424188" cy="424188"/>
            <a:chOff x="-4573475" y="2045850"/>
            <a:chExt cx="293800" cy="293800"/>
          </a:xfrm>
        </p:grpSpPr>
        <p:sp>
          <p:nvSpPr>
            <p:cNvPr id="12362" name="Google Shape;12362;p65"/>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5"/>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65"/>
          <p:cNvGrpSpPr/>
          <p:nvPr/>
        </p:nvGrpSpPr>
        <p:grpSpPr>
          <a:xfrm>
            <a:off x="4081374" y="2138699"/>
            <a:ext cx="425343" cy="424225"/>
            <a:chOff x="-4570325" y="2405775"/>
            <a:chExt cx="294600" cy="293825"/>
          </a:xfrm>
        </p:grpSpPr>
        <p:sp>
          <p:nvSpPr>
            <p:cNvPr id="12365" name="Google Shape;12365;p65"/>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5"/>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7" name="Google Shape;12367;p65"/>
          <p:cNvGrpSpPr/>
          <p:nvPr/>
        </p:nvGrpSpPr>
        <p:grpSpPr>
          <a:xfrm>
            <a:off x="4094442" y="2659838"/>
            <a:ext cx="423069" cy="423033"/>
            <a:chOff x="-4572700" y="2764950"/>
            <a:chExt cx="293025" cy="293000"/>
          </a:xfrm>
        </p:grpSpPr>
        <p:sp>
          <p:nvSpPr>
            <p:cNvPr id="12368" name="Google Shape;12368;p65"/>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5"/>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5"/>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5"/>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5"/>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65"/>
          <p:cNvGrpSpPr/>
          <p:nvPr/>
        </p:nvGrpSpPr>
        <p:grpSpPr>
          <a:xfrm>
            <a:off x="6813205" y="1631239"/>
            <a:ext cx="414840" cy="420832"/>
            <a:chOff x="-2777700" y="2049775"/>
            <a:chExt cx="287325" cy="291475"/>
          </a:xfrm>
        </p:grpSpPr>
        <p:sp>
          <p:nvSpPr>
            <p:cNvPr id="12374" name="Google Shape;12374;p65"/>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5"/>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5"/>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65"/>
          <p:cNvGrpSpPr/>
          <p:nvPr/>
        </p:nvGrpSpPr>
        <p:grpSpPr>
          <a:xfrm>
            <a:off x="6809667" y="2140431"/>
            <a:ext cx="421914" cy="420759"/>
            <a:chOff x="-2571737" y="2403625"/>
            <a:chExt cx="292225" cy="291425"/>
          </a:xfrm>
        </p:grpSpPr>
        <p:sp>
          <p:nvSpPr>
            <p:cNvPr id="12378" name="Google Shape;12378;p65"/>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5"/>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5"/>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5"/>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5"/>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5"/>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5"/>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5" name="Google Shape;12385;p65"/>
          <p:cNvGrpSpPr/>
          <p:nvPr/>
        </p:nvGrpSpPr>
        <p:grpSpPr>
          <a:xfrm>
            <a:off x="6809667" y="2661534"/>
            <a:ext cx="421914" cy="419640"/>
            <a:chOff x="-2571737" y="2764550"/>
            <a:chExt cx="292225" cy="290650"/>
          </a:xfrm>
        </p:grpSpPr>
        <p:sp>
          <p:nvSpPr>
            <p:cNvPr id="12386" name="Google Shape;12386;p65"/>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5"/>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5"/>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65"/>
          <p:cNvGrpSpPr/>
          <p:nvPr/>
        </p:nvGrpSpPr>
        <p:grpSpPr>
          <a:xfrm>
            <a:off x="3009168" y="3230538"/>
            <a:ext cx="421914" cy="423864"/>
            <a:chOff x="-1333975" y="2365850"/>
            <a:chExt cx="292225" cy="293575"/>
          </a:xfrm>
        </p:grpSpPr>
        <p:sp>
          <p:nvSpPr>
            <p:cNvPr id="12390" name="Google Shape;12390;p65"/>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5"/>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5"/>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5"/>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5"/>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5"/>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5"/>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5"/>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65"/>
          <p:cNvGrpSpPr/>
          <p:nvPr/>
        </p:nvGrpSpPr>
        <p:grpSpPr>
          <a:xfrm>
            <a:off x="1942643" y="2660397"/>
            <a:ext cx="398020" cy="421914"/>
            <a:chOff x="-5995925" y="2757850"/>
            <a:chExt cx="275675" cy="292225"/>
          </a:xfrm>
        </p:grpSpPr>
        <p:sp>
          <p:nvSpPr>
            <p:cNvPr id="12399" name="Google Shape;12399;p65"/>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5"/>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5"/>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5"/>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5"/>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5"/>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5"/>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5"/>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5"/>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65"/>
          <p:cNvGrpSpPr/>
          <p:nvPr/>
        </p:nvGrpSpPr>
        <p:grpSpPr>
          <a:xfrm>
            <a:off x="4622930" y="1631816"/>
            <a:ext cx="421951" cy="419677"/>
            <a:chOff x="-4211975" y="2046625"/>
            <a:chExt cx="292250" cy="290675"/>
          </a:xfrm>
        </p:grpSpPr>
        <p:sp>
          <p:nvSpPr>
            <p:cNvPr id="12409" name="Google Shape;12409;p65"/>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5"/>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65"/>
          <p:cNvGrpSpPr/>
          <p:nvPr/>
        </p:nvGrpSpPr>
        <p:grpSpPr>
          <a:xfrm>
            <a:off x="4672976" y="2138699"/>
            <a:ext cx="321859" cy="424225"/>
            <a:chOff x="-4178875" y="2405775"/>
            <a:chExt cx="222925" cy="293825"/>
          </a:xfrm>
        </p:grpSpPr>
        <p:sp>
          <p:nvSpPr>
            <p:cNvPr id="12412" name="Google Shape;12412;p65"/>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5"/>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5"/>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65"/>
          <p:cNvGrpSpPr/>
          <p:nvPr/>
        </p:nvGrpSpPr>
        <p:grpSpPr>
          <a:xfrm>
            <a:off x="4635439" y="2673483"/>
            <a:ext cx="420796" cy="395746"/>
            <a:chOff x="-4211975" y="2783850"/>
            <a:chExt cx="291450" cy="274100"/>
          </a:xfrm>
        </p:grpSpPr>
        <p:sp>
          <p:nvSpPr>
            <p:cNvPr id="12416" name="Google Shape;12416;p65"/>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5"/>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5"/>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9" name="Google Shape;12419;p65"/>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0" name="Google Shape;12420;p65"/>
          <p:cNvGrpSpPr/>
          <p:nvPr/>
        </p:nvGrpSpPr>
        <p:grpSpPr>
          <a:xfrm>
            <a:off x="7340368" y="2140413"/>
            <a:ext cx="420796" cy="420796"/>
            <a:chOff x="-2419325" y="2408150"/>
            <a:chExt cx="291450" cy="291450"/>
          </a:xfrm>
        </p:grpSpPr>
        <p:sp>
          <p:nvSpPr>
            <p:cNvPr id="12421" name="Google Shape;12421;p65"/>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5"/>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5"/>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5"/>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5"/>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5"/>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5"/>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8" name="Google Shape;12428;p65"/>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9" name="Google Shape;12429;p65"/>
          <p:cNvGrpSpPr/>
          <p:nvPr/>
        </p:nvGrpSpPr>
        <p:grpSpPr>
          <a:xfrm>
            <a:off x="4661893" y="3231514"/>
            <a:ext cx="420796" cy="421914"/>
            <a:chOff x="-1333200" y="2770450"/>
            <a:chExt cx="291450" cy="292225"/>
          </a:xfrm>
        </p:grpSpPr>
        <p:sp>
          <p:nvSpPr>
            <p:cNvPr id="12430" name="Google Shape;12430;p65"/>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5"/>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65"/>
          <p:cNvGrpSpPr/>
          <p:nvPr/>
        </p:nvGrpSpPr>
        <p:grpSpPr>
          <a:xfrm>
            <a:off x="2458506" y="1631256"/>
            <a:ext cx="423069" cy="420796"/>
            <a:chOff x="-5635200" y="2037975"/>
            <a:chExt cx="293025" cy="291450"/>
          </a:xfrm>
        </p:grpSpPr>
        <p:sp>
          <p:nvSpPr>
            <p:cNvPr id="12433" name="Google Shape;12433;p65"/>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5"/>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65"/>
          <p:cNvGrpSpPr/>
          <p:nvPr/>
        </p:nvGrpSpPr>
        <p:grpSpPr>
          <a:xfrm>
            <a:off x="2456792" y="2140412"/>
            <a:ext cx="426499" cy="420796"/>
            <a:chOff x="-5637575" y="2397900"/>
            <a:chExt cx="295400" cy="291450"/>
          </a:xfrm>
        </p:grpSpPr>
        <p:sp>
          <p:nvSpPr>
            <p:cNvPr id="12436" name="Google Shape;12436;p65"/>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5"/>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5"/>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5"/>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65"/>
          <p:cNvGrpSpPr/>
          <p:nvPr/>
        </p:nvGrpSpPr>
        <p:grpSpPr>
          <a:xfrm>
            <a:off x="2470455" y="2660397"/>
            <a:ext cx="423033" cy="421914"/>
            <a:chOff x="-5635975" y="2757075"/>
            <a:chExt cx="293000" cy="292225"/>
          </a:xfrm>
        </p:grpSpPr>
        <p:sp>
          <p:nvSpPr>
            <p:cNvPr id="12441" name="Google Shape;12441;p65"/>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5"/>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65"/>
          <p:cNvGrpSpPr/>
          <p:nvPr/>
        </p:nvGrpSpPr>
        <p:grpSpPr>
          <a:xfrm>
            <a:off x="5154391" y="1631256"/>
            <a:ext cx="423069" cy="420796"/>
            <a:chOff x="-3854375" y="2046625"/>
            <a:chExt cx="293025" cy="291450"/>
          </a:xfrm>
        </p:grpSpPr>
        <p:sp>
          <p:nvSpPr>
            <p:cNvPr id="12444" name="Google Shape;12444;p65"/>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5"/>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6" name="Google Shape;12446;p65"/>
          <p:cNvGrpSpPr/>
          <p:nvPr/>
        </p:nvGrpSpPr>
        <p:grpSpPr>
          <a:xfrm>
            <a:off x="5153254" y="2138717"/>
            <a:ext cx="425343" cy="424188"/>
            <a:chOff x="-3854375" y="2405000"/>
            <a:chExt cx="294600" cy="293800"/>
          </a:xfrm>
        </p:grpSpPr>
        <p:sp>
          <p:nvSpPr>
            <p:cNvPr id="12447" name="Google Shape;12447;p65"/>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5"/>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9" name="Google Shape;12449;p65"/>
          <p:cNvGrpSpPr/>
          <p:nvPr/>
        </p:nvGrpSpPr>
        <p:grpSpPr>
          <a:xfrm>
            <a:off x="5167459" y="2659838"/>
            <a:ext cx="420796" cy="423033"/>
            <a:chOff x="-3852025" y="2764950"/>
            <a:chExt cx="291450" cy="293000"/>
          </a:xfrm>
        </p:grpSpPr>
        <p:sp>
          <p:nvSpPr>
            <p:cNvPr id="12450" name="Google Shape;12450;p65"/>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5"/>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2" name="Google Shape;12452;p65"/>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5"/>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4" name="Google Shape;12454;p65"/>
          <p:cNvGrpSpPr/>
          <p:nvPr/>
        </p:nvGrpSpPr>
        <p:grpSpPr>
          <a:xfrm>
            <a:off x="7890048" y="2660398"/>
            <a:ext cx="420796" cy="421914"/>
            <a:chOff x="-2060175" y="2768875"/>
            <a:chExt cx="291450" cy="292225"/>
          </a:xfrm>
        </p:grpSpPr>
        <p:sp>
          <p:nvSpPr>
            <p:cNvPr id="12455" name="Google Shape;12455;p65"/>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5"/>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65"/>
          <p:cNvGrpSpPr/>
          <p:nvPr/>
        </p:nvGrpSpPr>
        <p:grpSpPr>
          <a:xfrm>
            <a:off x="1903657" y="3232071"/>
            <a:ext cx="421914" cy="420796"/>
            <a:chOff x="-937025" y="2064750"/>
            <a:chExt cx="292225" cy="291450"/>
          </a:xfrm>
        </p:grpSpPr>
        <p:sp>
          <p:nvSpPr>
            <p:cNvPr id="12458" name="Google Shape;12458;p65"/>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5"/>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5"/>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65"/>
          <p:cNvGrpSpPr/>
          <p:nvPr/>
        </p:nvGrpSpPr>
        <p:grpSpPr>
          <a:xfrm>
            <a:off x="3006820" y="1630697"/>
            <a:ext cx="421951" cy="421914"/>
            <a:chOff x="-5276050" y="2037975"/>
            <a:chExt cx="292250" cy="292225"/>
          </a:xfrm>
        </p:grpSpPr>
        <p:sp>
          <p:nvSpPr>
            <p:cNvPr id="12462" name="Google Shape;12462;p65"/>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5"/>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5"/>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5" name="Google Shape;12465;p65"/>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5"/>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7" name="Google Shape;12467;p65"/>
          <p:cNvGrpSpPr/>
          <p:nvPr/>
        </p:nvGrpSpPr>
        <p:grpSpPr>
          <a:xfrm>
            <a:off x="5765634" y="1631256"/>
            <a:ext cx="324133" cy="420796"/>
            <a:chOff x="-3462150" y="2046625"/>
            <a:chExt cx="224500" cy="291450"/>
          </a:xfrm>
        </p:grpSpPr>
        <p:sp>
          <p:nvSpPr>
            <p:cNvPr id="12468" name="Google Shape;12468;p65"/>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5"/>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5"/>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5"/>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5"/>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5"/>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5"/>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5" name="Google Shape;12475;p65"/>
          <p:cNvGrpSpPr/>
          <p:nvPr/>
        </p:nvGrpSpPr>
        <p:grpSpPr>
          <a:xfrm>
            <a:off x="5741197" y="2139276"/>
            <a:ext cx="373006" cy="423069"/>
            <a:chOff x="-3478675" y="2405775"/>
            <a:chExt cx="258350" cy="293025"/>
          </a:xfrm>
        </p:grpSpPr>
        <p:sp>
          <p:nvSpPr>
            <p:cNvPr id="12476" name="Google Shape;12476;p65"/>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5"/>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5"/>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5"/>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0" name="Google Shape;12480;p65"/>
          <p:cNvGrpSpPr/>
          <p:nvPr/>
        </p:nvGrpSpPr>
        <p:grpSpPr>
          <a:xfrm>
            <a:off x="5803715" y="2660398"/>
            <a:ext cx="271831" cy="421914"/>
            <a:chOff x="-3443250" y="2765725"/>
            <a:chExt cx="188275" cy="292225"/>
          </a:xfrm>
        </p:grpSpPr>
        <p:sp>
          <p:nvSpPr>
            <p:cNvPr id="12481" name="Google Shape;12481;p65"/>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5"/>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5"/>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5"/>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65"/>
          <p:cNvGrpSpPr/>
          <p:nvPr/>
        </p:nvGrpSpPr>
        <p:grpSpPr>
          <a:xfrm>
            <a:off x="832612" y="3230934"/>
            <a:ext cx="371887" cy="423069"/>
            <a:chOff x="-1684475" y="2049000"/>
            <a:chExt cx="257575" cy="293025"/>
          </a:xfrm>
        </p:grpSpPr>
        <p:sp>
          <p:nvSpPr>
            <p:cNvPr id="12486" name="Google Shape;12486;p65"/>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5"/>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5"/>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5"/>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0" name="Google Shape;12490;p65"/>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1" name="Google Shape;12491;p65"/>
          <p:cNvGrpSpPr/>
          <p:nvPr/>
        </p:nvGrpSpPr>
        <p:grpSpPr>
          <a:xfrm>
            <a:off x="4122504" y="3231514"/>
            <a:ext cx="420796" cy="421914"/>
            <a:chOff x="-1700225" y="2768875"/>
            <a:chExt cx="291450" cy="292225"/>
          </a:xfrm>
        </p:grpSpPr>
        <p:sp>
          <p:nvSpPr>
            <p:cNvPr id="12492" name="Google Shape;12492;p65"/>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5"/>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5"/>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5"/>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5"/>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5"/>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65"/>
          <p:cNvGrpSpPr/>
          <p:nvPr/>
        </p:nvGrpSpPr>
        <p:grpSpPr>
          <a:xfrm>
            <a:off x="3590852" y="3230935"/>
            <a:ext cx="371887" cy="423069"/>
            <a:chOff x="-919700" y="2420750"/>
            <a:chExt cx="257575" cy="293025"/>
          </a:xfrm>
        </p:grpSpPr>
        <p:sp>
          <p:nvSpPr>
            <p:cNvPr id="12499" name="Google Shape;12499;p65"/>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5"/>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5"/>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2" name="Google Shape;12502;p65"/>
          <p:cNvGrpSpPr/>
          <p:nvPr/>
        </p:nvGrpSpPr>
        <p:grpSpPr>
          <a:xfrm>
            <a:off x="1926044" y="1645950"/>
            <a:ext cx="409531" cy="410617"/>
            <a:chOff x="6679825" y="2693700"/>
            <a:chExt cx="257875" cy="258575"/>
          </a:xfrm>
        </p:grpSpPr>
        <p:sp>
          <p:nvSpPr>
            <p:cNvPr id="12503" name="Google Shape;12503;p65"/>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5"/>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65"/>
          <p:cNvGrpSpPr/>
          <p:nvPr/>
        </p:nvGrpSpPr>
        <p:grpSpPr>
          <a:xfrm>
            <a:off x="1915618" y="2142110"/>
            <a:ext cx="420531" cy="417262"/>
            <a:chOff x="6790450" y="3119050"/>
            <a:chExt cx="262750" cy="260675"/>
          </a:xfrm>
        </p:grpSpPr>
        <p:sp>
          <p:nvSpPr>
            <p:cNvPr id="12506" name="Google Shape;12506;p65"/>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5"/>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8" name="Google Shape;12508;p65"/>
          <p:cNvGrpSpPr/>
          <p:nvPr/>
        </p:nvGrpSpPr>
        <p:grpSpPr>
          <a:xfrm>
            <a:off x="6542730" y="3755436"/>
            <a:ext cx="358093" cy="407391"/>
            <a:chOff x="7660859" y="2571753"/>
            <a:chExt cx="366561" cy="417024"/>
          </a:xfrm>
        </p:grpSpPr>
        <p:sp>
          <p:nvSpPr>
            <p:cNvPr id="12509" name="Google Shape;12509;p65"/>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5"/>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5"/>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65"/>
          <p:cNvGrpSpPr/>
          <p:nvPr/>
        </p:nvGrpSpPr>
        <p:grpSpPr>
          <a:xfrm>
            <a:off x="4077412" y="3755436"/>
            <a:ext cx="407391" cy="407391"/>
            <a:chOff x="5566722" y="2571753"/>
            <a:chExt cx="417024" cy="417024"/>
          </a:xfrm>
        </p:grpSpPr>
        <p:sp>
          <p:nvSpPr>
            <p:cNvPr id="12513" name="Google Shape;12513;p65"/>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5"/>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5" name="Google Shape;12515;p65"/>
          <p:cNvGrpSpPr/>
          <p:nvPr/>
        </p:nvGrpSpPr>
        <p:grpSpPr>
          <a:xfrm>
            <a:off x="4693744" y="3857692"/>
            <a:ext cx="407381" cy="202880"/>
            <a:chOff x="6090251" y="2676413"/>
            <a:chExt cx="417014" cy="207677"/>
          </a:xfrm>
        </p:grpSpPr>
        <p:sp>
          <p:nvSpPr>
            <p:cNvPr id="12516" name="Google Shape;12516;p65"/>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5"/>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5"/>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5"/>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0" name="Google Shape;12520;p65"/>
          <p:cNvGrpSpPr/>
          <p:nvPr/>
        </p:nvGrpSpPr>
        <p:grpSpPr>
          <a:xfrm>
            <a:off x="5926398" y="3755436"/>
            <a:ext cx="407391" cy="407391"/>
            <a:chOff x="7137330" y="2571753"/>
            <a:chExt cx="417024" cy="417024"/>
          </a:xfrm>
        </p:grpSpPr>
        <p:sp>
          <p:nvSpPr>
            <p:cNvPr id="12521" name="Google Shape;12521;p65"/>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5"/>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5"/>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65"/>
          <p:cNvGrpSpPr/>
          <p:nvPr/>
        </p:nvGrpSpPr>
        <p:grpSpPr>
          <a:xfrm>
            <a:off x="5310066" y="3755436"/>
            <a:ext cx="407391" cy="407391"/>
            <a:chOff x="6613801" y="2571753"/>
            <a:chExt cx="417024" cy="417024"/>
          </a:xfrm>
        </p:grpSpPr>
        <p:sp>
          <p:nvSpPr>
            <p:cNvPr id="12525" name="Google Shape;12525;p65"/>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5"/>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5"/>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5"/>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5"/>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0" name="Google Shape;12530;p65"/>
          <p:cNvGrpSpPr/>
          <p:nvPr/>
        </p:nvGrpSpPr>
        <p:grpSpPr>
          <a:xfrm>
            <a:off x="7896740" y="3238780"/>
            <a:ext cx="407411" cy="407411"/>
            <a:chOff x="2964567" y="2571753"/>
            <a:chExt cx="417045" cy="417045"/>
          </a:xfrm>
        </p:grpSpPr>
        <p:sp>
          <p:nvSpPr>
            <p:cNvPr id="12531" name="Google Shape;12531;p65"/>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5"/>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3" name="Google Shape;12533;p65"/>
          <p:cNvGrpSpPr/>
          <p:nvPr/>
        </p:nvGrpSpPr>
        <p:grpSpPr>
          <a:xfrm>
            <a:off x="1612062" y="3815897"/>
            <a:ext cx="407391" cy="286470"/>
            <a:chOff x="3476576" y="2633631"/>
            <a:chExt cx="417024" cy="293244"/>
          </a:xfrm>
        </p:grpSpPr>
        <p:sp>
          <p:nvSpPr>
            <p:cNvPr id="12534" name="Google Shape;12534;p65"/>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5"/>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65"/>
          <p:cNvGrpSpPr/>
          <p:nvPr/>
        </p:nvGrpSpPr>
        <p:grpSpPr>
          <a:xfrm>
            <a:off x="2228394" y="3755508"/>
            <a:ext cx="407411" cy="407248"/>
            <a:chOff x="3988564" y="2571836"/>
            <a:chExt cx="417045" cy="416878"/>
          </a:xfrm>
        </p:grpSpPr>
        <p:sp>
          <p:nvSpPr>
            <p:cNvPr id="12537" name="Google Shape;12537;p65"/>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5"/>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65"/>
          <p:cNvGrpSpPr/>
          <p:nvPr/>
        </p:nvGrpSpPr>
        <p:grpSpPr>
          <a:xfrm>
            <a:off x="2844747" y="3755436"/>
            <a:ext cx="407391" cy="407391"/>
            <a:chOff x="4500573" y="2571753"/>
            <a:chExt cx="417024" cy="417024"/>
          </a:xfrm>
        </p:grpSpPr>
        <p:sp>
          <p:nvSpPr>
            <p:cNvPr id="12540" name="Google Shape;12540;p65"/>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5"/>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65"/>
          <p:cNvGrpSpPr/>
          <p:nvPr/>
        </p:nvGrpSpPr>
        <p:grpSpPr>
          <a:xfrm>
            <a:off x="3461079" y="3755436"/>
            <a:ext cx="407391" cy="407391"/>
            <a:chOff x="5012603" y="2571753"/>
            <a:chExt cx="417024" cy="417024"/>
          </a:xfrm>
        </p:grpSpPr>
        <p:sp>
          <p:nvSpPr>
            <p:cNvPr id="12543" name="Google Shape;12543;p65"/>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5"/>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5" name="Google Shape;12545;p65"/>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6" name="Google Shape;12546;p65"/>
          <p:cNvGrpSpPr/>
          <p:nvPr/>
        </p:nvGrpSpPr>
        <p:grpSpPr>
          <a:xfrm>
            <a:off x="5721826" y="3238790"/>
            <a:ext cx="407432" cy="407391"/>
            <a:chOff x="812101" y="2571761"/>
            <a:chExt cx="417066" cy="417024"/>
          </a:xfrm>
        </p:grpSpPr>
        <p:sp>
          <p:nvSpPr>
            <p:cNvPr id="12547" name="Google Shape;12547;p65"/>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5"/>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5"/>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5"/>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65"/>
          <p:cNvGrpSpPr/>
          <p:nvPr/>
        </p:nvGrpSpPr>
        <p:grpSpPr>
          <a:xfrm>
            <a:off x="6242420" y="3238790"/>
            <a:ext cx="407391" cy="407391"/>
            <a:chOff x="1323129" y="2571761"/>
            <a:chExt cx="417024" cy="417024"/>
          </a:xfrm>
        </p:grpSpPr>
        <p:sp>
          <p:nvSpPr>
            <p:cNvPr id="12552" name="Google Shape;12552;p65"/>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5"/>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5"/>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5"/>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6" name="Google Shape;12556;p65"/>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7" name="Google Shape;12557;p65"/>
          <p:cNvGrpSpPr/>
          <p:nvPr/>
        </p:nvGrpSpPr>
        <p:grpSpPr>
          <a:xfrm>
            <a:off x="7378895" y="3238843"/>
            <a:ext cx="408023" cy="407411"/>
            <a:chOff x="2344476" y="2571761"/>
            <a:chExt cx="417671" cy="417045"/>
          </a:xfrm>
        </p:grpSpPr>
        <p:sp>
          <p:nvSpPr>
            <p:cNvPr id="12558" name="Google Shape;12558;p65"/>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5"/>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0" name="Google Shape;12560;p65"/>
          <p:cNvGrpSpPr/>
          <p:nvPr/>
        </p:nvGrpSpPr>
        <p:grpSpPr>
          <a:xfrm>
            <a:off x="7109755" y="3759535"/>
            <a:ext cx="399178" cy="399178"/>
            <a:chOff x="2038375" y="3798025"/>
            <a:chExt cx="841792" cy="841792"/>
          </a:xfrm>
        </p:grpSpPr>
        <p:sp>
          <p:nvSpPr>
            <p:cNvPr id="12561" name="Google Shape;12561;p65"/>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5"/>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30"/>
          <p:cNvSpPr txBox="1"/>
          <p:nvPr>
            <p:ph idx="1" type="subTitle"/>
          </p:nvPr>
        </p:nvSpPr>
        <p:spPr>
          <a:xfrm>
            <a:off x="983878" y="1580125"/>
            <a:ext cx="3426300" cy="238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a:t>
            </a:r>
            <a:r>
              <a:rPr lang="en"/>
              <a:t>milar to that of Earth's Moon, which means there are a lot of craters and plains</a:t>
            </a:r>
            <a:endParaRPr/>
          </a:p>
        </p:txBody>
      </p:sp>
      <p:sp>
        <p:nvSpPr>
          <p:cNvPr id="565" name="Google Shape;565;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566" name="Google Shape;566;p30"/>
          <p:cNvSpPr txBox="1"/>
          <p:nvPr>
            <p:ph idx="2" type="subTitle"/>
          </p:nvPr>
        </p:nvSpPr>
        <p:spPr>
          <a:xfrm>
            <a:off x="4733822" y="1580125"/>
            <a:ext cx="3426300" cy="238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567" name="Google Shape;567;p30"/>
          <p:cNvSpPr/>
          <p:nvPr/>
        </p:nvSpPr>
        <p:spPr>
          <a:xfrm rot="5400000">
            <a:off x="8096758" y="459019"/>
            <a:ext cx="23946" cy="23346"/>
          </a:xfrm>
          <a:custGeom>
            <a:rect b="b" l="l" r="r" t="t"/>
            <a:pathLst>
              <a:path extrusionOk="0" h="23346" w="23946">
                <a:moveTo>
                  <a:pt x="9654" y="23220"/>
                </a:moveTo>
                <a:cubicBezTo>
                  <a:pt x="13559" y="23182"/>
                  <a:pt x="17283" y="21611"/>
                  <a:pt x="20036" y="18839"/>
                </a:cubicBezTo>
                <a:cubicBezTo>
                  <a:pt x="21846" y="17153"/>
                  <a:pt x="23103" y="14962"/>
                  <a:pt x="23656" y="12552"/>
                </a:cubicBezTo>
                <a:cubicBezTo>
                  <a:pt x="24504" y="7533"/>
                  <a:pt x="21722" y="2608"/>
                  <a:pt x="16989" y="742"/>
                </a:cubicBezTo>
                <a:cubicBezTo>
                  <a:pt x="320" y="-5355"/>
                  <a:pt x="-7872" y="22649"/>
                  <a:pt x="9654" y="2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66" name="Shape 12566"/>
        <p:cNvGrpSpPr/>
        <p:nvPr/>
      </p:nvGrpSpPr>
      <p:grpSpPr>
        <a:xfrm>
          <a:off x="0" y="0"/>
          <a:ext cx="0" cy="0"/>
          <a:chOff x="0" y="0"/>
          <a:chExt cx="0" cy="0"/>
        </a:xfrm>
      </p:grpSpPr>
      <p:pic>
        <p:nvPicPr>
          <p:cNvPr id="12567" name="Google Shape;12567;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31"/>
          <p:cNvSpPr txBox="1"/>
          <p:nvPr>
            <p:ph idx="1" type="subTitle"/>
          </p:nvPr>
        </p:nvSpPr>
        <p:spPr>
          <a:xfrm>
            <a:off x="1673100" y="3398175"/>
            <a:ext cx="5797800" cy="47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573" name="Google Shape;573;p31"/>
          <p:cNvSpPr txBox="1"/>
          <p:nvPr>
            <p:ph type="title"/>
          </p:nvPr>
        </p:nvSpPr>
        <p:spPr>
          <a:xfrm>
            <a:off x="1673100" y="2670675"/>
            <a:ext cx="57978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Name of the section</a:t>
            </a:r>
            <a:endParaRPr/>
          </a:p>
        </p:txBody>
      </p:sp>
      <p:sp>
        <p:nvSpPr>
          <p:cNvPr id="574" name="Google Shape;574;p31"/>
          <p:cNvSpPr txBox="1"/>
          <p:nvPr>
            <p:ph idx="2" type="title"/>
          </p:nvPr>
        </p:nvSpPr>
        <p:spPr>
          <a:xfrm>
            <a:off x="3915225" y="1476498"/>
            <a:ext cx="1268400" cy="106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75" name="Google Shape;575;p31"/>
          <p:cNvSpPr/>
          <p:nvPr/>
        </p:nvSpPr>
        <p:spPr>
          <a:xfrm rot="5400000">
            <a:off x="8096758" y="2135419"/>
            <a:ext cx="23946" cy="23346"/>
          </a:xfrm>
          <a:custGeom>
            <a:rect b="b" l="l" r="r" t="t"/>
            <a:pathLst>
              <a:path extrusionOk="0" h="23346" w="23946">
                <a:moveTo>
                  <a:pt x="9654" y="23220"/>
                </a:moveTo>
                <a:cubicBezTo>
                  <a:pt x="13559" y="23182"/>
                  <a:pt x="17283" y="21611"/>
                  <a:pt x="20036" y="18839"/>
                </a:cubicBezTo>
                <a:cubicBezTo>
                  <a:pt x="21846" y="17153"/>
                  <a:pt x="23103" y="14962"/>
                  <a:pt x="23656" y="12552"/>
                </a:cubicBezTo>
                <a:cubicBezTo>
                  <a:pt x="24504" y="7533"/>
                  <a:pt x="21722" y="2608"/>
                  <a:pt x="16989" y="742"/>
                </a:cubicBezTo>
                <a:cubicBezTo>
                  <a:pt x="320" y="-5355"/>
                  <a:pt x="-7872" y="22649"/>
                  <a:pt x="9654" y="2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31"/>
          <p:cNvSpPr/>
          <p:nvPr/>
        </p:nvSpPr>
        <p:spPr>
          <a:xfrm rot="5400000">
            <a:off x="8092096" y="2130727"/>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31"/>
          <p:cNvSpPr/>
          <p:nvPr/>
        </p:nvSpPr>
        <p:spPr>
          <a:xfrm rot="5400000">
            <a:off x="3313011" y="965457"/>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31"/>
          <p:cNvSpPr/>
          <p:nvPr/>
        </p:nvSpPr>
        <p:spPr>
          <a:xfrm rot="5400000">
            <a:off x="1503635" y="4283673"/>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31"/>
          <p:cNvSpPr/>
          <p:nvPr/>
        </p:nvSpPr>
        <p:spPr>
          <a:xfrm>
            <a:off x="7461029" y="2599191"/>
            <a:ext cx="357110" cy="357312"/>
          </a:xfrm>
          <a:custGeom>
            <a:rect b="b" l="l" r="r" t="t"/>
            <a:pathLst>
              <a:path extrusionOk="0" h="392650" w="392429">
                <a:moveTo>
                  <a:pt x="301383" y="392358"/>
                </a:moveTo>
                <a:cubicBezTo>
                  <a:pt x="298716" y="392377"/>
                  <a:pt x="296239" y="391310"/>
                  <a:pt x="294430" y="389405"/>
                </a:cubicBezTo>
                <a:lnTo>
                  <a:pt x="195465" y="290535"/>
                </a:lnTo>
                <a:lnTo>
                  <a:pt x="96500" y="389405"/>
                </a:lnTo>
                <a:cubicBezTo>
                  <a:pt x="92881" y="393243"/>
                  <a:pt x="86880" y="393443"/>
                  <a:pt x="83070" y="389853"/>
                </a:cubicBezTo>
                <a:cubicBezTo>
                  <a:pt x="82880" y="389710"/>
                  <a:pt x="82785" y="389557"/>
                  <a:pt x="82594" y="389405"/>
                </a:cubicBezTo>
                <a:lnTo>
                  <a:pt x="2107" y="309014"/>
                </a:lnTo>
                <a:cubicBezTo>
                  <a:pt x="-1702" y="305128"/>
                  <a:pt x="-1702" y="298898"/>
                  <a:pt x="2107" y="295012"/>
                </a:cubicBezTo>
                <a:lnTo>
                  <a:pt x="101072" y="196143"/>
                </a:lnTo>
                <a:lnTo>
                  <a:pt x="2107" y="97178"/>
                </a:lnTo>
                <a:cubicBezTo>
                  <a:pt x="-1702" y="93292"/>
                  <a:pt x="-1702" y="87062"/>
                  <a:pt x="2107" y="83176"/>
                </a:cubicBezTo>
                <a:lnTo>
                  <a:pt x="82594" y="2785"/>
                </a:lnTo>
                <a:cubicBezTo>
                  <a:pt x="86214" y="-1053"/>
                  <a:pt x="92214" y="-1253"/>
                  <a:pt x="96025" y="2338"/>
                </a:cubicBezTo>
                <a:cubicBezTo>
                  <a:pt x="96214" y="2480"/>
                  <a:pt x="96309" y="2633"/>
                  <a:pt x="96500" y="2785"/>
                </a:cubicBezTo>
                <a:lnTo>
                  <a:pt x="195465" y="101750"/>
                </a:lnTo>
                <a:lnTo>
                  <a:pt x="294430" y="2785"/>
                </a:lnTo>
                <a:cubicBezTo>
                  <a:pt x="298049" y="-1053"/>
                  <a:pt x="304050" y="-1253"/>
                  <a:pt x="307860" y="2338"/>
                </a:cubicBezTo>
                <a:cubicBezTo>
                  <a:pt x="308050" y="2480"/>
                  <a:pt x="308145" y="2633"/>
                  <a:pt x="308336" y="2785"/>
                </a:cubicBezTo>
                <a:lnTo>
                  <a:pt x="388823" y="83176"/>
                </a:lnTo>
                <a:cubicBezTo>
                  <a:pt x="392632" y="87062"/>
                  <a:pt x="392632" y="93292"/>
                  <a:pt x="388823" y="97178"/>
                </a:cubicBezTo>
                <a:lnTo>
                  <a:pt x="289858" y="196143"/>
                </a:lnTo>
                <a:lnTo>
                  <a:pt x="388823" y="295012"/>
                </a:lnTo>
                <a:lnTo>
                  <a:pt x="388823" y="295012"/>
                </a:lnTo>
                <a:cubicBezTo>
                  <a:pt x="392632" y="298898"/>
                  <a:pt x="392632" y="305128"/>
                  <a:pt x="388823" y="309014"/>
                </a:cubicBezTo>
                <a:lnTo>
                  <a:pt x="308336" y="389405"/>
                </a:lnTo>
                <a:cubicBezTo>
                  <a:pt x="306527" y="391310"/>
                  <a:pt x="304050" y="392377"/>
                  <a:pt x="301383" y="392358"/>
                </a:cubicBezTo>
                <a:close/>
                <a:moveTo>
                  <a:pt x="195465" y="276724"/>
                </a:moveTo>
                <a:lnTo>
                  <a:pt x="195465" y="276724"/>
                </a:lnTo>
                <a:cubicBezTo>
                  <a:pt x="196989" y="276705"/>
                  <a:pt x="198418" y="277296"/>
                  <a:pt x="199466" y="278343"/>
                </a:cubicBezTo>
                <a:lnTo>
                  <a:pt x="301383" y="380261"/>
                </a:lnTo>
                <a:lnTo>
                  <a:pt x="379583" y="302061"/>
                </a:lnTo>
                <a:lnTo>
                  <a:pt x="277761" y="200143"/>
                </a:lnTo>
                <a:cubicBezTo>
                  <a:pt x="276618" y="199115"/>
                  <a:pt x="276046" y="197657"/>
                  <a:pt x="276046" y="196143"/>
                </a:cubicBezTo>
                <a:cubicBezTo>
                  <a:pt x="276046" y="194600"/>
                  <a:pt x="276618" y="193114"/>
                  <a:pt x="277761" y="192047"/>
                </a:cubicBezTo>
                <a:lnTo>
                  <a:pt x="379583" y="90225"/>
                </a:lnTo>
                <a:lnTo>
                  <a:pt x="301383" y="11929"/>
                </a:lnTo>
                <a:lnTo>
                  <a:pt x="199466" y="113847"/>
                </a:lnTo>
                <a:cubicBezTo>
                  <a:pt x="197180" y="115933"/>
                  <a:pt x="193750" y="115933"/>
                  <a:pt x="191464" y="113847"/>
                </a:cubicBezTo>
                <a:lnTo>
                  <a:pt x="89547" y="11929"/>
                </a:lnTo>
                <a:lnTo>
                  <a:pt x="11347" y="90225"/>
                </a:lnTo>
                <a:lnTo>
                  <a:pt x="113169" y="192047"/>
                </a:lnTo>
                <a:cubicBezTo>
                  <a:pt x="114312" y="193114"/>
                  <a:pt x="114884" y="194600"/>
                  <a:pt x="114884" y="196143"/>
                </a:cubicBezTo>
                <a:cubicBezTo>
                  <a:pt x="114884" y="197657"/>
                  <a:pt x="114312" y="199115"/>
                  <a:pt x="113169" y="200143"/>
                </a:cubicBezTo>
                <a:lnTo>
                  <a:pt x="11347" y="302442"/>
                </a:lnTo>
                <a:lnTo>
                  <a:pt x="89547" y="380642"/>
                </a:lnTo>
                <a:lnTo>
                  <a:pt x="191464" y="278725"/>
                </a:lnTo>
                <a:cubicBezTo>
                  <a:pt x="192417" y="277534"/>
                  <a:pt x="193941" y="276810"/>
                  <a:pt x="195465" y="27672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31"/>
          <p:cNvSpPr/>
          <p:nvPr/>
        </p:nvSpPr>
        <p:spPr>
          <a:xfrm rot="1534710">
            <a:off x="2097947" y="4270471"/>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81" name="Google Shape;581;p31"/>
          <p:cNvGrpSpPr/>
          <p:nvPr/>
        </p:nvGrpSpPr>
        <p:grpSpPr>
          <a:xfrm>
            <a:off x="6550038" y="744486"/>
            <a:ext cx="867696" cy="681821"/>
            <a:chOff x="2658113" y="8624674"/>
            <a:chExt cx="867696" cy="681821"/>
          </a:xfrm>
        </p:grpSpPr>
        <p:sp>
          <p:nvSpPr>
            <p:cNvPr id="582" name="Google Shape;582;p31"/>
            <p:cNvSpPr/>
            <p:nvPr/>
          </p:nvSpPr>
          <p:spPr>
            <a:xfrm>
              <a:off x="2658113" y="8624674"/>
              <a:ext cx="867696" cy="681821"/>
            </a:xfrm>
            <a:custGeom>
              <a:rect b="b" l="l" r="r" t="t"/>
              <a:pathLst>
                <a:path extrusionOk="0" h="681821" w="867696">
                  <a:moveTo>
                    <a:pt x="68976" y="681695"/>
                  </a:moveTo>
                  <a:cubicBezTo>
                    <a:pt x="66128" y="681705"/>
                    <a:pt x="63547" y="680019"/>
                    <a:pt x="62404" y="677409"/>
                  </a:cubicBezTo>
                  <a:lnTo>
                    <a:pt x="396" y="532343"/>
                  </a:lnTo>
                  <a:cubicBezTo>
                    <a:pt x="-318" y="530572"/>
                    <a:pt x="-318" y="528590"/>
                    <a:pt x="396" y="526819"/>
                  </a:cubicBezTo>
                  <a:cubicBezTo>
                    <a:pt x="1111" y="525066"/>
                    <a:pt x="2473" y="523666"/>
                    <a:pt x="4206" y="522914"/>
                  </a:cubicBezTo>
                  <a:lnTo>
                    <a:pt x="70215" y="494339"/>
                  </a:lnTo>
                  <a:cubicBezTo>
                    <a:pt x="-4823" y="311097"/>
                    <a:pt x="82892" y="101728"/>
                    <a:pt x="266134" y="26699"/>
                  </a:cubicBezTo>
                  <a:cubicBezTo>
                    <a:pt x="445481" y="-46748"/>
                    <a:pt x="650725" y="35634"/>
                    <a:pt x="729535" y="212684"/>
                  </a:cubicBezTo>
                  <a:lnTo>
                    <a:pt x="795543" y="184109"/>
                  </a:lnTo>
                  <a:cubicBezTo>
                    <a:pt x="797315" y="183395"/>
                    <a:pt x="799296" y="183395"/>
                    <a:pt x="801068" y="184109"/>
                  </a:cubicBezTo>
                  <a:cubicBezTo>
                    <a:pt x="802792" y="184852"/>
                    <a:pt x="804183" y="186215"/>
                    <a:pt x="804973" y="187919"/>
                  </a:cubicBezTo>
                  <a:lnTo>
                    <a:pt x="866886" y="333080"/>
                  </a:lnTo>
                  <a:cubicBezTo>
                    <a:pt x="868543" y="336605"/>
                    <a:pt x="867028" y="340805"/>
                    <a:pt x="863504" y="342463"/>
                  </a:cubicBezTo>
                  <a:cubicBezTo>
                    <a:pt x="863400" y="342510"/>
                    <a:pt x="863285" y="342558"/>
                    <a:pt x="863171" y="342605"/>
                  </a:cubicBezTo>
                  <a:lnTo>
                    <a:pt x="71834" y="680648"/>
                  </a:lnTo>
                  <a:cubicBezTo>
                    <a:pt x="70958" y="681181"/>
                    <a:pt x="69986" y="681543"/>
                    <a:pt x="68976" y="681695"/>
                  </a:cubicBezTo>
                  <a:close/>
                  <a:moveTo>
                    <a:pt x="16398" y="533296"/>
                  </a:moveTo>
                  <a:lnTo>
                    <a:pt x="72786" y="665693"/>
                  </a:lnTo>
                  <a:lnTo>
                    <a:pt x="850693" y="332318"/>
                  </a:lnTo>
                  <a:lnTo>
                    <a:pt x="794305" y="200397"/>
                  </a:lnTo>
                  <a:lnTo>
                    <a:pt x="728297" y="228972"/>
                  </a:lnTo>
                  <a:cubicBezTo>
                    <a:pt x="726554" y="229687"/>
                    <a:pt x="724611" y="229687"/>
                    <a:pt x="722867" y="228972"/>
                  </a:cubicBezTo>
                  <a:cubicBezTo>
                    <a:pt x="721143" y="228229"/>
                    <a:pt x="719753" y="226867"/>
                    <a:pt x="718962" y="225162"/>
                  </a:cubicBezTo>
                  <a:cubicBezTo>
                    <a:pt x="643362" y="50721"/>
                    <a:pt x="440670" y="-29403"/>
                    <a:pt x="266239" y="46187"/>
                  </a:cubicBezTo>
                  <a:cubicBezTo>
                    <a:pt x="93094" y="121225"/>
                    <a:pt x="12636" y="321660"/>
                    <a:pt x="85836" y="495577"/>
                  </a:cubicBezTo>
                  <a:cubicBezTo>
                    <a:pt x="87417" y="499244"/>
                    <a:pt x="85721" y="503511"/>
                    <a:pt x="82054" y="505092"/>
                  </a:cubicBezTo>
                  <a:cubicBezTo>
                    <a:pt x="82045" y="505092"/>
                    <a:pt x="82035" y="505102"/>
                    <a:pt x="82025" y="505102"/>
                  </a:cubicBezTo>
                  <a:close/>
                  <a:moveTo>
                    <a:pt x="225948" y="443094"/>
                  </a:moveTo>
                  <a:cubicBezTo>
                    <a:pt x="223100" y="443104"/>
                    <a:pt x="220519" y="441418"/>
                    <a:pt x="219376" y="438808"/>
                  </a:cubicBezTo>
                  <a:cubicBezTo>
                    <a:pt x="175094" y="338005"/>
                    <a:pt x="220910" y="220390"/>
                    <a:pt x="321713" y="176099"/>
                  </a:cubicBezTo>
                  <a:cubicBezTo>
                    <a:pt x="422516" y="131817"/>
                    <a:pt x="540130" y="177632"/>
                    <a:pt x="584422" y="278435"/>
                  </a:cubicBezTo>
                  <a:cubicBezTo>
                    <a:pt x="584955" y="279664"/>
                    <a:pt x="585479" y="280883"/>
                    <a:pt x="585993" y="282122"/>
                  </a:cubicBezTo>
                  <a:cubicBezTo>
                    <a:pt x="587632" y="285656"/>
                    <a:pt x="586098" y="289846"/>
                    <a:pt x="582564" y="291485"/>
                  </a:cubicBezTo>
                  <a:cubicBezTo>
                    <a:pt x="582441" y="291542"/>
                    <a:pt x="582317" y="291599"/>
                    <a:pt x="582183" y="291647"/>
                  </a:cubicBezTo>
                  <a:lnTo>
                    <a:pt x="228711" y="442523"/>
                  </a:lnTo>
                  <a:cubicBezTo>
                    <a:pt x="227844" y="442904"/>
                    <a:pt x="226901" y="443094"/>
                    <a:pt x="225948" y="443094"/>
                  </a:cubicBezTo>
                  <a:close/>
                  <a:moveTo>
                    <a:pt x="402447" y="175442"/>
                  </a:moveTo>
                  <a:cubicBezTo>
                    <a:pt x="300291" y="175537"/>
                    <a:pt x="217547" y="258423"/>
                    <a:pt x="217642" y="360588"/>
                  </a:cubicBezTo>
                  <a:cubicBezTo>
                    <a:pt x="217662" y="383125"/>
                    <a:pt x="221795" y="405470"/>
                    <a:pt x="229854" y="426521"/>
                  </a:cubicBezTo>
                  <a:lnTo>
                    <a:pt x="569896" y="281265"/>
                  </a:lnTo>
                  <a:cubicBezTo>
                    <a:pt x="539207" y="216609"/>
                    <a:pt x="474018" y="175413"/>
                    <a:pt x="402447" y="17544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31"/>
            <p:cNvSpPr/>
            <p:nvPr/>
          </p:nvSpPr>
          <p:spPr>
            <a:xfrm>
              <a:off x="3372003" y="8915712"/>
              <a:ext cx="49459" cy="96271"/>
            </a:xfrm>
            <a:custGeom>
              <a:rect b="b" l="l" r="r" t="t"/>
              <a:pathLst>
                <a:path extrusionOk="0" h="96271" w="49459">
                  <a:moveTo>
                    <a:pt x="42029" y="96144"/>
                  </a:moveTo>
                  <a:cubicBezTo>
                    <a:pt x="39181" y="96154"/>
                    <a:pt x="36600" y="94468"/>
                    <a:pt x="35456" y="91858"/>
                  </a:cubicBezTo>
                  <a:lnTo>
                    <a:pt x="500" y="10038"/>
                  </a:lnTo>
                  <a:cubicBezTo>
                    <a:pt x="-1129" y="6447"/>
                    <a:pt x="462" y="2209"/>
                    <a:pt x="4053" y="580"/>
                  </a:cubicBezTo>
                  <a:cubicBezTo>
                    <a:pt x="4110" y="561"/>
                    <a:pt x="4157" y="532"/>
                    <a:pt x="4214" y="513"/>
                  </a:cubicBezTo>
                  <a:cubicBezTo>
                    <a:pt x="7806" y="-1116"/>
                    <a:pt x="12044" y="475"/>
                    <a:pt x="13673" y="4066"/>
                  </a:cubicBezTo>
                  <a:cubicBezTo>
                    <a:pt x="13692" y="4123"/>
                    <a:pt x="13721" y="4171"/>
                    <a:pt x="13739" y="4228"/>
                  </a:cubicBezTo>
                  <a:lnTo>
                    <a:pt x="48696" y="86048"/>
                  </a:lnTo>
                  <a:cubicBezTo>
                    <a:pt x="50306" y="89648"/>
                    <a:pt x="48696" y="93877"/>
                    <a:pt x="45086" y="95487"/>
                  </a:cubicBezTo>
                  <a:cubicBezTo>
                    <a:pt x="45020" y="95516"/>
                    <a:pt x="44953" y="95544"/>
                    <a:pt x="44886" y="95573"/>
                  </a:cubicBezTo>
                  <a:cubicBezTo>
                    <a:pt x="43981" y="95963"/>
                    <a:pt x="43010" y="96163"/>
                    <a:pt x="42029" y="9614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31"/>
            <p:cNvSpPr/>
            <p:nvPr/>
          </p:nvSpPr>
          <p:spPr>
            <a:xfrm>
              <a:off x="2939012" y="9150090"/>
              <a:ext cx="31743" cy="54679"/>
            </a:xfrm>
            <a:custGeom>
              <a:rect b="b" l="l" r="r" t="t"/>
              <a:pathLst>
                <a:path extrusionOk="0" h="54679" w="31743">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4" y="4032"/>
                    <a:pt x="13772" y="4146"/>
                    <a:pt x="13820" y="4261"/>
                  </a:cubicBezTo>
                  <a:lnTo>
                    <a:pt x="30965" y="44456"/>
                  </a:lnTo>
                  <a:cubicBezTo>
                    <a:pt x="32594" y="48047"/>
                    <a:pt x="31003" y="52286"/>
                    <a:pt x="27412" y="53914"/>
                  </a:cubicBezTo>
                  <a:cubicBezTo>
                    <a:pt x="27355" y="53933"/>
                    <a:pt x="27307" y="53962"/>
                    <a:pt x="27250" y="53981"/>
                  </a:cubicBezTo>
                  <a:cubicBezTo>
                    <a:pt x="26288" y="54381"/>
                    <a:pt x="25250" y="54572"/>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31"/>
            <p:cNvSpPr/>
            <p:nvPr/>
          </p:nvSpPr>
          <p:spPr>
            <a:xfrm>
              <a:off x="2873622" y="9178140"/>
              <a:ext cx="31459" cy="54444"/>
            </a:xfrm>
            <a:custGeom>
              <a:rect b="b" l="l" r="r" t="t"/>
              <a:pathLst>
                <a:path extrusionOk="0" h="54444" w="31459">
                  <a:moveTo>
                    <a:pt x="24155" y="54315"/>
                  </a:moveTo>
                  <a:cubicBezTo>
                    <a:pt x="21279" y="54306"/>
                    <a:pt x="18698" y="52582"/>
                    <a:pt x="17583" y="49934"/>
                  </a:cubicBezTo>
                  <a:lnTo>
                    <a:pt x="438" y="9834"/>
                  </a:lnTo>
                  <a:cubicBezTo>
                    <a:pt x="-1114" y="6204"/>
                    <a:pt x="571" y="2004"/>
                    <a:pt x="4201" y="452"/>
                  </a:cubicBezTo>
                  <a:cubicBezTo>
                    <a:pt x="7829" y="-1101"/>
                    <a:pt x="12030" y="585"/>
                    <a:pt x="13583" y="4214"/>
                  </a:cubicBezTo>
                  <a:lnTo>
                    <a:pt x="30728" y="44314"/>
                  </a:lnTo>
                  <a:cubicBezTo>
                    <a:pt x="32309" y="47981"/>
                    <a:pt x="30614" y="52248"/>
                    <a:pt x="26946" y="53829"/>
                  </a:cubicBezTo>
                  <a:cubicBezTo>
                    <a:pt x="26937" y="53829"/>
                    <a:pt x="26927" y="53839"/>
                    <a:pt x="26918" y="53839"/>
                  </a:cubicBezTo>
                  <a:cubicBezTo>
                    <a:pt x="26041" y="54182"/>
                    <a:pt x="25098" y="54344"/>
                    <a:pt x="24155" y="543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31"/>
            <p:cNvSpPr/>
            <p:nvPr/>
          </p:nvSpPr>
          <p:spPr>
            <a:xfrm>
              <a:off x="2788849" y="9165091"/>
              <a:ext cx="49302" cy="96082"/>
            </a:xfrm>
            <a:custGeom>
              <a:rect b="b" l="l" r="r" t="t"/>
              <a:pathLst>
                <a:path extrusionOk="0" h="96082" w="49302">
                  <a:moveTo>
                    <a:pt x="41967" y="95940"/>
                  </a:moveTo>
                  <a:cubicBezTo>
                    <a:pt x="39119" y="95949"/>
                    <a:pt x="36538" y="94263"/>
                    <a:pt x="35395" y="91653"/>
                  </a:cubicBezTo>
                  <a:lnTo>
                    <a:pt x="438" y="9834"/>
                  </a:lnTo>
                  <a:cubicBezTo>
                    <a:pt x="-1114" y="6204"/>
                    <a:pt x="571" y="2004"/>
                    <a:pt x="4201" y="451"/>
                  </a:cubicBezTo>
                  <a:cubicBezTo>
                    <a:pt x="7829" y="-1101"/>
                    <a:pt x="12030" y="585"/>
                    <a:pt x="13583" y="4214"/>
                  </a:cubicBezTo>
                  <a:lnTo>
                    <a:pt x="48539" y="86034"/>
                  </a:lnTo>
                  <a:cubicBezTo>
                    <a:pt x="50149" y="89634"/>
                    <a:pt x="48539" y="93863"/>
                    <a:pt x="44930" y="95473"/>
                  </a:cubicBezTo>
                  <a:cubicBezTo>
                    <a:pt x="44863" y="95501"/>
                    <a:pt x="44796" y="95530"/>
                    <a:pt x="44729" y="95559"/>
                  </a:cubicBezTo>
                  <a:cubicBezTo>
                    <a:pt x="43844" y="95873"/>
                    <a:pt x="42901" y="96006"/>
                    <a:pt x="41967" y="9594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31"/>
            <p:cNvSpPr/>
            <p:nvPr/>
          </p:nvSpPr>
          <p:spPr>
            <a:xfrm>
              <a:off x="3123607" y="9071032"/>
              <a:ext cx="31776" cy="54680"/>
            </a:xfrm>
            <a:custGeom>
              <a:rect b="b" l="l" r="r" t="t"/>
              <a:pathLst>
                <a:path extrusionOk="0" h="54680" w="31776">
                  <a:moveTo>
                    <a:pt x="24202" y="54553"/>
                  </a:moveTo>
                  <a:cubicBezTo>
                    <a:pt x="21335" y="54524"/>
                    <a:pt x="18763" y="52800"/>
                    <a:pt x="17630" y="50171"/>
                  </a:cubicBezTo>
                  <a:lnTo>
                    <a:pt x="485" y="10071"/>
                  </a:lnTo>
                  <a:cubicBezTo>
                    <a:pt x="-1125" y="6470"/>
                    <a:pt x="485" y="2241"/>
                    <a:pt x="4095" y="632"/>
                  </a:cubicBezTo>
                  <a:cubicBezTo>
                    <a:pt x="4161" y="603"/>
                    <a:pt x="4228" y="574"/>
                    <a:pt x="4295" y="546"/>
                  </a:cubicBezTo>
                  <a:cubicBezTo>
                    <a:pt x="7819" y="-1112"/>
                    <a:pt x="12020" y="403"/>
                    <a:pt x="13677" y="3927"/>
                  </a:cubicBezTo>
                  <a:cubicBezTo>
                    <a:pt x="13725" y="4032"/>
                    <a:pt x="13772" y="4146"/>
                    <a:pt x="13820" y="4261"/>
                  </a:cubicBezTo>
                  <a:lnTo>
                    <a:pt x="30965" y="44456"/>
                  </a:lnTo>
                  <a:cubicBezTo>
                    <a:pt x="32622" y="47980"/>
                    <a:pt x="31108" y="52181"/>
                    <a:pt x="27583" y="53838"/>
                  </a:cubicBezTo>
                  <a:cubicBezTo>
                    <a:pt x="27479" y="53886"/>
                    <a:pt x="27364" y="53934"/>
                    <a:pt x="27250" y="53981"/>
                  </a:cubicBezTo>
                  <a:cubicBezTo>
                    <a:pt x="26288" y="54381"/>
                    <a:pt x="25250" y="54572"/>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31"/>
            <p:cNvSpPr/>
            <p:nvPr/>
          </p:nvSpPr>
          <p:spPr>
            <a:xfrm>
              <a:off x="3058216" y="9099273"/>
              <a:ext cx="31475" cy="54444"/>
            </a:xfrm>
            <a:custGeom>
              <a:rect b="b" l="l" r="r" t="t"/>
              <a:pathLst>
                <a:path extrusionOk="0" h="54444" w="31475">
                  <a:moveTo>
                    <a:pt x="24155" y="54316"/>
                  </a:moveTo>
                  <a:cubicBezTo>
                    <a:pt x="21279" y="54306"/>
                    <a:pt x="18698" y="52582"/>
                    <a:pt x="17583" y="49934"/>
                  </a:cubicBezTo>
                  <a:lnTo>
                    <a:pt x="438" y="9834"/>
                  </a:lnTo>
                  <a:cubicBezTo>
                    <a:pt x="-1114" y="6204"/>
                    <a:pt x="571" y="2004"/>
                    <a:pt x="4201" y="451"/>
                  </a:cubicBezTo>
                  <a:cubicBezTo>
                    <a:pt x="7829" y="-1101"/>
                    <a:pt x="12030" y="585"/>
                    <a:pt x="13583" y="4214"/>
                  </a:cubicBezTo>
                  <a:lnTo>
                    <a:pt x="30728" y="44314"/>
                  </a:lnTo>
                  <a:cubicBezTo>
                    <a:pt x="32328" y="47972"/>
                    <a:pt x="30661" y="52229"/>
                    <a:pt x="27013" y="53839"/>
                  </a:cubicBezTo>
                  <a:cubicBezTo>
                    <a:pt x="26098" y="54182"/>
                    <a:pt x="25127" y="54344"/>
                    <a:pt x="24155" y="543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31"/>
            <p:cNvSpPr/>
            <p:nvPr/>
          </p:nvSpPr>
          <p:spPr>
            <a:xfrm>
              <a:off x="2973397" y="9085987"/>
              <a:ext cx="49540" cy="96305"/>
            </a:xfrm>
            <a:custGeom>
              <a:rect b="b" l="l" r="r" t="t"/>
              <a:pathLst>
                <a:path extrusionOk="0" h="96305" w="49540">
                  <a:moveTo>
                    <a:pt x="42014" y="96177"/>
                  </a:moveTo>
                  <a:cubicBezTo>
                    <a:pt x="39166" y="96186"/>
                    <a:pt x="36585" y="94500"/>
                    <a:pt x="35442" y="91891"/>
                  </a:cubicBezTo>
                  <a:lnTo>
                    <a:pt x="485" y="10071"/>
                  </a:lnTo>
                  <a:cubicBezTo>
                    <a:pt x="-1125" y="6470"/>
                    <a:pt x="485" y="2241"/>
                    <a:pt x="4095" y="632"/>
                  </a:cubicBezTo>
                  <a:cubicBezTo>
                    <a:pt x="4162" y="603"/>
                    <a:pt x="4228" y="574"/>
                    <a:pt x="4295" y="546"/>
                  </a:cubicBezTo>
                  <a:cubicBezTo>
                    <a:pt x="7819" y="-1112"/>
                    <a:pt x="12020" y="403"/>
                    <a:pt x="13677" y="3927"/>
                  </a:cubicBezTo>
                  <a:cubicBezTo>
                    <a:pt x="13725" y="4032"/>
                    <a:pt x="13772" y="4146"/>
                    <a:pt x="13820" y="4260"/>
                  </a:cubicBezTo>
                  <a:lnTo>
                    <a:pt x="48777" y="86080"/>
                  </a:lnTo>
                  <a:cubicBezTo>
                    <a:pt x="50386" y="89681"/>
                    <a:pt x="48777" y="93910"/>
                    <a:pt x="45167" y="95520"/>
                  </a:cubicBezTo>
                  <a:cubicBezTo>
                    <a:pt x="45100" y="95548"/>
                    <a:pt x="45033" y="95577"/>
                    <a:pt x="44967" y="95605"/>
                  </a:cubicBezTo>
                  <a:cubicBezTo>
                    <a:pt x="44033" y="96015"/>
                    <a:pt x="43033" y="96205"/>
                    <a:pt x="42014" y="961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31"/>
            <p:cNvSpPr/>
            <p:nvPr/>
          </p:nvSpPr>
          <p:spPr>
            <a:xfrm>
              <a:off x="3315051" y="8988766"/>
              <a:ext cx="31832" cy="55059"/>
            </a:xfrm>
            <a:custGeom>
              <a:rect b="b" l="l" r="r" t="t"/>
              <a:pathLst>
                <a:path extrusionOk="0" h="55059" w="31832">
                  <a:moveTo>
                    <a:pt x="24496" y="54904"/>
                  </a:moveTo>
                  <a:cubicBezTo>
                    <a:pt x="21639" y="54942"/>
                    <a:pt x="19048" y="53246"/>
                    <a:pt x="17924" y="50617"/>
                  </a:cubicBezTo>
                  <a:lnTo>
                    <a:pt x="779" y="10517"/>
                  </a:lnTo>
                  <a:cubicBezTo>
                    <a:pt x="-1155" y="7079"/>
                    <a:pt x="65" y="2726"/>
                    <a:pt x="3503" y="792"/>
                  </a:cubicBezTo>
                  <a:cubicBezTo>
                    <a:pt x="6942" y="-1141"/>
                    <a:pt x="11294" y="78"/>
                    <a:pt x="13228" y="3516"/>
                  </a:cubicBezTo>
                  <a:cubicBezTo>
                    <a:pt x="13476" y="3955"/>
                    <a:pt x="13676" y="4421"/>
                    <a:pt x="13828" y="4898"/>
                  </a:cubicBezTo>
                  <a:lnTo>
                    <a:pt x="31069" y="44998"/>
                  </a:lnTo>
                  <a:cubicBezTo>
                    <a:pt x="32678" y="48598"/>
                    <a:pt x="31069" y="52827"/>
                    <a:pt x="27458" y="54437"/>
                  </a:cubicBezTo>
                  <a:cubicBezTo>
                    <a:pt x="27392" y="54465"/>
                    <a:pt x="27325" y="54494"/>
                    <a:pt x="27258" y="54523"/>
                  </a:cubicBezTo>
                  <a:cubicBezTo>
                    <a:pt x="26382" y="54866"/>
                    <a:pt x="25430" y="54999"/>
                    <a:pt x="24496" y="5490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31"/>
            <p:cNvSpPr/>
            <p:nvPr/>
          </p:nvSpPr>
          <p:spPr>
            <a:xfrm>
              <a:off x="3249813" y="9016740"/>
              <a:ext cx="31172" cy="54778"/>
            </a:xfrm>
            <a:custGeom>
              <a:rect b="b" l="l" r="r" t="t"/>
              <a:pathLst>
                <a:path extrusionOk="0" h="54778" w="31172">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5" y="4032"/>
                    <a:pt x="13772" y="4146"/>
                    <a:pt x="13820" y="4261"/>
                  </a:cubicBezTo>
                  <a:lnTo>
                    <a:pt x="30393" y="45028"/>
                  </a:lnTo>
                  <a:cubicBezTo>
                    <a:pt x="32022" y="48619"/>
                    <a:pt x="30431" y="52857"/>
                    <a:pt x="26841" y="54486"/>
                  </a:cubicBezTo>
                  <a:cubicBezTo>
                    <a:pt x="26783" y="54505"/>
                    <a:pt x="26736" y="54533"/>
                    <a:pt x="26678" y="54553"/>
                  </a:cubicBezTo>
                  <a:cubicBezTo>
                    <a:pt x="25859" y="54686"/>
                    <a:pt x="25021" y="54686"/>
                    <a:pt x="24202" y="545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31"/>
            <p:cNvSpPr/>
            <p:nvPr/>
          </p:nvSpPr>
          <p:spPr>
            <a:xfrm>
              <a:off x="3165421" y="9004087"/>
              <a:ext cx="48841" cy="96384"/>
            </a:xfrm>
            <a:custGeom>
              <a:rect b="b" l="l" r="r" t="t"/>
              <a:pathLst>
                <a:path extrusionOk="0" h="96384" w="48841">
                  <a:moveTo>
                    <a:pt x="41633" y="96256"/>
                  </a:moveTo>
                  <a:cubicBezTo>
                    <a:pt x="38756" y="96247"/>
                    <a:pt x="36175" y="94523"/>
                    <a:pt x="35061" y="91875"/>
                  </a:cubicBezTo>
                  <a:lnTo>
                    <a:pt x="485" y="10055"/>
                  </a:lnTo>
                  <a:cubicBezTo>
                    <a:pt x="-1125" y="6455"/>
                    <a:pt x="485" y="2226"/>
                    <a:pt x="4095" y="616"/>
                  </a:cubicBezTo>
                  <a:cubicBezTo>
                    <a:pt x="4161" y="588"/>
                    <a:pt x="4228" y="559"/>
                    <a:pt x="4295" y="530"/>
                  </a:cubicBezTo>
                  <a:cubicBezTo>
                    <a:pt x="7829" y="-1108"/>
                    <a:pt x="12020" y="426"/>
                    <a:pt x="13658" y="3959"/>
                  </a:cubicBezTo>
                  <a:cubicBezTo>
                    <a:pt x="13715" y="4083"/>
                    <a:pt x="13772" y="4207"/>
                    <a:pt x="13820" y="4340"/>
                  </a:cubicBezTo>
                  <a:lnTo>
                    <a:pt x="48110" y="86255"/>
                  </a:lnTo>
                  <a:cubicBezTo>
                    <a:pt x="49691" y="89923"/>
                    <a:pt x="47996" y="94190"/>
                    <a:pt x="44328" y="95771"/>
                  </a:cubicBezTo>
                  <a:cubicBezTo>
                    <a:pt x="44319" y="95771"/>
                    <a:pt x="44309" y="95780"/>
                    <a:pt x="44300" y="95780"/>
                  </a:cubicBezTo>
                  <a:cubicBezTo>
                    <a:pt x="43452" y="96114"/>
                    <a:pt x="42547" y="96276"/>
                    <a:pt x="41633" y="9625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31"/>
            <p:cNvSpPr/>
            <p:nvPr/>
          </p:nvSpPr>
          <p:spPr>
            <a:xfrm>
              <a:off x="2737372" y="8904057"/>
              <a:ext cx="25582" cy="207175"/>
            </a:xfrm>
            <a:custGeom>
              <a:rect b="b" l="l" r="r" t="t"/>
              <a:pathLst>
                <a:path extrusionOk="0" h="207175" w="25582">
                  <a:moveTo>
                    <a:pt x="21911" y="207050"/>
                  </a:moveTo>
                  <a:cubicBezTo>
                    <a:pt x="20959" y="207050"/>
                    <a:pt x="20102" y="206488"/>
                    <a:pt x="19721" y="205621"/>
                  </a:cubicBezTo>
                  <a:cubicBezTo>
                    <a:pt x="-7149" y="140089"/>
                    <a:pt x="-6740" y="66537"/>
                    <a:pt x="20864" y="1310"/>
                  </a:cubicBezTo>
                  <a:cubicBezTo>
                    <a:pt x="21388" y="100"/>
                    <a:pt x="22797" y="-452"/>
                    <a:pt x="24007" y="72"/>
                  </a:cubicBezTo>
                  <a:cubicBezTo>
                    <a:pt x="25217" y="596"/>
                    <a:pt x="25769" y="2005"/>
                    <a:pt x="25245" y="3215"/>
                  </a:cubicBezTo>
                  <a:cubicBezTo>
                    <a:pt x="-1882" y="67213"/>
                    <a:pt x="-2291" y="139413"/>
                    <a:pt x="24102" y="203716"/>
                  </a:cubicBezTo>
                  <a:cubicBezTo>
                    <a:pt x="24655" y="204850"/>
                    <a:pt x="24188" y="206221"/>
                    <a:pt x="23054" y="206774"/>
                  </a:cubicBezTo>
                  <a:cubicBezTo>
                    <a:pt x="22997" y="206802"/>
                    <a:pt x="22931" y="206831"/>
                    <a:pt x="22864" y="20685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31"/>
            <p:cNvSpPr/>
            <p:nvPr/>
          </p:nvSpPr>
          <p:spPr>
            <a:xfrm>
              <a:off x="2758721" y="8972226"/>
              <a:ext cx="8473" cy="85667"/>
            </a:xfrm>
            <a:custGeom>
              <a:rect b="b" l="l" r="r" t="t"/>
              <a:pathLst>
                <a:path extrusionOk="0" h="85667" w="8473">
                  <a:moveTo>
                    <a:pt x="5992" y="85541"/>
                  </a:moveTo>
                  <a:cubicBezTo>
                    <a:pt x="4840" y="85560"/>
                    <a:pt x="3839" y="84760"/>
                    <a:pt x="3611" y="83636"/>
                  </a:cubicBezTo>
                  <a:cubicBezTo>
                    <a:pt x="-1390" y="56594"/>
                    <a:pt x="-1390" y="28858"/>
                    <a:pt x="3611" y="1816"/>
                  </a:cubicBezTo>
                  <a:cubicBezTo>
                    <a:pt x="3849" y="530"/>
                    <a:pt x="5087" y="-317"/>
                    <a:pt x="6373" y="-89"/>
                  </a:cubicBezTo>
                  <a:cubicBezTo>
                    <a:pt x="7621" y="92"/>
                    <a:pt x="8488" y="1254"/>
                    <a:pt x="8307" y="2502"/>
                  </a:cubicBezTo>
                  <a:cubicBezTo>
                    <a:pt x="8297" y="2559"/>
                    <a:pt x="8288" y="2616"/>
                    <a:pt x="8278" y="2673"/>
                  </a:cubicBezTo>
                  <a:cubicBezTo>
                    <a:pt x="3373" y="29153"/>
                    <a:pt x="3373" y="56299"/>
                    <a:pt x="8278" y="82779"/>
                  </a:cubicBezTo>
                  <a:cubicBezTo>
                    <a:pt x="8554" y="84007"/>
                    <a:pt x="7783" y="85236"/>
                    <a:pt x="6545" y="85512"/>
                  </a:cubicBezTo>
                  <a:cubicBezTo>
                    <a:pt x="6488" y="85522"/>
                    <a:pt x="6430" y="85531"/>
                    <a:pt x="6373" y="855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31"/>
            <p:cNvSpPr/>
            <p:nvPr/>
          </p:nvSpPr>
          <p:spPr>
            <a:xfrm>
              <a:off x="2800379" y="8994352"/>
              <a:ext cx="5337" cy="23822"/>
            </a:xfrm>
            <a:custGeom>
              <a:rect b="b" l="l" r="r" t="t"/>
              <a:pathLst>
                <a:path extrusionOk="0" h="23822" w="5337">
                  <a:moveTo>
                    <a:pt x="2148" y="23696"/>
                  </a:moveTo>
                  <a:lnTo>
                    <a:pt x="2148" y="23696"/>
                  </a:lnTo>
                  <a:cubicBezTo>
                    <a:pt x="834" y="23648"/>
                    <a:pt x="-185" y="22534"/>
                    <a:pt x="-138" y="21219"/>
                  </a:cubicBezTo>
                  <a:cubicBezTo>
                    <a:pt x="-138" y="21219"/>
                    <a:pt x="-138" y="21219"/>
                    <a:pt x="-138" y="21219"/>
                  </a:cubicBezTo>
                  <a:lnTo>
                    <a:pt x="434" y="2169"/>
                  </a:lnTo>
                  <a:cubicBezTo>
                    <a:pt x="434" y="903"/>
                    <a:pt x="1453" y="-117"/>
                    <a:pt x="2710" y="-126"/>
                  </a:cubicBezTo>
                  <a:cubicBezTo>
                    <a:pt x="2777" y="-126"/>
                    <a:pt x="2844" y="-126"/>
                    <a:pt x="2910" y="-117"/>
                  </a:cubicBezTo>
                  <a:cubicBezTo>
                    <a:pt x="4225" y="-69"/>
                    <a:pt x="5244" y="1046"/>
                    <a:pt x="5196" y="2360"/>
                  </a:cubicBezTo>
                  <a:cubicBezTo>
                    <a:pt x="5196" y="2360"/>
                    <a:pt x="5196" y="2360"/>
                    <a:pt x="5196" y="2360"/>
                  </a:cubicBezTo>
                  <a:lnTo>
                    <a:pt x="4625" y="21410"/>
                  </a:lnTo>
                  <a:cubicBezTo>
                    <a:pt x="4530" y="22705"/>
                    <a:pt x="3444" y="23696"/>
                    <a:pt x="2148" y="2369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31"/>
            <p:cNvSpPr/>
            <p:nvPr/>
          </p:nvSpPr>
          <p:spPr>
            <a:xfrm>
              <a:off x="3448296" y="8855957"/>
              <a:ext cx="30229" cy="58585"/>
            </a:xfrm>
            <a:custGeom>
              <a:rect b="b" l="l" r="r" t="t"/>
              <a:pathLst>
                <a:path extrusionOk="0" h="58585" w="30229">
                  <a:moveTo>
                    <a:pt x="27744" y="58459"/>
                  </a:moveTo>
                  <a:cubicBezTo>
                    <a:pt x="26744" y="58459"/>
                    <a:pt x="25839" y="57859"/>
                    <a:pt x="25458" y="56935"/>
                  </a:cubicBezTo>
                  <a:cubicBezTo>
                    <a:pt x="18353" y="38485"/>
                    <a:pt x="9885" y="20597"/>
                    <a:pt x="122" y="3404"/>
                  </a:cubicBezTo>
                  <a:cubicBezTo>
                    <a:pt x="-459" y="2242"/>
                    <a:pt x="-40" y="833"/>
                    <a:pt x="1074" y="166"/>
                  </a:cubicBezTo>
                  <a:cubicBezTo>
                    <a:pt x="2227" y="-463"/>
                    <a:pt x="3674" y="-44"/>
                    <a:pt x="4303" y="1109"/>
                  </a:cubicBezTo>
                  <a:cubicBezTo>
                    <a:pt x="4313" y="1109"/>
                    <a:pt x="4313" y="1118"/>
                    <a:pt x="4313" y="1118"/>
                  </a:cubicBezTo>
                  <a:cubicBezTo>
                    <a:pt x="14133" y="18521"/>
                    <a:pt x="22696" y="36599"/>
                    <a:pt x="29935" y="55220"/>
                  </a:cubicBezTo>
                  <a:cubicBezTo>
                    <a:pt x="30392" y="56430"/>
                    <a:pt x="29802" y="57783"/>
                    <a:pt x="28601" y="582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31"/>
            <p:cNvSpPr/>
            <p:nvPr/>
          </p:nvSpPr>
          <p:spPr>
            <a:xfrm>
              <a:off x="3444357" y="8904963"/>
              <a:ext cx="8338" cy="13113"/>
            </a:xfrm>
            <a:custGeom>
              <a:rect b="b" l="l" r="r" t="t"/>
              <a:pathLst>
                <a:path extrusionOk="0" h="13113" w="8338">
                  <a:moveTo>
                    <a:pt x="5775" y="12977"/>
                  </a:moveTo>
                  <a:cubicBezTo>
                    <a:pt x="4822" y="12977"/>
                    <a:pt x="3965" y="12415"/>
                    <a:pt x="3584" y="11548"/>
                  </a:cubicBezTo>
                  <a:lnTo>
                    <a:pt x="60" y="3166"/>
                  </a:lnTo>
                  <a:cubicBezTo>
                    <a:pt x="-464" y="1966"/>
                    <a:pt x="79" y="556"/>
                    <a:pt x="1289" y="32"/>
                  </a:cubicBezTo>
                  <a:cubicBezTo>
                    <a:pt x="1289" y="23"/>
                    <a:pt x="1298" y="23"/>
                    <a:pt x="1298" y="23"/>
                  </a:cubicBezTo>
                  <a:cubicBezTo>
                    <a:pt x="2508" y="-406"/>
                    <a:pt x="3851" y="118"/>
                    <a:pt x="4442" y="1261"/>
                  </a:cubicBezTo>
                  <a:lnTo>
                    <a:pt x="7966" y="9738"/>
                  </a:lnTo>
                  <a:cubicBezTo>
                    <a:pt x="8509" y="10824"/>
                    <a:pt x="8070" y="12138"/>
                    <a:pt x="6985" y="12681"/>
                  </a:cubicBezTo>
                  <a:cubicBezTo>
                    <a:pt x="6899" y="12719"/>
                    <a:pt x="6813" y="12758"/>
                    <a:pt x="6727" y="12786"/>
                  </a:cubicBezTo>
                  <a:cubicBezTo>
                    <a:pt x="6442" y="12948"/>
                    <a:pt x="6108" y="13015"/>
                    <a:pt x="5775" y="1297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31"/>
            <p:cNvSpPr/>
            <p:nvPr/>
          </p:nvSpPr>
          <p:spPr>
            <a:xfrm>
              <a:off x="3158422" y="8785569"/>
              <a:ext cx="101603" cy="95351"/>
            </a:xfrm>
            <a:custGeom>
              <a:rect b="b" l="l" r="r" t="t"/>
              <a:pathLst>
                <a:path extrusionOk="0" h="95351" w="101603">
                  <a:moveTo>
                    <a:pt x="99115" y="95223"/>
                  </a:moveTo>
                  <a:cubicBezTo>
                    <a:pt x="98315" y="95214"/>
                    <a:pt x="97572" y="94823"/>
                    <a:pt x="97115" y="94176"/>
                  </a:cubicBezTo>
                  <a:cubicBezTo>
                    <a:pt x="72912" y="56856"/>
                    <a:pt x="39946" y="26024"/>
                    <a:pt x="1103" y="4355"/>
                  </a:cubicBezTo>
                  <a:cubicBezTo>
                    <a:pt x="-50" y="3726"/>
                    <a:pt x="-478" y="2278"/>
                    <a:pt x="150" y="1116"/>
                  </a:cubicBezTo>
                  <a:cubicBezTo>
                    <a:pt x="779" y="-36"/>
                    <a:pt x="2236" y="-465"/>
                    <a:pt x="3389" y="164"/>
                  </a:cubicBezTo>
                  <a:cubicBezTo>
                    <a:pt x="42908" y="22205"/>
                    <a:pt x="76455" y="53561"/>
                    <a:pt x="101115" y="91508"/>
                  </a:cubicBezTo>
                  <a:cubicBezTo>
                    <a:pt x="101792" y="92642"/>
                    <a:pt x="101458" y="94109"/>
                    <a:pt x="100353" y="94842"/>
                  </a:cubicBezTo>
                  <a:cubicBezTo>
                    <a:pt x="100001" y="95109"/>
                    <a:pt x="99563" y="95242"/>
                    <a:pt x="99115" y="9522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31"/>
            <p:cNvSpPr/>
            <p:nvPr/>
          </p:nvSpPr>
          <p:spPr>
            <a:xfrm>
              <a:off x="3245616" y="8806759"/>
              <a:ext cx="26865" cy="36535"/>
            </a:xfrm>
            <a:custGeom>
              <a:rect b="b" l="l" r="r" t="t"/>
              <a:pathLst>
                <a:path extrusionOk="0" h="36535" w="26865">
                  <a:moveTo>
                    <a:pt x="24494" y="36409"/>
                  </a:moveTo>
                  <a:cubicBezTo>
                    <a:pt x="23646" y="36400"/>
                    <a:pt x="22884" y="35923"/>
                    <a:pt x="22494" y="35171"/>
                  </a:cubicBezTo>
                  <a:cubicBezTo>
                    <a:pt x="16321" y="24036"/>
                    <a:pt x="8978" y="13597"/>
                    <a:pt x="586" y="4024"/>
                  </a:cubicBezTo>
                  <a:cubicBezTo>
                    <a:pt x="-357" y="3110"/>
                    <a:pt x="-385" y="1605"/>
                    <a:pt x="529" y="662"/>
                  </a:cubicBezTo>
                  <a:cubicBezTo>
                    <a:pt x="548" y="633"/>
                    <a:pt x="567" y="614"/>
                    <a:pt x="586" y="595"/>
                  </a:cubicBezTo>
                  <a:cubicBezTo>
                    <a:pt x="1453" y="-329"/>
                    <a:pt x="2901" y="-367"/>
                    <a:pt x="3815" y="490"/>
                  </a:cubicBezTo>
                  <a:cubicBezTo>
                    <a:pt x="3853" y="529"/>
                    <a:pt x="3891" y="557"/>
                    <a:pt x="3920" y="595"/>
                  </a:cubicBezTo>
                  <a:cubicBezTo>
                    <a:pt x="12568" y="10406"/>
                    <a:pt x="20103" y="21141"/>
                    <a:pt x="26399" y="32599"/>
                  </a:cubicBezTo>
                  <a:cubicBezTo>
                    <a:pt x="27037" y="33628"/>
                    <a:pt x="26713" y="34981"/>
                    <a:pt x="25684" y="35619"/>
                  </a:cubicBezTo>
                  <a:cubicBezTo>
                    <a:pt x="25608" y="35666"/>
                    <a:pt x="25532" y="35705"/>
                    <a:pt x="25446" y="35743"/>
                  </a:cubicBezTo>
                  <a:cubicBezTo>
                    <a:pt x="25227" y="36076"/>
                    <a:pt x="24884" y="36314"/>
                    <a:pt x="24494" y="364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31"/>
            <p:cNvSpPr/>
            <p:nvPr/>
          </p:nvSpPr>
          <p:spPr>
            <a:xfrm>
              <a:off x="3304244" y="8847858"/>
              <a:ext cx="11957" cy="21545"/>
            </a:xfrm>
            <a:custGeom>
              <a:rect b="b" l="l" r="r" t="t"/>
              <a:pathLst>
                <a:path extrusionOk="0" h="21545" w="11957">
                  <a:moveTo>
                    <a:pt x="9394" y="21409"/>
                  </a:moveTo>
                  <a:cubicBezTo>
                    <a:pt x="8442" y="21409"/>
                    <a:pt x="7585" y="20847"/>
                    <a:pt x="7204" y="19981"/>
                  </a:cubicBezTo>
                  <a:lnTo>
                    <a:pt x="60" y="3217"/>
                  </a:lnTo>
                  <a:cubicBezTo>
                    <a:pt x="-464" y="2016"/>
                    <a:pt x="79" y="607"/>
                    <a:pt x="1289" y="83"/>
                  </a:cubicBezTo>
                  <a:cubicBezTo>
                    <a:pt x="1289" y="73"/>
                    <a:pt x="1298" y="73"/>
                    <a:pt x="1298" y="73"/>
                  </a:cubicBezTo>
                  <a:cubicBezTo>
                    <a:pt x="2498" y="-451"/>
                    <a:pt x="3908" y="92"/>
                    <a:pt x="4432" y="1302"/>
                  </a:cubicBezTo>
                  <a:cubicBezTo>
                    <a:pt x="4441" y="1302"/>
                    <a:pt x="4441" y="1311"/>
                    <a:pt x="4441" y="1311"/>
                  </a:cubicBezTo>
                  <a:lnTo>
                    <a:pt x="11585" y="18171"/>
                  </a:lnTo>
                  <a:cubicBezTo>
                    <a:pt x="12128" y="19257"/>
                    <a:pt x="11690" y="20571"/>
                    <a:pt x="10604" y="21114"/>
                  </a:cubicBezTo>
                  <a:cubicBezTo>
                    <a:pt x="10518" y="21152"/>
                    <a:pt x="10432" y="21190"/>
                    <a:pt x="10347" y="21219"/>
                  </a:cubicBezTo>
                  <a:cubicBezTo>
                    <a:pt x="10061" y="21381"/>
                    <a:pt x="9728" y="21447"/>
                    <a:pt x="9394" y="2140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01" name="Google Shape;601;p31"/>
          <p:cNvGrpSpPr/>
          <p:nvPr/>
        </p:nvGrpSpPr>
        <p:grpSpPr>
          <a:xfrm>
            <a:off x="1006549" y="565608"/>
            <a:ext cx="1714173" cy="860683"/>
            <a:chOff x="2214526" y="-2020675"/>
            <a:chExt cx="2071008" cy="1039849"/>
          </a:xfrm>
        </p:grpSpPr>
        <p:sp>
          <p:nvSpPr>
            <p:cNvPr id="602" name="Google Shape;602;p31"/>
            <p:cNvSpPr/>
            <p:nvPr/>
          </p:nvSpPr>
          <p:spPr>
            <a:xfrm>
              <a:off x="2221405" y="-1945351"/>
              <a:ext cx="1287187" cy="849207"/>
            </a:xfrm>
            <a:custGeom>
              <a:rect b="b" l="l" r="r" t="t"/>
              <a:pathLst>
                <a:path extrusionOk="0" h="849207" w="1287187">
                  <a:moveTo>
                    <a:pt x="420936" y="848977"/>
                  </a:moveTo>
                  <a:cubicBezTo>
                    <a:pt x="418898" y="848958"/>
                    <a:pt x="417022" y="847872"/>
                    <a:pt x="415984" y="846120"/>
                  </a:cubicBezTo>
                  <a:lnTo>
                    <a:pt x="27" y="136221"/>
                  </a:lnTo>
                  <a:cubicBezTo>
                    <a:pt x="-1459" y="133668"/>
                    <a:pt x="-754" y="130411"/>
                    <a:pt x="1646" y="128696"/>
                  </a:cubicBezTo>
                  <a:cubicBezTo>
                    <a:pt x="360738" y="-131050"/>
                    <a:pt x="807270" y="81643"/>
                    <a:pt x="811747" y="83834"/>
                  </a:cubicBezTo>
                  <a:cubicBezTo>
                    <a:pt x="812614" y="84243"/>
                    <a:pt x="813376" y="84862"/>
                    <a:pt x="813938" y="85643"/>
                  </a:cubicBezTo>
                  <a:lnTo>
                    <a:pt x="1285330" y="762395"/>
                  </a:lnTo>
                  <a:cubicBezTo>
                    <a:pt x="1286807" y="764404"/>
                    <a:pt x="1286807" y="767148"/>
                    <a:pt x="1285330" y="769158"/>
                  </a:cubicBezTo>
                  <a:cubicBezTo>
                    <a:pt x="1283740" y="771091"/>
                    <a:pt x="1281111" y="771815"/>
                    <a:pt x="1278758" y="770967"/>
                  </a:cubicBezTo>
                  <a:cubicBezTo>
                    <a:pt x="897282" y="629330"/>
                    <a:pt x="428175" y="846215"/>
                    <a:pt x="423508" y="848406"/>
                  </a:cubicBezTo>
                  <a:cubicBezTo>
                    <a:pt x="422708" y="848786"/>
                    <a:pt x="421822" y="848986"/>
                    <a:pt x="420936" y="848977"/>
                  </a:cubicBezTo>
                  <a:close/>
                  <a:moveTo>
                    <a:pt x="12504" y="134602"/>
                  </a:moveTo>
                  <a:lnTo>
                    <a:pt x="422937" y="835928"/>
                  </a:lnTo>
                  <a:cubicBezTo>
                    <a:pt x="472848" y="813639"/>
                    <a:pt x="903473" y="630378"/>
                    <a:pt x="1265423" y="754203"/>
                  </a:cubicBezTo>
                  <a:lnTo>
                    <a:pt x="804984" y="93454"/>
                  </a:lnTo>
                  <a:cubicBezTo>
                    <a:pt x="778505" y="81452"/>
                    <a:pt x="355690" y="-109048"/>
                    <a:pt x="12504" y="13488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31"/>
            <p:cNvSpPr/>
            <p:nvPr/>
          </p:nvSpPr>
          <p:spPr>
            <a:xfrm>
              <a:off x="3025877" y="-2020675"/>
              <a:ext cx="1259657" cy="846990"/>
            </a:xfrm>
            <a:custGeom>
              <a:rect b="b" l="l" r="r" t="t"/>
              <a:pathLst>
                <a:path extrusionOk="0" h="846990" w="1259657">
                  <a:moveTo>
                    <a:pt x="476191" y="846672"/>
                  </a:moveTo>
                  <a:cubicBezTo>
                    <a:pt x="475115" y="846672"/>
                    <a:pt x="474057" y="846377"/>
                    <a:pt x="473143" y="845816"/>
                  </a:cubicBezTo>
                  <a:cubicBezTo>
                    <a:pt x="470495" y="844110"/>
                    <a:pt x="469695" y="840595"/>
                    <a:pt x="471333" y="837910"/>
                  </a:cubicBezTo>
                  <a:cubicBezTo>
                    <a:pt x="534674" y="737135"/>
                    <a:pt x="685931" y="692177"/>
                    <a:pt x="920913" y="704560"/>
                  </a:cubicBezTo>
                  <a:cubicBezTo>
                    <a:pt x="1028165" y="710979"/>
                    <a:pt x="1134845" y="725924"/>
                    <a:pt x="1239715" y="749232"/>
                  </a:cubicBezTo>
                  <a:lnTo>
                    <a:pt x="766513" y="58574"/>
                  </a:lnTo>
                  <a:cubicBezTo>
                    <a:pt x="304265" y="-93064"/>
                    <a:pt x="11466" y="166302"/>
                    <a:pt x="8990" y="168493"/>
                  </a:cubicBezTo>
                  <a:cubicBezTo>
                    <a:pt x="6761" y="170731"/>
                    <a:pt x="3141" y="170731"/>
                    <a:pt x="903" y="168502"/>
                  </a:cubicBezTo>
                  <a:cubicBezTo>
                    <a:pt x="903" y="168502"/>
                    <a:pt x="903" y="168493"/>
                    <a:pt x="894" y="168493"/>
                  </a:cubicBezTo>
                  <a:cubicBezTo>
                    <a:pt x="-1298" y="166235"/>
                    <a:pt x="-1298" y="162654"/>
                    <a:pt x="894" y="160396"/>
                  </a:cubicBezTo>
                  <a:cubicBezTo>
                    <a:pt x="3846" y="157729"/>
                    <a:pt x="302836" y="-106304"/>
                    <a:pt x="772419" y="48287"/>
                  </a:cubicBezTo>
                  <a:cubicBezTo>
                    <a:pt x="773619" y="48668"/>
                    <a:pt x="774657" y="49439"/>
                    <a:pt x="775371" y="50478"/>
                  </a:cubicBezTo>
                  <a:lnTo>
                    <a:pt x="1257908" y="755328"/>
                  </a:lnTo>
                  <a:cubicBezTo>
                    <a:pt x="1259241" y="757281"/>
                    <a:pt x="1259241" y="759852"/>
                    <a:pt x="1257908" y="761805"/>
                  </a:cubicBezTo>
                  <a:cubicBezTo>
                    <a:pt x="1256479" y="763700"/>
                    <a:pt x="1254097" y="764595"/>
                    <a:pt x="1251811" y="764091"/>
                  </a:cubicBezTo>
                  <a:cubicBezTo>
                    <a:pt x="1245621" y="762471"/>
                    <a:pt x="627352" y="612453"/>
                    <a:pt x="481525" y="844767"/>
                  </a:cubicBezTo>
                  <a:cubicBezTo>
                    <a:pt x="480210" y="846301"/>
                    <a:pt x="478181" y="847025"/>
                    <a:pt x="476191" y="8466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31"/>
            <p:cNvSpPr/>
            <p:nvPr/>
          </p:nvSpPr>
          <p:spPr>
            <a:xfrm>
              <a:off x="2214526" y="-1784316"/>
              <a:ext cx="2044384" cy="762848"/>
            </a:xfrm>
            <a:custGeom>
              <a:rect b="b" l="l" r="r" t="t"/>
              <a:pathLst>
                <a:path extrusionOk="0" h="762848" w="2044384">
                  <a:moveTo>
                    <a:pt x="437055" y="762618"/>
                  </a:moveTo>
                  <a:lnTo>
                    <a:pt x="436102" y="762618"/>
                  </a:lnTo>
                  <a:cubicBezTo>
                    <a:pt x="434435" y="762304"/>
                    <a:pt x="432988" y="761304"/>
                    <a:pt x="432102" y="759856"/>
                  </a:cubicBezTo>
                  <a:lnTo>
                    <a:pt x="143" y="20621"/>
                  </a:lnTo>
                  <a:cubicBezTo>
                    <a:pt x="-1047" y="18725"/>
                    <a:pt x="-1047" y="16325"/>
                    <a:pt x="143" y="14430"/>
                  </a:cubicBezTo>
                  <a:cubicBezTo>
                    <a:pt x="8106" y="4447"/>
                    <a:pt x="20460" y="-991"/>
                    <a:pt x="33195" y="-144"/>
                  </a:cubicBezTo>
                  <a:cubicBezTo>
                    <a:pt x="36347" y="-144"/>
                    <a:pt x="38910" y="2419"/>
                    <a:pt x="38910" y="5571"/>
                  </a:cubicBezTo>
                  <a:cubicBezTo>
                    <a:pt x="38910" y="8724"/>
                    <a:pt x="36347" y="11286"/>
                    <a:pt x="33195" y="11286"/>
                  </a:cubicBezTo>
                  <a:cubicBezTo>
                    <a:pt x="25584" y="10886"/>
                    <a:pt x="18107" y="13448"/>
                    <a:pt x="12335" y="18430"/>
                  </a:cubicBezTo>
                  <a:lnTo>
                    <a:pt x="438769" y="748045"/>
                  </a:lnTo>
                  <a:cubicBezTo>
                    <a:pt x="688896" y="530018"/>
                    <a:pt x="1245251" y="615743"/>
                    <a:pt x="1250871" y="616695"/>
                  </a:cubicBezTo>
                  <a:cubicBezTo>
                    <a:pt x="1251404" y="616600"/>
                    <a:pt x="1251957" y="616600"/>
                    <a:pt x="1252490" y="616695"/>
                  </a:cubicBezTo>
                  <a:cubicBezTo>
                    <a:pt x="1298972" y="638889"/>
                    <a:pt x="1314974" y="609171"/>
                    <a:pt x="1315641" y="607837"/>
                  </a:cubicBezTo>
                  <a:cubicBezTo>
                    <a:pt x="1315936" y="607323"/>
                    <a:pt x="1316288" y="606846"/>
                    <a:pt x="1316688" y="606409"/>
                  </a:cubicBezTo>
                  <a:cubicBezTo>
                    <a:pt x="1514523" y="409241"/>
                    <a:pt x="1943529" y="546687"/>
                    <a:pt x="2026111" y="575738"/>
                  </a:cubicBezTo>
                  <a:lnTo>
                    <a:pt x="1991820" y="509634"/>
                  </a:lnTo>
                  <a:cubicBezTo>
                    <a:pt x="1990106" y="506986"/>
                    <a:pt x="1990868" y="503453"/>
                    <a:pt x="1993535" y="501729"/>
                  </a:cubicBezTo>
                  <a:cubicBezTo>
                    <a:pt x="1996107" y="500005"/>
                    <a:pt x="1999631" y="500757"/>
                    <a:pt x="2001441" y="503395"/>
                  </a:cubicBezTo>
                  <a:cubicBezTo>
                    <a:pt x="2001632" y="503710"/>
                    <a:pt x="2001822" y="504043"/>
                    <a:pt x="2001917" y="504396"/>
                  </a:cubicBezTo>
                  <a:lnTo>
                    <a:pt x="2042970" y="583453"/>
                  </a:lnTo>
                  <a:cubicBezTo>
                    <a:pt x="2044113" y="585568"/>
                    <a:pt x="2043732" y="588130"/>
                    <a:pt x="2042208" y="589930"/>
                  </a:cubicBezTo>
                  <a:cubicBezTo>
                    <a:pt x="2040588" y="591683"/>
                    <a:pt x="2038112" y="592283"/>
                    <a:pt x="2035826" y="591454"/>
                  </a:cubicBezTo>
                  <a:cubicBezTo>
                    <a:pt x="2030873" y="589549"/>
                    <a:pt x="1538716" y="402478"/>
                    <a:pt x="1325357" y="613933"/>
                  </a:cubicBezTo>
                  <a:cubicBezTo>
                    <a:pt x="1321642" y="620029"/>
                    <a:pt x="1299639" y="651557"/>
                    <a:pt x="1248299" y="627363"/>
                  </a:cubicBezTo>
                  <a:cubicBezTo>
                    <a:pt x="1145095" y="613066"/>
                    <a:pt x="1040873" y="607494"/>
                    <a:pt x="936736" y="610694"/>
                  </a:cubicBezTo>
                  <a:cubicBezTo>
                    <a:pt x="780717" y="615838"/>
                    <a:pt x="568024" y="646032"/>
                    <a:pt x="440865" y="760713"/>
                  </a:cubicBezTo>
                  <a:cubicBezTo>
                    <a:pt x="439884" y="761818"/>
                    <a:pt x="438522" y="762494"/>
                    <a:pt x="437055" y="76261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31"/>
            <p:cNvSpPr/>
            <p:nvPr/>
          </p:nvSpPr>
          <p:spPr>
            <a:xfrm>
              <a:off x="2216861" y="-1751302"/>
              <a:ext cx="2004185" cy="770476"/>
            </a:xfrm>
            <a:custGeom>
              <a:rect b="b" l="l" r="r" t="t"/>
              <a:pathLst>
                <a:path extrusionOk="0" h="770476" w="2004185">
                  <a:moveTo>
                    <a:pt x="447007" y="770181"/>
                  </a:moveTo>
                  <a:lnTo>
                    <a:pt x="447007" y="770181"/>
                  </a:lnTo>
                  <a:cubicBezTo>
                    <a:pt x="445197" y="770000"/>
                    <a:pt x="443569" y="768971"/>
                    <a:pt x="442626" y="767419"/>
                  </a:cubicBezTo>
                  <a:lnTo>
                    <a:pt x="-1" y="14944"/>
                  </a:lnTo>
                  <a:cubicBezTo>
                    <a:pt x="-1506" y="12238"/>
                    <a:pt x="-677" y="8838"/>
                    <a:pt x="1904" y="7133"/>
                  </a:cubicBezTo>
                  <a:lnTo>
                    <a:pt x="12381" y="656"/>
                  </a:lnTo>
                  <a:cubicBezTo>
                    <a:pt x="15049" y="-1030"/>
                    <a:pt x="18582" y="-239"/>
                    <a:pt x="20268" y="2428"/>
                  </a:cubicBezTo>
                  <a:cubicBezTo>
                    <a:pt x="20268" y="2447"/>
                    <a:pt x="20278" y="2456"/>
                    <a:pt x="20287" y="2466"/>
                  </a:cubicBezTo>
                  <a:cubicBezTo>
                    <a:pt x="21954" y="5085"/>
                    <a:pt x="21182" y="8562"/>
                    <a:pt x="18563" y="10229"/>
                  </a:cubicBezTo>
                  <a:cubicBezTo>
                    <a:pt x="18534" y="10238"/>
                    <a:pt x="18506" y="10257"/>
                    <a:pt x="18477" y="10276"/>
                  </a:cubicBezTo>
                  <a:lnTo>
                    <a:pt x="12763" y="13896"/>
                  </a:lnTo>
                  <a:lnTo>
                    <a:pt x="448436" y="755226"/>
                  </a:lnTo>
                  <a:cubicBezTo>
                    <a:pt x="657986" y="523293"/>
                    <a:pt x="1224247" y="605208"/>
                    <a:pt x="1230058" y="606065"/>
                  </a:cubicBezTo>
                  <a:cubicBezTo>
                    <a:pt x="1230762" y="606160"/>
                    <a:pt x="1231439" y="606379"/>
                    <a:pt x="1232057" y="606732"/>
                  </a:cubicBezTo>
                  <a:cubicBezTo>
                    <a:pt x="1307401" y="650451"/>
                    <a:pt x="1346357" y="593968"/>
                    <a:pt x="1347501" y="591492"/>
                  </a:cubicBezTo>
                  <a:cubicBezTo>
                    <a:pt x="1347910" y="590892"/>
                    <a:pt x="1348425" y="590377"/>
                    <a:pt x="1349025" y="589968"/>
                  </a:cubicBezTo>
                  <a:cubicBezTo>
                    <a:pt x="1591626" y="419375"/>
                    <a:pt x="1913857" y="553963"/>
                    <a:pt x="1985866" y="587682"/>
                  </a:cubicBezTo>
                  <a:lnTo>
                    <a:pt x="1961101" y="534247"/>
                  </a:lnTo>
                  <a:cubicBezTo>
                    <a:pt x="1959863" y="531351"/>
                    <a:pt x="1961101" y="527998"/>
                    <a:pt x="1963959" y="526626"/>
                  </a:cubicBezTo>
                  <a:cubicBezTo>
                    <a:pt x="1966816" y="525341"/>
                    <a:pt x="1970150" y="526569"/>
                    <a:pt x="1971483" y="529389"/>
                  </a:cubicBezTo>
                  <a:lnTo>
                    <a:pt x="2002916" y="597492"/>
                  </a:lnTo>
                  <a:cubicBezTo>
                    <a:pt x="2004249" y="600369"/>
                    <a:pt x="2002916" y="603750"/>
                    <a:pt x="2000058" y="605046"/>
                  </a:cubicBezTo>
                  <a:cubicBezTo>
                    <a:pt x="1998439" y="605751"/>
                    <a:pt x="1996629" y="605703"/>
                    <a:pt x="1995106" y="604922"/>
                  </a:cubicBezTo>
                  <a:cubicBezTo>
                    <a:pt x="1991391" y="603017"/>
                    <a:pt x="1623631" y="411469"/>
                    <a:pt x="1356359" y="598826"/>
                  </a:cubicBezTo>
                  <a:cubicBezTo>
                    <a:pt x="1350358" y="607017"/>
                    <a:pt x="1305876" y="662168"/>
                    <a:pt x="1227295" y="617209"/>
                  </a:cubicBezTo>
                  <a:cubicBezTo>
                    <a:pt x="1199387" y="613209"/>
                    <a:pt x="648842" y="538914"/>
                    <a:pt x="451865" y="768562"/>
                  </a:cubicBezTo>
                  <a:cubicBezTo>
                    <a:pt x="450598" y="769848"/>
                    <a:pt x="448788" y="770457"/>
                    <a:pt x="447007" y="7701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31"/>
            <p:cNvSpPr/>
            <p:nvPr/>
          </p:nvSpPr>
          <p:spPr>
            <a:xfrm>
              <a:off x="3296276" y="-1732141"/>
              <a:ext cx="486898" cy="427780"/>
            </a:xfrm>
            <a:custGeom>
              <a:rect b="b" l="l" r="r" t="t"/>
              <a:pathLst>
                <a:path extrusionOk="0" h="427780" w="486898">
                  <a:moveTo>
                    <a:pt x="215793" y="427551"/>
                  </a:moveTo>
                  <a:cubicBezTo>
                    <a:pt x="213774" y="427551"/>
                    <a:pt x="211898" y="426503"/>
                    <a:pt x="210841" y="424788"/>
                  </a:cubicBezTo>
                  <a:lnTo>
                    <a:pt x="52" y="77793"/>
                  </a:lnTo>
                  <a:cubicBezTo>
                    <a:pt x="-691" y="76497"/>
                    <a:pt x="-929" y="74973"/>
                    <a:pt x="-614" y="73506"/>
                  </a:cubicBezTo>
                  <a:cubicBezTo>
                    <a:pt x="-252" y="72011"/>
                    <a:pt x="709" y="70735"/>
                    <a:pt x="2052" y="69982"/>
                  </a:cubicBezTo>
                  <a:cubicBezTo>
                    <a:pt x="3100" y="69315"/>
                    <a:pt x="104923" y="10165"/>
                    <a:pt x="287802" y="-217"/>
                  </a:cubicBezTo>
                  <a:cubicBezTo>
                    <a:pt x="289955" y="-360"/>
                    <a:pt x="292012" y="707"/>
                    <a:pt x="293136" y="2545"/>
                  </a:cubicBezTo>
                  <a:lnTo>
                    <a:pt x="485541" y="329919"/>
                  </a:lnTo>
                  <a:cubicBezTo>
                    <a:pt x="486351" y="331500"/>
                    <a:pt x="486351" y="333387"/>
                    <a:pt x="485541" y="334968"/>
                  </a:cubicBezTo>
                  <a:cubicBezTo>
                    <a:pt x="484913" y="336653"/>
                    <a:pt x="483484" y="337901"/>
                    <a:pt x="481732" y="338301"/>
                  </a:cubicBezTo>
                  <a:cubicBezTo>
                    <a:pt x="479636" y="338873"/>
                    <a:pt x="278849" y="390879"/>
                    <a:pt x="218651" y="426693"/>
                  </a:cubicBezTo>
                  <a:cubicBezTo>
                    <a:pt x="217803" y="427246"/>
                    <a:pt x="216812" y="427551"/>
                    <a:pt x="215793" y="427551"/>
                  </a:cubicBezTo>
                  <a:close/>
                  <a:moveTo>
                    <a:pt x="13006" y="77031"/>
                  </a:moveTo>
                  <a:lnTo>
                    <a:pt x="217794" y="414120"/>
                  </a:lnTo>
                  <a:cubicBezTo>
                    <a:pt x="277611" y="381259"/>
                    <a:pt x="435059" y="338777"/>
                    <a:pt x="471540" y="329157"/>
                  </a:cubicBezTo>
                  <a:lnTo>
                    <a:pt x="284659" y="11118"/>
                  </a:lnTo>
                  <a:cubicBezTo>
                    <a:pt x="129878" y="20643"/>
                    <a:pt x="35200" y="65410"/>
                    <a:pt x="13006" y="7703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31"/>
            <p:cNvSpPr/>
            <p:nvPr/>
          </p:nvSpPr>
          <p:spPr>
            <a:xfrm>
              <a:off x="2860897" y="-1848639"/>
              <a:ext cx="359225" cy="350084"/>
            </a:xfrm>
            <a:custGeom>
              <a:rect b="b" l="l" r="r" t="t"/>
              <a:pathLst>
                <a:path extrusionOk="0" h="350084" w="359225">
                  <a:moveTo>
                    <a:pt x="233405" y="349834"/>
                  </a:moveTo>
                  <a:cubicBezTo>
                    <a:pt x="231500" y="349872"/>
                    <a:pt x="229710" y="348938"/>
                    <a:pt x="228643" y="347357"/>
                  </a:cubicBezTo>
                  <a:lnTo>
                    <a:pt x="43" y="8648"/>
                  </a:lnTo>
                  <a:cubicBezTo>
                    <a:pt x="-1014" y="6857"/>
                    <a:pt x="-1014" y="4629"/>
                    <a:pt x="43" y="2838"/>
                  </a:cubicBezTo>
                  <a:cubicBezTo>
                    <a:pt x="1014" y="1000"/>
                    <a:pt x="2910" y="-172"/>
                    <a:pt x="4996" y="-210"/>
                  </a:cubicBezTo>
                  <a:cubicBezTo>
                    <a:pt x="8234" y="-210"/>
                    <a:pt x="87482" y="-1829"/>
                    <a:pt x="141203" y="24174"/>
                  </a:cubicBezTo>
                  <a:cubicBezTo>
                    <a:pt x="142070" y="24584"/>
                    <a:pt x="142832" y="25203"/>
                    <a:pt x="143394" y="25984"/>
                  </a:cubicBezTo>
                  <a:lnTo>
                    <a:pt x="357612" y="333546"/>
                  </a:lnTo>
                  <a:cubicBezTo>
                    <a:pt x="358764" y="335413"/>
                    <a:pt x="358764" y="337775"/>
                    <a:pt x="357612" y="339642"/>
                  </a:cubicBezTo>
                  <a:cubicBezTo>
                    <a:pt x="356564" y="341566"/>
                    <a:pt x="354468" y="342690"/>
                    <a:pt x="352277" y="342499"/>
                  </a:cubicBezTo>
                  <a:cubicBezTo>
                    <a:pt x="351516" y="342499"/>
                    <a:pt x="276077" y="337261"/>
                    <a:pt x="235311" y="349643"/>
                  </a:cubicBezTo>
                  <a:cubicBezTo>
                    <a:pt x="234691" y="349834"/>
                    <a:pt x="234044" y="349891"/>
                    <a:pt x="233405" y="349834"/>
                  </a:cubicBezTo>
                  <a:close/>
                  <a:moveTo>
                    <a:pt x="15283" y="11315"/>
                  </a:moveTo>
                  <a:lnTo>
                    <a:pt x="235787" y="337166"/>
                  </a:lnTo>
                  <a:cubicBezTo>
                    <a:pt x="269029" y="328307"/>
                    <a:pt x="318464" y="329165"/>
                    <a:pt x="340562" y="330117"/>
                  </a:cubicBezTo>
                  <a:lnTo>
                    <a:pt x="133964" y="33413"/>
                  </a:lnTo>
                  <a:cubicBezTo>
                    <a:pt x="94436" y="15030"/>
                    <a:pt x="38524" y="11791"/>
                    <a:pt x="15283" y="113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31"/>
            <p:cNvSpPr/>
            <p:nvPr/>
          </p:nvSpPr>
          <p:spPr>
            <a:xfrm>
              <a:off x="2300249" y="-1859167"/>
              <a:ext cx="536564" cy="113514"/>
            </a:xfrm>
            <a:custGeom>
              <a:rect b="b" l="l" r="r" t="t"/>
              <a:pathLst>
                <a:path extrusionOk="0" h="113514" w="536564">
                  <a:moveTo>
                    <a:pt x="5003" y="113284"/>
                  </a:moveTo>
                  <a:cubicBezTo>
                    <a:pt x="1850" y="113303"/>
                    <a:pt x="-731" y="110760"/>
                    <a:pt x="-750" y="107607"/>
                  </a:cubicBezTo>
                  <a:cubicBezTo>
                    <a:pt x="-760" y="105740"/>
                    <a:pt x="146" y="103978"/>
                    <a:pt x="1669" y="102902"/>
                  </a:cubicBezTo>
                  <a:cubicBezTo>
                    <a:pt x="230269" y="-57880"/>
                    <a:pt x="528878" y="17177"/>
                    <a:pt x="531831" y="17843"/>
                  </a:cubicBezTo>
                  <a:cubicBezTo>
                    <a:pt x="534841" y="18806"/>
                    <a:pt x="536498" y="22016"/>
                    <a:pt x="535545" y="25025"/>
                  </a:cubicBezTo>
                  <a:cubicBezTo>
                    <a:pt x="534660" y="27797"/>
                    <a:pt x="531831" y="29464"/>
                    <a:pt x="528973" y="28892"/>
                  </a:cubicBezTo>
                  <a:cubicBezTo>
                    <a:pt x="526020" y="28131"/>
                    <a:pt x="232270" y="-45402"/>
                    <a:pt x="8337" y="112236"/>
                  </a:cubicBezTo>
                  <a:cubicBezTo>
                    <a:pt x="7346" y="112893"/>
                    <a:pt x="6194" y="113255"/>
                    <a:pt x="5003"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31"/>
            <p:cNvSpPr/>
            <p:nvPr/>
          </p:nvSpPr>
          <p:spPr>
            <a:xfrm>
              <a:off x="2353672" y="-1774966"/>
              <a:ext cx="536797" cy="113513"/>
            </a:xfrm>
            <a:custGeom>
              <a:rect b="b" l="l" r="r" t="t"/>
              <a:pathLst>
                <a:path extrusionOk="0" h="113513" w="536797">
                  <a:moveTo>
                    <a:pt x="4920" y="113284"/>
                  </a:moveTo>
                  <a:cubicBezTo>
                    <a:pt x="3053" y="113255"/>
                    <a:pt x="1320" y="112331"/>
                    <a:pt x="253" y="110807"/>
                  </a:cubicBezTo>
                  <a:cubicBezTo>
                    <a:pt x="-1519" y="108226"/>
                    <a:pt x="-881" y="104702"/>
                    <a:pt x="1681" y="102902"/>
                  </a:cubicBezTo>
                  <a:cubicBezTo>
                    <a:pt x="230281" y="-57880"/>
                    <a:pt x="528795" y="17177"/>
                    <a:pt x="531748" y="17843"/>
                  </a:cubicBezTo>
                  <a:cubicBezTo>
                    <a:pt x="534767" y="18577"/>
                    <a:pt x="536615" y="21615"/>
                    <a:pt x="535891" y="24625"/>
                  </a:cubicBezTo>
                  <a:cubicBezTo>
                    <a:pt x="535872" y="24682"/>
                    <a:pt x="535863" y="24739"/>
                    <a:pt x="535843" y="24797"/>
                  </a:cubicBezTo>
                  <a:cubicBezTo>
                    <a:pt x="535053" y="27845"/>
                    <a:pt x="531938" y="29673"/>
                    <a:pt x="528890" y="28892"/>
                  </a:cubicBezTo>
                  <a:cubicBezTo>
                    <a:pt x="525938" y="28130"/>
                    <a:pt x="232186" y="-45403"/>
                    <a:pt x="8254" y="112236"/>
                  </a:cubicBezTo>
                  <a:cubicBezTo>
                    <a:pt x="7263" y="112893"/>
                    <a:pt x="6111" y="113255"/>
                    <a:pt x="4920"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31"/>
            <p:cNvSpPr/>
            <p:nvPr/>
          </p:nvSpPr>
          <p:spPr>
            <a:xfrm>
              <a:off x="2406460" y="-1690765"/>
              <a:ext cx="536556" cy="113514"/>
            </a:xfrm>
            <a:custGeom>
              <a:rect b="b" l="l" r="r" t="t"/>
              <a:pathLst>
                <a:path extrusionOk="0" h="113514" w="536556">
                  <a:moveTo>
                    <a:pt x="4995" y="113284"/>
                  </a:moveTo>
                  <a:cubicBezTo>
                    <a:pt x="3147" y="113294"/>
                    <a:pt x="1404" y="112408"/>
                    <a:pt x="328" y="110903"/>
                  </a:cubicBezTo>
                  <a:cubicBezTo>
                    <a:pt x="-1520" y="108340"/>
                    <a:pt x="-930" y="104769"/>
                    <a:pt x="1623" y="102930"/>
                  </a:cubicBezTo>
                  <a:cubicBezTo>
                    <a:pt x="1642" y="102921"/>
                    <a:pt x="1652" y="102911"/>
                    <a:pt x="1661" y="102902"/>
                  </a:cubicBezTo>
                  <a:cubicBezTo>
                    <a:pt x="230261" y="-57880"/>
                    <a:pt x="528775" y="17177"/>
                    <a:pt x="531823" y="17843"/>
                  </a:cubicBezTo>
                  <a:cubicBezTo>
                    <a:pt x="534833" y="18805"/>
                    <a:pt x="536490" y="22015"/>
                    <a:pt x="535538" y="25025"/>
                  </a:cubicBezTo>
                  <a:cubicBezTo>
                    <a:pt x="534652" y="27797"/>
                    <a:pt x="531823" y="29464"/>
                    <a:pt x="528965" y="28892"/>
                  </a:cubicBezTo>
                  <a:cubicBezTo>
                    <a:pt x="526013" y="28130"/>
                    <a:pt x="232167" y="-45403"/>
                    <a:pt x="8234" y="112236"/>
                  </a:cubicBezTo>
                  <a:cubicBezTo>
                    <a:pt x="7281" y="112903"/>
                    <a:pt x="6157" y="113274"/>
                    <a:pt x="4995"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31"/>
            <p:cNvSpPr/>
            <p:nvPr/>
          </p:nvSpPr>
          <p:spPr>
            <a:xfrm>
              <a:off x="2459506" y="-1606564"/>
              <a:ext cx="536564" cy="113514"/>
            </a:xfrm>
            <a:custGeom>
              <a:rect b="b" l="l" r="r" t="t"/>
              <a:pathLst>
                <a:path extrusionOk="0" h="113514" w="536564">
                  <a:moveTo>
                    <a:pt x="5003" y="113284"/>
                  </a:moveTo>
                  <a:cubicBezTo>
                    <a:pt x="1851" y="113303"/>
                    <a:pt x="-731" y="110760"/>
                    <a:pt x="-750" y="107607"/>
                  </a:cubicBezTo>
                  <a:cubicBezTo>
                    <a:pt x="-759" y="105740"/>
                    <a:pt x="146" y="103978"/>
                    <a:pt x="1670" y="102902"/>
                  </a:cubicBezTo>
                  <a:cubicBezTo>
                    <a:pt x="230270" y="-57880"/>
                    <a:pt x="528878" y="17177"/>
                    <a:pt x="531831" y="17844"/>
                  </a:cubicBezTo>
                  <a:cubicBezTo>
                    <a:pt x="534841" y="18805"/>
                    <a:pt x="536498" y="22015"/>
                    <a:pt x="535546" y="25025"/>
                  </a:cubicBezTo>
                  <a:cubicBezTo>
                    <a:pt x="534660" y="27797"/>
                    <a:pt x="531831" y="29464"/>
                    <a:pt x="528974" y="28892"/>
                  </a:cubicBezTo>
                  <a:cubicBezTo>
                    <a:pt x="526021" y="28130"/>
                    <a:pt x="232270" y="-45403"/>
                    <a:pt x="8337" y="112236"/>
                  </a:cubicBezTo>
                  <a:cubicBezTo>
                    <a:pt x="7365" y="112941"/>
                    <a:pt x="6194" y="113303"/>
                    <a:pt x="5003"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31"/>
            <p:cNvSpPr/>
            <p:nvPr/>
          </p:nvSpPr>
          <p:spPr>
            <a:xfrm>
              <a:off x="2512637" y="-1522363"/>
              <a:ext cx="536870" cy="113514"/>
            </a:xfrm>
            <a:custGeom>
              <a:rect b="b" l="l" r="r" t="t"/>
              <a:pathLst>
                <a:path extrusionOk="0" h="113514" w="536870">
                  <a:moveTo>
                    <a:pt x="5022" y="113284"/>
                  </a:moveTo>
                  <a:cubicBezTo>
                    <a:pt x="3145" y="113274"/>
                    <a:pt x="1393" y="112398"/>
                    <a:pt x="259" y="110903"/>
                  </a:cubicBezTo>
                  <a:cubicBezTo>
                    <a:pt x="-1522" y="108293"/>
                    <a:pt x="-884" y="104740"/>
                    <a:pt x="1688" y="102902"/>
                  </a:cubicBezTo>
                  <a:cubicBezTo>
                    <a:pt x="230288" y="-57880"/>
                    <a:pt x="528802" y="17177"/>
                    <a:pt x="531754" y="17844"/>
                  </a:cubicBezTo>
                  <a:cubicBezTo>
                    <a:pt x="534822" y="18587"/>
                    <a:pt x="536708" y="21682"/>
                    <a:pt x="535955" y="24749"/>
                  </a:cubicBezTo>
                  <a:cubicBezTo>
                    <a:pt x="535955" y="24759"/>
                    <a:pt x="535945" y="24778"/>
                    <a:pt x="535945" y="24797"/>
                  </a:cubicBezTo>
                  <a:cubicBezTo>
                    <a:pt x="535107" y="27854"/>
                    <a:pt x="531974" y="29683"/>
                    <a:pt x="528897" y="28893"/>
                  </a:cubicBezTo>
                  <a:cubicBezTo>
                    <a:pt x="526040" y="28130"/>
                    <a:pt x="232193" y="-45403"/>
                    <a:pt x="8260" y="112236"/>
                  </a:cubicBezTo>
                  <a:cubicBezTo>
                    <a:pt x="7317" y="112922"/>
                    <a:pt x="6184" y="113294"/>
                    <a:pt x="5022" y="11328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31"/>
            <p:cNvSpPr/>
            <p:nvPr/>
          </p:nvSpPr>
          <p:spPr>
            <a:xfrm>
              <a:off x="2556529" y="-1451768"/>
              <a:ext cx="731022" cy="127122"/>
            </a:xfrm>
            <a:custGeom>
              <a:rect b="b" l="l" r="r" t="t"/>
              <a:pathLst>
                <a:path extrusionOk="0" h="127122" w="731022">
                  <a:moveTo>
                    <a:pt x="5040" y="126889"/>
                  </a:moveTo>
                  <a:cubicBezTo>
                    <a:pt x="2974" y="126889"/>
                    <a:pt x="1059" y="125804"/>
                    <a:pt x="-8" y="124032"/>
                  </a:cubicBezTo>
                  <a:cubicBezTo>
                    <a:pt x="-1560" y="121289"/>
                    <a:pt x="-598" y="117802"/>
                    <a:pt x="2145" y="116240"/>
                  </a:cubicBezTo>
                  <a:cubicBezTo>
                    <a:pt x="2155" y="116231"/>
                    <a:pt x="2173" y="116231"/>
                    <a:pt x="2183" y="116221"/>
                  </a:cubicBezTo>
                  <a:cubicBezTo>
                    <a:pt x="273836" y="-36179"/>
                    <a:pt x="589590" y="302"/>
                    <a:pt x="693412" y="12494"/>
                  </a:cubicBezTo>
                  <a:cubicBezTo>
                    <a:pt x="707128" y="14018"/>
                    <a:pt x="718939" y="15447"/>
                    <a:pt x="721987" y="15256"/>
                  </a:cubicBezTo>
                  <a:cubicBezTo>
                    <a:pt x="724806" y="13837"/>
                    <a:pt x="728245" y="14971"/>
                    <a:pt x="729664" y="17799"/>
                  </a:cubicBezTo>
                  <a:cubicBezTo>
                    <a:pt x="730865" y="20181"/>
                    <a:pt x="730246" y="23086"/>
                    <a:pt x="728178" y="24781"/>
                  </a:cubicBezTo>
                  <a:cubicBezTo>
                    <a:pt x="725130" y="27829"/>
                    <a:pt x="722273" y="27544"/>
                    <a:pt x="691793" y="24019"/>
                  </a:cubicBezTo>
                  <a:cubicBezTo>
                    <a:pt x="588923" y="12018"/>
                    <a:pt x="275931" y="-24558"/>
                    <a:pt x="7517" y="126413"/>
                  </a:cubicBezTo>
                  <a:cubicBezTo>
                    <a:pt x="6736" y="126756"/>
                    <a:pt x="5888" y="126918"/>
                    <a:pt x="5040" y="1268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31"/>
            <p:cNvSpPr/>
            <p:nvPr/>
          </p:nvSpPr>
          <p:spPr>
            <a:xfrm>
              <a:off x="2644453" y="-1345248"/>
              <a:ext cx="694253" cy="143368"/>
            </a:xfrm>
            <a:custGeom>
              <a:rect b="b" l="l" r="r" t="t"/>
              <a:pathLst>
                <a:path extrusionOk="0" h="143368" w="694253">
                  <a:moveTo>
                    <a:pt x="4937" y="143052"/>
                  </a:moveTo>
                  <a:cubicBezTo>
                    <a:pt x="2908" y="142994"/>
                    <a:pt x="1051" y="141918"/>
                    <a:pt x="-16" y="140194"/>
                  </a:cubicBezTo>
                  <a:cubicBezTo>
                    <a:pt x="-1541" y="137451"/>
                    <a:pt x="-616" y="133993"/>
                    <a:pt x="2079" y="132384"/>
                  </a:cubicBezTo>
                  <a:cubicBezTo>
                    <a:pt x="384603" y="-91645"/>
                    <a:pt x="687117" y="35610"/>
                    <a:pt x="690070" y="37134"/>
                  </a:cubicBezTo>
                  <a:cubicBezTo>
                    <a:pt x="692965" y="38400"/>
                    <a:pt x="694290" y="41763"/>
                    <a:pt x="693023" y="44658"/>
                  </a:cubicBezTo>
                  <a:cubicBezTo>
                    <a:pt x="691756" y="47554"/>
                    <a:pt x="688394" y="48878"/>
                    <a:pt x="685498" y="47611"/>
                  </a:cubicBezTo>
                  <a:cubicBezTo>
                    <a:pt x="682545" y="46278"/>
                    <a:pt x="385079" y="-78500"/>
                    <a:pt x="7890" y="142861"/>
                  </a:cubicBezTo>
                  <a:cubicBezTo>
                    <a:pt x="6937" y="143147"/>
                    <a:pt x="5927" y="143213"/>
                    <a:pt x="4937" y="14305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31"/>
            <p:cNvSpPr/>
            <p:nvPr/>
          </p:nvSpPr>
          <p:spPr>
            <a:xfrm>
              <a:off x="3111922" y="-1951792"/>
              <a:ext cx="661399" cy="121079"/>
            </a:xfrm>
            <a:custGeom>
              <a:rect b="b" l="l" r="r" t="t"/>
              <a:pathLst>
                <a:path extrusionOk="0" h="121079" w="661399">
                  <a:moveTo>
                    <a:pt x="4955" y="120850"/>
                  </a:moveTo>
                  <a:cubicBezTo>
                    <a:pt x="3327" y="120831"/>
                    <a:pt x="1774" y="120145"/>
                    <a:pt x="669" y="118945"/>
                  </a:cubicBezTo>
                  <a:cubicBezTo>
                    <a:pt x="-1398" y="116564"/>
                    <a:pt x="-1179" y="112973"/>
                    <a:pt x="1146" y="110849"/>
                  </a:cubicBezTo>
                  <a:cubicBezTo>
                    <a:pt x="3050" y="109229"/>
                    <a:pt x="193550" y="-53839"/>
                    <a:pt x="656370" y="18075"/>
                  </a:cubicBezTo>
                  <a:cubicBezTo>
                    <a:pt x="659427" y="18866"/>
                    <a:pt x="661256" y="21990"/>
                    <a:pt x="660466" y="25048"/>
                  </a:cubicBezTo>
                  <a:cubicBezTo>
                    <a:pt x="659780" y="27667"/>
                    <a:pt x="657361" y="29448"/>
                    <a:pt x="654656" y="29315"/>
                  </a:cubicBezTo>
                  <a:cubicBezTo>
                    <a:pt x="415768" y="-7738"/>
                    <a:pt x="252796" y="18742"/>
                    <a:pt x="158213" y="47508"/>
                  </a:cubicBezTo>
                  <a:cubicBezTo>
                    <a:pt x="56295" y="78369"/>
                    <a:pt x="9242" y="119040"/>
                    <a:pt x="8670" y="119421"/>
                  </a:cubicBezTo>
                  <a:cubicBezTo>
                    <a:pt x="7642" y="120326"/>
                    <a:pt x="6327" y="120831"/>
                    <a:pt x="4955" y="1208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31"/>
            <p:cNvSpPr/>
            <p:nvPr/>
          </p:nvSpPr>
          <p:spPr>
            <a:xfrm>
              <a:off x="3171547" y="-1869980"/>
              <a:ext cx="659767" cy="96613"/>
            </a:xfrm>
            <a:custGeom>
              <a:rect b="b" l="l" r="r" t="t"/>
              <a:pathLst>
                <a:path extrusionOk="0" h="96613" w="659767">
                  <a:moveTo>
                    <a:pt x="4861" y="96378"/>
                  </a:moveTo>
                  <a:cubicBezTo>
                    <a:pt x="1709" y="96321"/>
                    <a:pt x="-806" y="93711"/>
                    <a:pt x="-749" y="90558"/>
                  </a:cubicBezTo>
                  <a:cubicBezTo>
                    <a:pt x="-701" y="88406"/>
                    <a:pt x="546" y="86453"/>
                    <a:pt x="2480" y="85520"/>
                  </a:cubicBezTo>
                  <a:cubicBezTo>
                    <a:pt x="5623" y="84091"/>
                    <a:pt x="320711" y="-56784"/>
                    <a:pt x="654657" y="25607"/>
                  </a:cubicBezTo>
                  <a:cubicBezTo>
                    <a:pt x="657734" y="26370"/>
                    <a:pt x="659610" y="29484"/>
                    <a:pt x="658848" y="32561"/>
                  </a:cubicBezTo>
                  <a:cubicBezTo>
                    <a:pt x="658086" y="35637"/>
                    <a:pt x="654971" y="37514"/>
                    <a:pt x="651894" y="36752"/>
                  </a:cubicBezTo>
                  <a:cubicBezTo>
                    <a:pt x="321758" y="-44782"/>
                    <a:pt x="10386" y="94473"/>
                    <a:pt x="7243" y="95902"/>
                  </a:cubicBezTo>
                  <a:cubicBezTo>
                    <a:pt x="6500" y="96255"/>
                    <a:pt x="5680" y="96417"/>
                    <a:pt x="4861" y="9637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31"/>
            <p:cNvSpPr/>
            <p:nvPr/>
          </p:nvSpPr>
          <p:spPr>
            <a:xfrm>
              <a:off x="3647834" y="-1736626"/>
              <a:ext cx="260027" cy="35549"/>
            </a:xfrm>
            <a:custGeom>
              <a:rect b="b" l="l" r="r" t="t"/>
              <a:pathLst>
                <a:path extrusionOk="0" h="35549" w="260027">
                  <a:moveTo>
                    <a:pt x="4824" y="35320"/>
                  </a:moveTo>
                  <a:cubicBezTo>
                    <a:pt x="1671" y="35244"/>
                    <a:pt x="-824" y="32624"/>
                    <a:pt x="-748" y="29462"/>
                  </a:cubicBezTo>
                  <a:cubicBezTo>
                    <a:pt x="-691" y="27147"/>
                    <a:pt x="756" y="25100"/>
                    <a:pt x="2919" y="24271"/>
                  </a:cubicBezTo>
                  <a:cubicBezTo>
                    <a:pt x="4157" y="23794"/>
                    <a:pt x="129220" y="-18496"/>
                    <a:pt x="254760" y="9126"/>
                  </a:cubicBezTo>
                  <a:cubicBezTo>
                    <a:pt x="257865" y="9812"/>
                    <a:pt x="259827" y="12879"/>
                    <a:pt x="259141" y="15984"/>
                  </a:cubicBezTo>
                  <a:cubicBezTo>
                    <a:pt x="258455" y="19089"/>
                    <a:pt x="255389" y="21051"/>
                    <a:pt x="252284" y="20365"/>
                  </a:cubicBezTo>
                  <a:cubicBezTo>
                    <a:pt x="129982" y="-6590"/>
                    <a:pt x="7872" y="34653"/>
                    <a:pt x="6633" y="34653"/>
                  </a:cubicBezTo>
                  <a:cubicBezTo>
                    <a:pt x="6072" y="34967"/>
                    <a:pt x="5462" y="35196"/>
                    <a:pt x="4824" y="353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8" name="Google Shape;618;p31"/>
            <p:cNvSpPr/>
            <p:nvPr/>
          </p:nvSpPr>
          <p:spPr>
            <a:xfrm>
              <a:off x="3717840" y="-1657899"/>
              <a:ext cx="260564" cy="35499"/>
            </a:xfrm>
            <a:custGeom>
              <a:rect b="b" l="l" r="r" t="t"/>
              <a:pathLst>
                <a:path extrusionOk="0" h="35499" w="260564">
                  <a:moveTo>
                    <a:pt x="4922" y="35269"/>
                  </a:moveTo>
                  <a:cubicBezTo>
                    <a:pt x="2503" y="35308"/>
                    <a:pt x="341" y="33764"/>
                    <a:pt x="-412" y="31459"/>
                  </a:cubicBezTo>
                  <a:cubicBezTo>
                    <a:pt x="-1479" y="28488"/>
                    <a:pt x="65" y="25220"/>
                    <a:pt x="3036" y="24154"/>
                  </a:cubicBezTo>
                  <a:cubicBezTo>
                    <a:pt x="3065" y="24144"/>
                    <a:pt x="3084" y="24135"/>
                    <a:pt x="3113" y="24125"/>
                  </a:cubicBezTo>
                  <a:cubicBezTo>
                    <a:pt x="4351" y="24125"/>
                    <a:pt x="129414" y="-18547"/>
                    <a:pt x="254859" y="9076"/>
                  </a:cubicBezTo>
                  <a:cubicBezTo>
                    <a:pt x="257983" y="9495"/>
                    <a:pt x="260183" y="12371"/>
                    <a:pt x="259763" y="15496"/>
                  </a:cubicBezTo>
                  <a:cubicBezTo>
                    <a:pt x="259345" y="18629"/>
                    <a:pt x="256468" y="20820"/>
                    <a:pt x="253344" y="20401"/>
                  </a:cubicBezTo>
                  <a:cubicBezTo>
                    <a:pt x="253049" y="20363"/>
                    <a:pt x="252763" y="20306"/>
                    <a:pt x="252477" y="20220"/>
                  </a:cubicBezTo>
                  <a:cubicBezTo>
                    <a:pt x="129985" y="-6736"/>
                    <a:pt x="8065" y="34507"/>
                    <a:pt x="6827" y="34984"/>
                  </a:cubicBezTo>
                  <a:cubicBezTo>
                    <a:pt x="6208" y="35174"/>
                    <a:pt x="5570" y="35269"/>
                    <a:pt x="4922" y="352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9" name="Google Shape;619;p31"/>
            <p:cNvSpPr/>
            <p:nvPr/>
          </p:nvSpPr>
          <p:spPr>
            <a:xfrm>
              <a:off x="3847503" y="-1472924"/>
              <a:ext cx="260436" cy="35499"/>
            </a:xfrm>
            <a:custGeom>
              <a:rect b="b" l="l" r="r" t="t"/>
              <a:pathLst>
                <a:path extrusionOk="0" h="35499" w="260436">
                  <a:moveTo>
                    <a:pt x="4990" y="35269"/>
                  </a:moveTo>
                  <a:cubicBezTo>
                    <a:pt x="2561" y="35260"/>
                    <a:pt x="398" y="33736"/>
                    <a:pt x="-439" y="31459"/>
                  </a:cubicBezTo>
                  <a:cubicBezTo>
                    <a:pt x="-1458" y="28459"/>
                    <a:pt x="113" y="25201"/>
                    <a:pt x="3085" y="24125"/>
                  </a:cubicBezTo>
                  <a:cubicBezTo>
                    <a:pt x="4323" y="24125"/>
                    <a:pt x="129386" y="-18547"/>
                    <a:pt x="254926" y="9076"/>
                  </a:cubicBezTo>
                  <a:cubicBezTo>
                    <a:pt x="258069" y="9609"/>
                    <a:pt x="260164" y="12562"/>
                    <a:pt x="259593" y="15676"/>
                  </a:cubicBezTo>
                  <a:cubicBezTo>
                    <a:pt x="259022" y="18782"/>
                    <a:pt x="256069" y="20877"/>
                    <a:pt x="253021" y="20344"/>
                  </a:cubicBezTo>
                  <a:cubicBezTo>
                    <a:pt x="252830" y="20315"/>
                    <a:pt x="252640" y="20267"/>
                    <a:pt x="252449" y="20220"/>
                  </a:cubicBezTo>
                  <a:cubicBezTo>
                    <a:pt x="130053" y="-6736"/>
                    <a:pt x="8037" y="34507"/>
                    <a:pt x="6800" y="34984"/>
                  </a:cubicBezTo>
                  <a:cubicBezTo>
                    <a:pt x="6218" y="35174"/>
                    <a:pt x="5609" y="35269"/>
                    <a:pt x="4990" y="352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31"/>
            <p:cNvSpPr/>
            <p:nvPr/>
          </p:nvSpPr>
          <p:spPr>
            <a:xfrm>
              <a:off x="3768831" y="-1572841"/>
              <a:ext cx="260197" cy="35499"/>
            </a:xfrm>
            <a:custGeom>
              <a:rect b="b" l="l" r="r" t="t"/>
              <a:pathLst>
                <a:path extrusionOk="0" h="35499" w="260197">
                  <a:moveTo>
                    <a:pt x="4985" y="35269"/>
                  </a:moveTo>
                  <a:cubicBezTo>
                    <a:pt x="2537" y="35241"/>
                    <a:pt x="356" y="33679"/>
                    <a:pt x="-444" y="31364"/>
                  </a:cubicBezTo>
                  <a:cubicBezTo>
                    <a:pt x="-1454" y="28392"/>
                    <a:pt x="118" y="25163"/>
                    <a:pt x="3080" y="24125"/>
                  </a:cubicBezTo>
                  <a:cubicBezTo>
                    <a:pt x="4319" y="24125"/>
                    <a:pt x="129382" y="-18547"/>
                    <a:pt x="254921" y="9076"/>
                  </a:cubicBezTo>
                  <a:cubicBezTo>
                    <a:pt x="258007" y="9733"/>
                    <a:pt x="259979" y="12771"/>
                    <a:pt x="259322" y="15857"/>
                  </a:cubicBezTo>
                  <a:cubicBezTo>
                    <a:pt x="259312" y="15886"/>
                    <a:pt x="259312" y="15905"/>
                    <a:pt x="259303" y="15934"/>
                  </a:cubicBezTo>
                  <a:cubicBezTo>
                    <a:pt x="258550" y="18982"/>
                    <a:pt x="255512" y="20877"/>
                    <a:pt x="252445" y="20220"/>
                  </a:cubicBezTo>
                  <a:cubicBezTo>
                    <a:pt x="130049" y="-6736"/>
                    <a:pt x="8033" y="34507"/>
                    <a:pt x="6795" y="34984"/>
                  </a:cubicBezTo>
                  <a:cubicBezTo>
                    <a:pt x="6214" y="35174"/>
                    <a:pt x="5605" y="35269"/>
                    <a:pt x="4985" y="352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1" name="Google Shape;621;p31"/>
          <p:cNvGrpSpPr/>
          <p:nvPr/>
        </p:nvGrpSpPr>
        <p:grpSpPr>
          <a:xfrm>
            <a:off x="7915407" y="3914365"/>
            <a:ext cx="769429" cy="773042"/>
            <a:chOff x="5747607" y="9208490"/>
            <a:chExt cx="769429" cy="773042"/>
          </a:xfrm>
        </p:grpSpPr>
        <p:sp>
          <p:nvSpPr>
            <p:cNvPr id="622" name="Google Shape;622;p31"/>
            <p:cNvSpPr/>
            <p:nvPr/>
          </p:nvSpPr>
          <p:spPr>
            <a:xfrm>
              <a:off x="5747607" y="9212103"/>
              <a:ext cx="769429" cy="769429"/>
            </a:xfrm>
            <a:custGeom>
              <a:rect b="b" l="l" r="r" t="t"/>
              <a:pathLst>
                <a:path extrusionOk="0" h="769429" w="769429">
                  <a:moveTo>
                    <a:pt x="384670" y="769303"/>
                  </a:moveTo>
                  <a:cubicBezTo>
                    <a:pt x="172196" y="769351"/>
                    <a:pt x="-82" y="597158"/>
                    <a:pt x="-139" y="384684"/>
                  </a:cubicBezTo>
                  <a:cubicBezTo>
                    <a:pt x="-197" y="172210"/>
                    <a:pt x="172006" y="-69"/>
                    <a:pt x="384480" y="-126"/>
                  </a:cubicBezTo>
                  <a:cubicBezTo>
                    <a:pt x="596954" y="-183"/>
                    <a:pt x="769233" y="172019"/>
                    <a:pt x="769290" y="384493"/>
                  </a:cubicBezTo>
                  <a:cubicBezTo>
                    <a:pt x="769290" y="384560"/>
                    <a:pt x="769290" y="384617"/>
                    <a:pt x="769290" y="384684"/>
                  </a:cubicBezTo>
                  <a:cubicBezTo>
                    <a:pt x="769023" y="596996"/>
                    <a:pt x="596982" y="769037"/>
                    <a:pt x="384670" y="769303"/>
                  </a:cubicBezTo>
                  <a:close/>
                  <a:moveTo>
                    <a:pt x="384670" y="14257"/>
                  </a:moveTo>
                  <a:cubicBezTo>
                    <a:pt x="180093" y="14199"/>
                    <a:pt x="14205" y="180011"/>
                    <a:pt x="14148" y="384589"/>
                  </a:cubicBezTo>
                  <a:cubicBezTo>
                    <a:pt x="14091" y="589167"/>
                    <a:pt x="179902" y="755064"/>
                    <a:pt x="384480" y="755111"/>
                  </a:cubicBezTo>
                  <a:cubicBezTo>
                    <a:pt x="589058" y="755159"/>
                    <a:pt x="754945" y="589357"/>
                    <a:pt x="755002" y="384779"/>
                  </a:cubicBezTo>
                  <a:cubicBezTo>
                    <a:pt x="755002" y="384751"/>
                    <a:pt x="755002" y="384713"/>
                    <a:pt x="755002" y="384684"/>
                  </a:cubicBezTo>
                  <a:cubicBezTo>
                    <a:pt x="754793" y="180230"/>
                    <a:pt x="589125" y="14524"/>
                    <a:pt x="384670" y="1425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31"/>
            <p:cNvSpPr/>
            <p:nvPr/>
          </p:nvSpPr>
          <p:spPr>
            <a:xfrm>
              <a:off x="5902045" y="9277466"/>
              <a:ext cx="451348" cy="631220"/>
            </a:xfrm>
            <a:custGeom>
              <a:rect b="b" l="l" r="r" t="t"/>
              <a:pathLst>
                <a:path extrusionOk="0" h="631220" w="451348">
                  <a:moveTo>
                    <a:pt x="7061" y="631074"/>
                  </a:moveTo>
                  <a:cubicBezTo>
                    <a:pt x="3118" y="631102"/>
                    <a:pt x="-111" y="627930"/>
                    <a:pt x="-139" y="623987"/>
                  </a:cubicBezTo>
                  <a:cubicBezTo>
                    <a:pt x="-158" y="621415"/>
                    <a:pt x="1213" y="619024"/>
                    <a:pt x="3442" y="617738"/>
                  </a:cubicBezTo>
                  <a:cubicBezTo>
                    <a:pt x="8109" y="614976"/>
                    <a:pt x="467786" y="340371"/>
                    <a:pt x="435306" y="8138"/>
                  </a:cubicBezTo>
                  <a:cubicBezTo>
                    <a:pt x="434687" y="4243"/>
                    <a:pt x="437344" y="585"/>
                    <a:pt x="441240" y="-34"/>
                  </a:cubicBezTo>
                  <a:cubicBezTo>
                    <a:pt x="445135" y="-663"/>
                    <a:pt x="448793" y="1995"/>
                    <a:pt x="449412" y="5891"/>
                  </a:cubicBezTo>
                  <a:cubicBezTo>
                    <a:pt x="449459" y="6167"/>
                    <a:pt x="449488" y="6434"/>
                    <a:pt x="449498" y="6710"/>
                  </a:cubicBezTo>
                  <a:cubicBezTo>
                    <a:pt x="482931" y="348467"/>
                    <a:pt x="15444" y="627644"/>
                    <a:pt x="10681" y="630407"/>
                  </a:cubicBezTo>
                  <a:cubicBezTo>
                    <a:pt x="9547" y="630940"/>
                    <a:pt x="8309" y="631168"/>
                    <a:pt x="7061" y="631074"/>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31"/>
            <p:cNvSpPr/>
            <p:nvPr/>
          </p:nvSpPr>
          <p:spPr>
            <a:xfrm>
              <a:off x="5772560" y="9227145"/>
              <a:ext cx="485342" cy="512261"/>
            </a:xfrm>
            <a:custGeom>
              <a:rect b="b" l="l" r="r" t="t"/>
              <a:pathLst>
                <a:path extrusionOk="0" h="512261" w="485342">
                  <a:moveTo>
                    <a:pt x="7006" y="511659"/>
                  </a:moveTo>
                  <a:cubicBezTo>
                    <a:pt x="3158" y="511612"/>
                    <a:pt x="15" y="508554"/>
                    <a:pt x="-137" y="504706"/>
                  </a:cubicBezTo>
                  <a:cubicBezTo>
                    <a:pt x="-137" y="503087"/>
                    <a:pt x="-2995" y="334589"/>
                    <a:pt x="200745" y="281440"/>
                  </a:cubicBezTo>
                  <a:cubicBezTo>
                    <a:pt x="328761" y="247912"/>
                    <a:pt x="434489" y="173141"/>
                    <a:pt x="463730" y="95417"/>
                  </a:cubicBezTo>
                  <a:cubicBezTo>
                    <a:pt x="475941" y="67775"/>
                    <a:pt x="473436" y="35847"/>
                    <a:pt x="457063" y="10454"/>
                  </a:cubicBezTo>
                  <a:cubicBezTo>
                    <a:pt x="455110" y="7272"/>
                    <a:pt x="455938" y="3119"/>
                    <a:pt x="458967" y="929"/>
                  </a:cubicBezTo>
                  <a:cubicBezTo>
                    <a:pt x="462149" y="-1024"/>
                    <a:pt x="466302" y="-195"/>
                    <a:pt x="468492" y="2834"/>
                  </a:cubicBezTo>
                  <a:cubicBezTo>
                    <a:pt x="487542" y="30932"/>
                    <a:pt x="490305" y="64841"/>
                    <a:pt x="476779" y="100846"/>
                  </a:cubicBezTo>
                  <a:cubicBezTo>
                    <a:pt x="445918" y="182856"/>
                    <a:pt x="336285" y="261152"/>
                    <a:pt x="203983" y="295727"/>
                  </a:cubicBezTo>
                  <a:cubicBezTo>
                    <a:pt x="11578" y="345924"/>
                    <a:pt x="13483" y="498324"/>
                    <a:pt x="13483" y="504801"/>
                  </a:cubicBezTo>
                  <a:cubicBezTo>
                    <a:pt x="13588" y="508744"/>
                    <a:pt x="10483" y="512031"/>
                    <a:pt x="6540" y="512135"/>
                  </a:cubicBezTo>
                  <a:cubicBezTo>
                    <a:pt x="6530" y="512135"/>
                    <a:pt x="6530" y="512135"/>
                    <a:pt x="6530" y="5121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31"/>
            <p:cNvSpPr/>
            <p:nvPr/>
          </p:nvSpPr>
          <p:spPr>
            <a:xfrm>
              <a:off x="6308257" y="9432755"/>
              <a:ext cx="175566" cy="501533"/>
            </a:xfrm>
            <a:custGeom>
              <a:rect b="b" l="l" r="r" t="t"/>
              <a:pathLst>
                <a:path extrusionOk="0" h="501533" w="175566">
                  <a:moveTo>
                    <a:pt x="6995" y="501408"/>
                  </a:moveTo>
                  <a:cubicBezTo>
                    <a:pt x="5081" y="501388"/>
                    <a:pt x="3261" y="500598"/>
                    <a:pt x="1946" y="499216"/>
                  </a:cubicBezTo>
                  <a:cubicBezTo>
                    <a:pt x="-835" y="496426"/>
                    <a:pt x="-835" y="491911"/>
                    <a:pt x="1946" y="489120"/>
                  </a:cubicBezTo>
                  <a:cubicBezTo>
                    <a:pt x="67383" y="424826"/>
                    <a:pt x="66716" y="325576"/>
                    <a:pt x="66050" y="229564"/>
                  </a:cubicBezTo>
                  <a:cubicBezTo>
                    <a:pt x="65573" y="169842"/>
                    <a:pt x="65193" y="113359"/>
                    <a:pt x="80814" y="67639"/>
                  </a:cubicBezTo>
                  <a:cubicBezTo>
                    <a:pt x="91291" y="36873"/>
                    <a:pt x="107008" y="16204"/>
                    <a:pt x="127296" y="6203"/>
                  </a:cubicBezTo>
                  <a:cubicBezTo>
                    <a:pt x="140669" y="-465"/>
                    <a:pt x="156052" y="-1922"/>
                    <a:pt x="170444" y="2107"/>
                  </a:cubicBezTo>
                  <a:cubicBezTo>
                    <a:pt x="174244" y="3355"/>
                    <a:pt x="176311" y="7450"/>
                    <a:pt x="175063" y="11241"/>
                  </a:cubicBezTo>
                  <a:cubicBezTo>
                    <a:pt x="175016" y="11375"/>
                    <a:pt x="174968" y="11508"/>
                    <a:pt x="174921" y="11632"/>
                  </a:cubicBezTo>
                  <a:cubicBezTo>
                    <a:pt x="173673" y="15318"/>
                    <a:pt x="169672" y="17299"/>
                    <a:pt x="165986" y="16051"/>
                  </a:cubicBezTo>
                  <a:cubicBezTo>
                    <a:pt x="165948" y="16042"/>
                    <a:pt x="165910" y="16023"/>
                    <a:pt x="165872" y="16013"/>
                  </a:cubicBezTo>
                  <a:cubicBezTo>
                    <a:pt x="163871" y="15347"/>
                    <a:pt x="118247" y="1345"/>
                    <a:pt x="94339" y="72687"/>
                  </a:cubicBezTo>
                  <a:cubicBezTo>
                    <a:pt x="79480" y="115931"/>
                    <a:pt x="79861" y="171271"/>
                    <a:pt x="80338" y="229754"/>
                  </a:cubicBezTo>
                  <a:cubicBezTo>
                    <a:pt x="81004" y="328719"/>
                    <a:pt x="81766" y="431113"/>
                    <a:pt x="11948" y="499598"/>
                  </a:cubicBezTo>
                  <a:cubicBezTo>
                    <a:pt x="10567" y="500779"/>
                    <a:pt x="8814" y="501417"/>
                    <a:pt x="6995" y="50140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31"/>
            <p:cNvSpPr/>
            <p:nvPr/>
          </p:nvSpPr>
          <p:spPr>
            <a:xfrm>
              <a:off x="5848776" y="9308812"/>
              <a:ext cx="635303" cy="450216"/>
            </a:xfrm>
            <a:custGeom>
              <a:rect b="b" l="l" r="r" t="t"/>
              <a:pathLst>
                <a:path extrusionOk="0" h="450216" w="635303">
                  <a:moveTo>
                    <a:pt x="627734" y="450091"/>
                  </a:moveTo>
                  <a:cubicBezTo>
                    <a:pt x="623829" y="450091"/>
                    <a:pt x="620648" y="446947"/>
                    <a:pt x="620591" y="443042"/>
                  </a:cubicBezTo>
                  <a:cubicBezTo>
                    <a:pt x="619924" y="281117"/>
                    <a:pt x="571727" y="163102"/>
                    <a:pt x="477716" y="92236"/>
                  </a:cubicBezTo>
                  <a:cubicBezTo>
                    <a:pt x="299027" y="-42161"/>
                    <a:pt x="11848" y="37182"/>
                    <a:pt x="8990" y="38039"/>
                  </a:cubicBezTo>
                  <a:cubicBezTo>
                    <a:pt x="5181" y="39115"/>
                    <a:pt x="1209" y="36896"/>
                    <a:pt x="132" y="33086"/>
                  </a:cubicBezTo>
                  <a:cubicBezTo>
                    <a:pt x="-944" y="29276"/>
                    <a:pt x="1275" y="25304"/>
                    <a:pt x="5085" y="24228"/>
                  </a:cubicBezTo>
                  <a:cubicBezTo>
                    <a:pt x="8038" y="23466"/>
                    <a:pt x="301979" y="-57783"/>
                    <a:pt x="486288" y="80806"/>
                  </a:cubicBezTo>
                  <a:cubicBezTo>
                    <a:pt x="584301" y="154530"/>
                    <a:pt x="634402" y="276450"/>
                    <a:pt x="635164" y="442756"/>
                  </a:cubicBezTo>
                  <a:cubicBezTo>
                    <a:pt x="635164" y="446699"/>
                    <a:pt x="631963" y="449900"/>
                    <a:pt x="628020" y="44990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31"/>
            <p:cNvSpPr/>
            <p:nvPr/>
          </p:nvSpPr>
          <p:spPr>
            <a:xfrm>
              <a:off x="5802842" y="9552714"/>
              <a:ext cx="207463" cy="188731"/>
            </a:xfrm>
            <a:custGeom>
              <a:rect b="b" l="l" r="r" t="t"/>
              <a:pathLst>
                <a:path extrusionOk="0" h="188731" w="207463">
                  <a:moveTo>
                    <a:pt x="1965" y="188567"/>
                  </a:moveTo>
                  <a:lnTo>
                    <a:pt x="1965" y="188567"/>
                  </a:lnTo>
                  <a:cubicBezTo>
                    <a:pt x="689" y="188414"/>
                    <a:pt x="-244" y="187281"/>
                    <a:pt x="-130" y="185995"/>
                  </a:cubicBezTo>
                  <a:cubicBezTo>
                    <a:pt x="12319" y="81572"/>
                    <a:pt x="99711" y="2219"/>
                    <a:pt x="204848" y="-124"/>
                  </a:cubicBezTo>
                  <a:cubicBezTo>
                    <a:pt x="206162" y="-181"/>
                    <a:pt x="207267" y="848"/>
                    <a:pt x="207324" y="2162"/>
                  </a:cubicBezTo>
                  <a:cubicBezTo>
                    <a:pt x="207324" y="2162"/>
                    <a:pt x="207324" y="2162"/>
                    <a:pt x="207324" y="2162"/>
                  </a:cubicBezTo>
                  <a:cubicBezTo>
                    <a:pt x="207324" y="3496"/>
                    <a:pt x="206277" y="4591"/>
                    <a:pt x="204943" y="4639"/>
                  </a:cubicBezTo>
                  <a:cubicBezTo>
                    <a:pt x="102302" y="7096"/>
                    <a:pt x="17063" y="84611"/>
                    <a:pt x="4918" y="186566"/>
                  </a:cubicBezTo>
                  <a:cubicBezTo>
                    <a:pt x="4633" y="187918"/>
                    <a:pt x="3327" y="188804"/>
                    <a:pt x="1965" y="1885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31"/>
            <p:cNvSpPr/>
            <p:nvPr/>
          </p:nvSpPr>
          <p:spPr>
            <a:xfrm>
              <a:off x="5842888" y="9608152"/>
              <a:ext cx="122459" cy="98964"/>
            </a:xfrm>
            <a:custGeom>
              <a:rect b="b" l="l" r="r" t="t"/>
              <a:pathLst>
                <a:path extrusionOk="0" h="98964" w="122459">
                  <a:moveTo>
                    <a:pt x="2305" y="98838"/>
                  </a:moveTo>
                  <a:lnTo>
                    <a:pt x="1734" y="98838"/>
                  </a:lnTo>
                  <a:cubicBezTo>
                    <a:pt x="448" y="98553"/>
                    <a:pt x="-362" y="97286"/>
                    <a:pt x="-85" y="96000"/>
                  </a:cubicBezTo>
                  <a:cubicBezTo>
                    <a:pt x="-76" y="95990"/>
                    <a:pt x="-76" y="95990"/>
                    <a:pt x="-76" y="95981"/>
                  </a:cubicBezTo>
                  <a:cubicBezTo>
                    <a:pt x="13068" y="40155"/>
                    <a:pt x="62589" y="493"/>
                    <a:pt x="119939" y="-126"/>
                  </a:cubicBezTo>
                  <a:cubicBezTo>
                    <a:pt x="121273" y="-126"/>
                    <a:pt x="122320" y="826"/>
                    <a:pt x="122320" y="2160"/>
                  </a:cubicBezTo>
                  <a:cubicBezTo>
                    <a:pt x="122320" y="3493"/>
                    <a:pt x="121273" y="4589"/>
                    <a:pt x="119939" y="4636"/>
                  </a:cubicBezTo>
                  <a:cubicBezTo>
                    <a:pt x="64771" y="5208"/>
                    <a:pt x="17146" y="43403"/>
                    <a:pt x="4592" y="97124"/>
                  </a:cubicBezTo>
                  <a:cubicBezTo>
                    <a:pt x="4296" y="98143"/>
                    <a:pt x="3363" y="98838"/>
                    <a:pt x="2305" y="9883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31"/>
            <p:cNvSpPr/>
            <p:nvPr/>
          </p:nvSpPr>
          <p:spPr>
            <a:xfrm>
              <a:off x="6078302" y="9653663"/>
              <a:ext cx="177951" cy="180995"/>
            </a:xfrm>
            <a:custGeom>
              <a:rect b="b" l="l" r="r" t="t"/>
              <a:pathLst>
                <a:path extrusionOk="0" h="180995" w="177951">
                  <a:moveTo>
                    <a:pt x="2254" y="180868"/>
                  </a:moveTo>
                  <a:cubicBezTo>
                    <a:pt x="1578" y="180896"/>
                    <a:pt x="930" y="180573"/>
                    <a:pt x="539" y="180010"/>
                  </a:cubicBezTo>
                  <a:cubicBezTo>
                    <a:pt x="-366" y="179087"/>
                    <a:pt x="-366" y="177601"/>
                    <a:pt x="539" y="176677"/>
                  </a:cubicBezTo>
                  <a:cubicBezTo>
                    <a:pt x="62823" y="122642"/>
                    <a:pt x="120726" y="63748"/>
                    <a:pt x="173704" y="560"/>
                  </a:cubicBezTo>
                  <a:cubicBezTo>
                    <a:pt x="174666" y="-355"/>
                    <a:pt x="176171" y="-355"/>
                    <a:pt x="177133" y="560"/>
                  </a:cubicBezTo>
                  <a:cubicBezTo>
                    <a:pt x="178038" y="1484"/>
                    <a:pt x="178038" y="2969"/>
                    <a:pt x="177133" y="3893"/>
                  </a:cubicBezTo>
                  <a:cubicBezTo>
                    <a:pt x="123926" y="67301"/>
                    <a:pt x="65776" y="126385"/>
                    <a:pt x="3206" y="180582"/>
                  </a:cubicBezTo>
                  <a:cubicBezTo>
                    <a:pt x="2911" y="180735"/>
                    <a:pt x="2587" y="180839"/>
                    <a:pt x="2254" y="18086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31"/>
            <p:cNvSpPr/>
            <p:nvPr/>
          </p:nvSpPr>
          <p:spPr>
            <a:xfrm>
              <a:off x="6156312" y="9744826"/>
              <a:ext cx="60838" cy="58493"/>
            </a:xfrm>
            <a:custGeom>
              <a:rect b="b" l="l" r="r" t="t"/>
              <a:pathLst>
                <a:path extrusionOk="0" h="58493" w="60838">
                  <a:moveTo>
                    <a:pt x="2349" y="58367"/>
                  </a:moveTo>
                  <a:cubicBezTo>
                    <a:pt x="1673" y="58367"/>
                    <a:pt x="1016" y="58091"/>
                    <a:pt x="539" y="57605"/>
                  </a:cubicBezTo>
                  <a:cubicBezTo>
                    <a:pt x="-366" y="56681"/>
                    <a:pt x="-366" y="55196"/>
                    <a:pt x="539" y="54271"/>
                  </a:cubicBezTo>
                  <a:lnTo>
                    <a:pt x="56642" y="551"/>
                  </a:lnTo>
                  <a:cubicBezTo>
                    <a:pt x="57585" y="-374"/>
                    <a:pt x="59099" y="-345"/>
                    <a:pt x="60023" y="598"/>
                  </a:cubicBezTo>
                  <a:cubicBezTo>
                    <a:pt x="60947" y="1541"/>
                    <a:pt x="60918" y="3056"/>
                    <a:pt x="59975" y="3979"/>
                  </a:cubicBezTo>
                  <a:lnTo>
                    <a:pt x="3873" y="57701"/>
                  </a:lnTo>
                  <a:cubicBezTo>
                    <a:pt x="3473" y="58110"/>
                    <a:pt x="2921" y="58358"/>
                    <a:pt x="2349" y="5836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31"/>
            <p:cNvSpPr/>
            <p:nvPr/>
          </p:nvSpPr>
          <p:spPr>
            <a:xfrm>
              <a:off x="6221177" y="9784424"/>
              <a:ext cx="22159" cy="21006"/>
            </a:xfrm>
            <a:custGeom>
              <a:rect b="b" l="l" r="r" t="t"/>
              <a:pathLst>
                <a:path extrusionOk="0" h="21006" w="22159">
                  <a:moveTo>
                    <a:pt x="2254" y="20865"/>
                  </a:moveTo>
                  <a:cubicBezTo>
                    <a:pt x="1597" y="20884"/>
                    <a:pt x="968" y="20598"/>
                    <a:pt x="539" y="20103"/>
                  </a:cubicBezTo>
                  <a:cubicBezTo>
                    <a:pt x="-366" y="19179"/>
                    <a:pt x="-366" y="17693"/>
                    <a:pt x="539" y="16769"/>
                  </a:cubicBezTo>
                  <a:lnTo>
                    <a:pt x="17780" y="767"/>
                  </a:lnTo>
                  <a:cubicBezTo>
                    <a:pt x="18599" y="-262"/>
                    <a:pt x="20104" y="-424"/>
                    <a:pt x="21123" y="396"/>
                  </a:cubicBezTo>
                  <a:cubicBezTo>
                    <a:pt x="22151" y="1215"/>
                    <a:pt x="22323" y="2720"/>
                    <a:pt x="21495" y="3739"/>
                  </a:cubicBezTo>
                  <a:cubicBezTo>
                    <a:pt x="21361" y="3920"/>
                    <a:pt x="21199" y="4072"/>
                    <a:pt x="21018" y="4196"/>
                  </a:cubicBezTo>
                  <a:lnTo>
                    <a:pt x="4064" y="20293"/>
                  </a:lnTo>
                  <a:cubicBezTo>
                    <a:pt x="3568" y="20741"/>
                    <a:pt x="2911" y="20941"/>
                    <a:pt x="2254" y="2086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31"/>
            <p:cNvSpPr/>
            <p:nvPr/>
          </p:nvSpPr>
          <p:spPr>
            <a:xfrm>
              <a:off x="6118121" y="9283148"/>
              <a:ext cx="81353" cy="13346"/>
            </a:xfrm>
            <a:custGeom>
              <a:rect b="b" l="l" r="r" t="t"/>
              <a:pathLst>
                <a:path extrusionOk="0" h="13346" w="81353">
                  <a:moveTo>
                    <a:pt x="79212" y="13220"/>
                  </a:moveTo>
                  <a:lnTo>
                    <a:pt x="78545" y="13220"/>
                  </a:lnTo>
                  <a:cubicBezTo>
                    <a:pt x="53789" y="6219"/>
                    <a:pt x="28024" y="3448"/>
                    <a:pt x="2345" y="5029"/>
                  </a:cubicBezTo>
                  <a:cubicBezTo>
                    <a:pt x="1145" y="5191"/>
                    <a:pt x="49" y="4343"/>
                    <a:pt x="-113" y="3143"/>
                  </a:cubicBezTo>
                  <a:cubicBezTo>
                    <a:pt x="-122" y="3038"/>
                    <a:pt x="-132" y="2943"/>
                    <a:pt x="-132" y="2838"/>
                  </a:cubicBezTo>
                  <a:cubicBezTo>
                    <a:pt x="-236" y="1524"/>
                    <a:pt x="735" y="381"/>
                    <a:pt x="2040" y="266"/>
                  </a:cubicBezTo>
                  <a:cubicBezTo>
                    <a:pt x="2050" y="266"/>
                    <a:pt x="2050" y="266"/>
                    <a:pt x="2059" y="266"/>
                  </a:cubicBezTo>
                  <a:cubicBezTo>
                    <a:pt x="28158" y="-1239"/>
                    <a:pt x="54323" y="1590"/>
                    <a:pt x="79497" y="8648"/>
                  </a:cubicBezTo>
                  <a:cubicBezTo>
                    <a:pt x="80764" y="9020"/>
                    <a:pt x="81488" y="10334"/>
                    <a:pt x="81117" y="11601"/>
                  </a:cubicBezTo>
                  <a:cubicBezTo>
                    <a:pt x="80841" y="12458"/>
                    <a:pt x="80098" y="13087"/>
                    <a:pt x="79212" y="1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31"/>
            <p:cNvSpPr/>
            <p:nvPr/>
          </p:nvSpPr>
          <p:spPr>
            <a:xfrm>
              <a:off x="6182515" y="9255118"/>
              <a:ext cx="23156" cy="10517"/>
            </a:xfrm>
            <a:custGeom>
              <a:rect b="b" l="l" r="r" t="t"/>
              <a:pathLst>
                <a:path extrusionOk="0" h="10517" w="23156">
                  <a:moveTo>
                    <a:pt x="20532" y="10294"/>
                  </a:moveTo>
                  <a:lnTo>
                    <a:pt x="19866" y="10294"/>
                  </a:lnTo>
                  <a:lnTo>
                    <a:pt x="1578" y="4579"/>
                  </a:lnTo>
                  <a:cubicBezTo>
                    <a:pt x="302" y="4169"/>
                    <a:pt x="-413" y="2817"/>
                    <a:pt x="-41" y="1531"/>
                  </a:cubicBezTo>
                  <a:cubicBezTo>
                    <a:pt x="359" y="274"/>
                    <a:pt x="1702" y="-412"/>
                    <a:pt x="2949" y="-12"/>
                  </a:cubicBezTo>
                  <a:cubicBezTo>
                    <a:pt x="2968" y="-3"/>
                    <a:pt x="2988" y="-3"/>
                    <a:pt x="3007" y="7"/>
                  </a:cubicBezTo>
                  <a:lnTo>
                    <a:pt x="21295" y="5722"/>
                  </a:lnTo>
                  <a:cubicBezTo>
                    <a:pt x="22561" y="6084"/>
                    <a:pt x="23285" y="7408"/>
                    <a:pt x="22924" y="8665"/>
                  </a:cubicBezTo>
                  <a:cubicBezTo>
                    <a:pt x="22618" y="9722"/>
                    <a:pt x="21628" y="10437"/>
                    <a:pt x="20532" y="1038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31"/>
            <p:cNvSpPr/>
            <p:nvPr/>
          </p:nvSpPr>
          <p:spPr>
            <a:xfrm>
              <a:off x="6440367" y="9473096"/>
              <a:ext cx="34874" cy="84097"/>
            </a:xfrm>
            <a:custGeom>
              <a:rect b="b" l="l" r="r" t="t"/>
              <a:pathLst>
                <a:path extrusionOk="0" h="84097" w="34874">
                  <a:moveTo>
                    <a:pt x="32333" y="83972"/>
                  </a:moveTo>
                  <a:cubicBezTo>
                    <a:pt x="31171" y="83952"/>
                    <a:pt x="30171" y="83114"/>
                    <a:pt x="29952" y="81971"/>
                  </a:cubicBezTo>
                  <a:cubicBezTo>
                    <a:pt x="25094" y="54196"/>
                    <a:pt x="15016" y="27593"/>
                    <a:pt x="234" y="3581"/>
                  </a:cubicBezTo>
                  <a:cubicBezTo>
                    <a:pt x="-481" y="2447"/>
                    <a:pt x="-138" y="961"/>
                    <a:pt x="996" y="247"/>
                  </a:cubicBezTo>
                  <a:cubicBezTo>
                    <a:pt x="2129" y="-467"/>
                    <a:pt x="3615" y="-125"/>
                    <a:pt x="4329" y="1009"/>
                  </a:cubicBezTo>
                  <a:cubicBezTo>
                    <a:pt x="19388" y="25603"/>
                    <a:pt x="29695" y="52806"/>
                    <a:pt x="34714" y="81209"/>
                  </a:cubicBezTo>
                  <a:cubicBezTo>
                    <a:pt x="34886" y="82514"/>
                    <a:pt x="34009" y="83734"/>
                    <a:pt x="32714" y="839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31"/>
            <p:cNvSpPr/>
            <p:nvPr/>
          </p:nvSpPr>
          <p:spPr>
            <a:xfrm>
              <a:off x="6468841" y="9483288"/>
              <a:ext cx="7084" cy="19041"/>
            </a:xfrm>
            <a:custGeom>
              <a:rect b="b" l="l" r="r" t="t"/>
              <a:pathLst>
                <a:path extrusionOk="0" h="19041" w="7084">
                  <a:moveTo>
                    <a:pt x="4240" y="18916"/>
                  </a:moveTo>
                  <a:cubicBezTo>
                    <a:pt x="3126" y="18697"/>
                    <a:pt x="2307" y="17763"/>
                    <a:pt x="2240" y="16630"/>
                  </a:cubicBezTo>
                  <a:lnTo>
                    <a:pt x="-46" y="2914"/>
                  </a:lnTo>
                  <a:cubicBezTo>
                    <a:pt x="-408" y="1647"/>
                    <a:pt x="315" y="332"/>
                    <a:pt x="1583" y="-30"/>
                  </a:cubicBezTo>
                  <a:cubicBezTo>
                    <a:pt x="2850" y="-401"/>
                    <a:pt x="4164" y="332"/>
                    <a:pt x="4526" y="1599"/>
                  </a:cubicBezTo>
                  <a:cubicBezTo>
                    <a:pt x="4583" y="1780"/>
                    <a:pt x="4612" y="1961"/>
                    <a:pt x="4621" y="2152"/>
                  </a:cubicBezTo>
                  <a:lnTo>
                    <a:pt x="6907" y="15868"/>
                  </a:lnTo>
                  <a:cubicBezTo>
                    <a:pt x="7135" y="17106"/>
                    <a:pt x="6307" y="18296"/>
                    <a:pt x="5069" y="18525"/>
                  </a:cubicBezTo>
                  <a:cubicBezTo>
                    <a:pt x="5040" y="18525"/>
                    <a:pt x="5021" y="18535"/>
                    <a:pt x="5002" y="1853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31"/>
            <p:cNvSpPr/>
            <p:nvPr/>
          </p:nvSpPr>
          <p:spPr>
            <a:xfrm>
              <a:off x="6394377" y="9386384"/>
              <a:ext cx="16123" cy="14148"/>
            </a:xfrm>
            <a:custGeom>
              <a:rect b="b" l="l" r="r" t="t"/>
              <a:pathLst>
                <a:path extrusionOk="0" h="14148" w="16123">
                  <a:moveTo>
                    <a:pt x="13458" y="13997"/>
                  </a:moveTo>
                  <a:cubicBezTo>
                    <a:pt x="12905" y="13978"/>
                    <a:pt x="12362" y="13778"/>
                    <a:pt x="11934" y="13425"/>
                  </a:cubicBezTo>
                  <a:lnTo>
                    <a:pt x="504" y="3900"/>
                  </a:lnTo>
                  <a:cubicBezTo>
                    <a:pt x="-354" y="2957"/>
                    <a:pt x="-354" y="1510"/>
                    <a:pt x="504" y="567"/>
                  </a:cubicBezTo>
                  <a:cubicBezTo>
                    <a:pt x="1466" y="-357"/>
                    <a:pt x="2970" y="-357"/>
                    <a:pt x="3933" y="567"/>
                  </a:cubicBezTo>
                  <a:lnTo>
                    <a:pt x="15363" y="10092"/>
                  </a:lnTo>
                  <a:cubicBezTo>
                    <a:pt x="16191" y="11082"/>
                    <a:pt x="16191" y="12530"/>
                    <a:pt x="15363" y="13521"/>
                  </a:cubicBezTo>
                  <a:cubicBezTo>
                    <a:pt x="14820" y="13921"/>
                    <a:pt x="14134" y="14092"/>
                    <a:pt x="13458" y="139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31"/>
            <p:cNvSpPr/>
            <p:nvPr/>
          </p:nvSpPr>
          <p:spPr>
            <a:xfrm>
              <a:off x="6383297" y="9354086"/>
              <a:ext cx="13968" cy="12607"/>
            </a:xfrm>
            <a:custGeom>
              <a:rect b="b" l="l" r="r" t="t"/>
              <a:pathLst>
                <a:path extrusionOk="0" h="12607" w="13968">
                  <a:moveTo>
                    <a:pt x="11584" y="12482"/>
                  </a:moveTo>
                  <a:cubicBezTo>
                    <a:pt x="10974" y="12491"/>
                    <a:pt x="10384" y="12253"/>
                    <a:pt x="9965" y="11815"/>
                  </a:cubicBezTo>
                  <a:lnTo>
                    <a:pt x="440" y="3814"/>
                  </a:lnTo>
                  <a:cubicBezTo>
                    <a:pt x="-418" y="2823"/>
                    <a:pt x="-313" y="1318"/>
                    <a:pt x="687" y="451"/>
                  </a:cubicBezTo>
                  <a:cubicBezTo>
                    <a:pt x="1507" y="-253"/>
                    <a:pt x="2687" y="-320"/>
                    <a:pt x="3583" y="290"/>
                  </a:cubicBezTo>
                  <a:lnTo>
                    <a:pt x="13108" y="8291"/>
                  </a:lnTo>
                  <a:cubicBezTo>
                    <a:pt x="14032" y="9157"/>
                    <a:pt x="14070" y="10605"/>
                    <a:pt x="13213" y="11519"/>
                  </a:cubicBezTo>
                  <a:cubicBezTo>
                    <a:pt x="13174" y="11558"/>
                    <a:pt x="13146" y="11596"/>
                    <a:pt x="13108" y="11624"/>
                  </a:cubicBezTo>
                  <a:cubicBezTo>
                    <a:pt x="12727" y="12091"/>
                    <a:pt x="12184" y="12396"/>
                    <a:pt x="11584" y="124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31"/>
            <p:cNvSpPr/>
            <p:nvPr/>
          </p:nvSpPr>
          <p:spPr>
            <a:xfrm>
              <a:off x="6291189" y="9317144"/>
              <a:ext cx="14330" cy="5734"/>
            </a:xfrm>
            <a:custGeom>
              <a:rect b="b" l="l" r="r" t="t"/>
              <a:pathLst>
                <a:path extrusionOk="0" h="5734" w="14330">
                  <a:moveTo>
                    <a:pt x="2251" y="5608"/>
                  </a:moveTo>
                  <a:cubicBezTo>
                    <a:pt x="1051" y="5580"/>
                    <a:pt x="51" y="4694"/>
                    <a:pt x="-130" y="3513"/>
                  </a:cubicBezTo>
                  <a:cubicBezTo>
                    <a:pt x="-244" y="2179"/>
                    <a:pt x="727" y="998"/>
                    <a:pt x="2061" y="846"/>
                  </a:cubicBezTo>
                  <a:lnTo>
                    <a:pt x="11586" y="-107"/>
                  </a:lnTo>
                  <a:cubicBezTo>
                    <a:pt x="12833" y="-269"/>
                    <a:pt x="13986" y="617"/>
                    <a:pt x="14148" y="1865"/>
                  </a:cubicBezTo>
                  <a:cubicBezTo>
                    <a:pt x="14148" y="1912"/>
                    <a:pt x="14157" y="1950"/>
                    <a:pt x="14157" y="1988"/>
                  </a:cubicBezTo>
                  <a:cubicBezTo>
                    <a:pt x="14367" y="3179"/>
                    <a:pt x="13576" y="4313"/>
                    <a:pt x="12386" y="4532"/>
                  </a:cubicBezTo>
                  <a:cubicBezTo>
                    <a:pt x="12281" y="4551"/>
                    <a:pt x="12167" y="4560"/>
                    <a:pt x="12062" y="4560"/>
                  </a:cubicBezTo>
                  <a:lnTo>
                    <a:pt x="2537" y="560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31"/>
            <p:cNvSpPr/>
            <p:nvPr/>
          </p:nvSpPr>
          <p:spPr>
            <a:xfrm>
              <a:off x="6249848" y="9450645"/>
              <a:ext cx="43317" cy="61972"/>
            </a:xfrm>
            <a:custGeom>
              <a:rect b="b" l="l" r="r" t="t"/>
              <a:pathLst>
                <a:path extrusionOk="0" h="61972" w="43317">
                  <a:moveTo>
                    <a:pt x="2159" y="61846"/>
                  </a:moveTo>
                  <a:cubicBezTo>
                    <a:pt x="1559" y="61808"/>
                    <a:pt x="987" y="61579"/>
                    <a:pt x="539" y="61179"/>
                  </a:cubicBezTo>
                  <a:cubicBezTo>
                    <a:pt x="-366" y="60255"/>
                    <a:pt x="-366" y="58769"/>
                    <a:pt x="539" y="57845"/>
                  </a:cubicBezTo>
                  <a:cubicBezTo>
                    <a:pt x="15855" y="40891"/>
                    <a:pt x="28685" y="21841"/>
                    <a:pt x="38639" y="1267"/>
                  </a:cubicBezTo>
                  <a:cubicBezTo>
                    <a:pt x="39135" y="105"/>
                    <a:pt x="40478" y="-438"/>
                    <a:pt x="41640" y="57"/>
                  </a:cubicBezTo>
                  <a:cubicBezTo>
                    <a:pt x="41688" y="76"/>
                    <a:pt x="41735" y="95"/>
                    <a:pt x="41782" y="124"/>
                  </a:cubicBezTo>
                  <a:cubicBezTo>
                    <a:pt x="42983" y="667"/>
                    <a:pt x="43507" y="2077"/>
                    <a:pt x="42964" y="3277"/>
                  </a:cubicBezTo>
                  <a:cubicBezTo>
                    <a:pt x="42954" y="3305"/>
                    <a:pt x="42944" y="3334"/>
                    <a:pt x="42926" y="3362"/>
                  </a:cubicBezTo>
                  <a:cubicBezTo>
                    <a:pt x="32629" y="24346"/>
                    <a:pt x="19380" y="43758"/>
                    <a:pt x="3588" y="60989"/>
                  </a:cubicBezTo>
                  <a:cubicBezTo>
                    <a:pt x="3225" y="61436"/>
                    <a:pt x="2721" y="61741"/>
                    <a:pt x="2159" y="6184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31"/>
            <p:cNvSpPr/>
            <p:nvPr/>
          </p:nvSpPr>
          <p:spPr>
            <a:xfrm>
              <a:off x="6245414" y="9436162"/>
              <a:ext cx="21935" cy="28452"/>
            </a:xfrm>
            <a:custGeom>
              <a:rect b="b" l="l" r="r" t="t"/>
              <a:pathLst>
                <a:path extrusionOk="0" h="28452" w="21935">
                  <a:moveTo>
                    <a:pt x="2306" y="28227"/>
                  </a:moveTo>
                  <a:cubicBezTo>
                    <a:pt x="1839" y="28360"/>
                    <a:pt x="1343" y="28360"/>
                    <a:pt x="877" y="28227"/>
                  </a:cubicBezTo>
                  <a:cubicBezTo>
                    <a:pt x="-200" y="27474"/>
                    <a:pt x="-466" y="25989"/>
                    <a:pt x="296" y="24912"/>
                  </a:cubicBezTo>
                  <a:cubicBezTo>
                    <a:pt x="296" y="24903"/>
                    <a:pt x="306" y="24903"/>
                    <a:pt x="306" y="24893"/>
                  </a:cubicBezTo>
                  <a:lnTo>
                    <a:pt x="17451" y="890"/>
                  </a:lnTo>
                  <a:cubicBezTo>
                    <a:pt x="18203" y="-186"/>
                    <a:pt x="19689" y="-453"/>
                    <a:pt x="20765" y="309"/>
                  </a:cubicBezTo>
                  <a:cubicBezTo>
                    <a:pt x="20775" y="309"/>
                    <a:pt x="20775" y="319"/>
                    <a:pt x="20784" y="319"/>
                  </a:cubicBezTo>
                  <a:cubicBezTo>
                    <a:pt x="21861" y="1071"/>
                    <a:pt x="22118" y="2557"/>
                    <a:pt x="21365" y="3633"/>
                  </a:cubicBezTo>
                  <a:cubicBezTo>
                    <a:pt x="21365" y="3643"/>
                    <a:pt x="21356" y="3643"/>
                    <a:pt x="21356" y="3652"/>
                  </a:cubicBezTo>
                  <a:lnTo>
                    <a:pt x="4211" y="27655"/>
                  </a:lnTo>
                  <a:cubicBezTo>
                    <a:pt x="3687" y="28113"/>
                    <a:pt x="2992" y="28322"/>
                    <a:pt x="2306" y="282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31"/>
            <p:cNvSpPr/>
            <p:nvPr/>
          </p:nvSpPr>
          <p:spPr>
            <a:xfrm>
              <a:off x="6373108" y="9208490"/>
              <a:ext cx="125541" cy="140010"/>
            </a:xfrm>
            <a:custGeom>
              <a:rect b="b" l="l" r="r" t="t"/>
              <a:pathLst>
                <a:path extrusionOk="0" h="140010" w="125541">
                  <a:moveTo>
                    <a:pt x="120738" y="139885"/>
                  </a:moveTo>
                  <a:cubicBezTo>
                    <a:pt x="118890" y="139894"/>
                    <a:pt x="117204" y="138808"/>
                    <a:pt x="116452" y="137122"/>
                  </a:cubicBezTo>
                  <a:cubicBezTo>
                    <a:pt x="91039" y="84497"/>
                    <a:pt x="51453" y="40006"/>
                    <a:pt x="2152" y="8630"/>
                  </a:cubicBezTo>
                  <a:cubicBezTo>
                    <a:pt x="-68" y="7316"/>
                    <a:pt x="-801" y="4449"/>
                    <a:pt x="513" y="2239"/>
                  </a:cubicBezTo>
                  <a:cubicBezTo>
                    <a:pt x="551" y="2172"/>
                    <a:pt x="589" y="2115"/>
                    <a:pt x="628" y="2058"/>
                  </a:cubicBezTo>
                  <a:cubicBezTo>
                    <a:pt x="2047" y="-152"/>
                    <a:pt x="4990" y="-790"/>
                    <a:pt x="7200" y="629"/>
                  </a:cubicBezTo>
                  <a:cubicBezTo>
                    <a:pt x="58006" y="32938"/>
                    <a:pt x="98783" y="78791"/>
                    <a:pt x="124929" y="133027"/>
                  </a:cubicBezTo>
                  <a:cubicBezTo>
                    <a:pt x="126072" y="135398"/>
                    <a:pt x="125071" y="138247"/>
                    <a:pt x="122700" y="139380"/>
                  </a:cubicBezTo>
                  <a:cubicBezTo>
                    <a:pt x="122681" y="139389"/>
                    <a:pt x="122662" y="139399"/>
                    <a:pt x="122643" y="139409"/>
                  </a:cubicBezTo>
                  <a:cubicBezTo>
                    <a:pt x="122043" y="139685"/>
                    <a:pt x="121395" y="139847"/>
                    <a:pt x="120738" y="13988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31"/>
            <p:cNvSpPr/>
            <p:nvPr/>
          </p:nvSpPr>
          <p:spPr>
            <a:xfrm>
              <a:off x="6484885" y="9242475"/>
              <a:ext cx="22386" cy="33159"/>
            </a:xfrm>
            <a:custGeom>
              <a:rect b="b" l="l" r="r" t="t"/>
              <a:pathLst>
                <a:path extrusionOk="0" h="33159" w="22386">
                  <a:moveTo>
                    <a:pt x="17533" y="33033"/>
                  </a:moveTo>
                  <a:cubicBezTo>
                    <a:pt x="15771" y="33023"/>
                    <a:pt x="14151" y="32033"/>
                    <a:pt x="13342" y="30461"/>
                  </a:cubicBezTo>
                  <a:lnTo>
                    <a:pt x="483" y="6935"/>
                  </a:lnTo>
                  <a:cubicBezTo>
                    <a:pt x="-803" y="4696"/>
                    <a:pt x="-31" y="1848"/>
                    <a:pt x="2198" y="562"/>
                  </a:cubicBezTo>
                  <a:cubicBezTo>
                    <a:pt x="2264" y="524"/>
                    <a:pt x="2321" y="486"/>
                    <a:pt x="2388" y="457"/>
                  </a:cubicBezTo>
                  <a:cubicBezTo>
                    <a:pt x="4646" y="-790"/>
                    <a:pt x="7484" y="29"/>
                    <a:pt x="8732" y="2286"/>
                  </a:cubicBezTo>
                  <a:cubicBezTo>
                    <a:pt x="8741" y="2315"/>
                    <a:pt x="8760" y="2334"/>
                    <a:pt x="8770" y="2362"/>
                  </a:cubicBezTo>
                  <a:lnTo>
                    <a:pt x="21628" y="25985"/>
                  </a:lnTo>
                  <a:cubicBezTo>
                    <a:pt x="22896" y="28166"/>
                    <a:pt x="22153" y="30966"/>
                    <a:pt x="19971" y="32233"/>
                  </a:cubicBezTo>
                  <a:cubicBezTo>
                    <a:pt x="19885" y="32280"/>
                    <a:pt x="19809" y="32328"/>
                    <a:pt x="19724" y="32366"/>
                  </a:cubicBezTo>
                  <a:cubicBezTo>
                    <a:pt x="19085" y="32814"/>
                    <a:pt x="18314" y="33043"/>
                    <a:pt x="17533" y="3303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3" name="Google Shape;643;p31"/>
          <p:cNvGrpSpPr/>
          <p:nvPr/>
        </p:nvGrpSpPr>
        <p:grpSpPr>
          <a:xfrm>
            <a:off x="1045979" y="2824839"/>
            <a:ext cx="389000" cy="456343"/>
            <a:chOff x="7772529" y="1017714"/>
            <a:chExt cx="389000" cy="456343"/>
          </a:xfrm>
        </p:grpSpPr>
        <p:sp>
          <p:nvSpPr>
            <p:cNvPr id="644" name="Google Shape;644;p31"/>
            <p:cNvSpPr/>
            <p:nvPr/>
          </p:nvSpPr>
          <p:spPr>
            <a:xfrm>
              <a:off x="7772529" y="1190117"/>
              <a:ext cx="389000" cy="120586"/>
            </a:xfrm>
            <a:custGeom>
              <a:rect b="b" l="l" r="r" t="t"/>
              <a:pathLst>
                <a:path extrusionOk="0" h="120586" w="389000">
                  <a:moveTo>
                    <a:pt x="379488" y="120356"/>
                  </a:moveTo>
                  <a:lnTo>
                    <a:pt x="8013" y="120356"/>
                  </a:lnTo>
                  <a:cubicBezTo>
                    <a:pt x="3174" y="120356"/>
                    <a:pt x="-750" y="116432"/>
                    <a:pt x="-750" y="111593"/>
                  </a:cubicBezTo>
                  <a:lnTo>
                    <a:pt x="-750" y="8533"/>
                  </a:lnTo>
                  <a:cubicBezTo>
                    <a:pt x="-750" y="3694"/>
                    <a:pt x="3174" y="-230"/>
                    <a:pt x="8013" y="-230"/>
                  </a:cubicBezTo>
                  <a:lnTo>
                    <a:pt x="379488" y="-230"/>
                  </a:lnTo>
                  <a:cubicBezTo>
                    <a:pt x="384327" y="-230"/>
                    <a:pt x="388251" y="3694"/>
                    <a:pt x="388251" y="8533"/>
                  </a:cubicBezTo>
                  <a:lnTo>
                    <a:pt x="388251" y="111593"/>
                  </a:lnTo>
                  <a:cubicBezTo>
                    <a:pt x="388251" y="116432"/>
                    <a:pt x="384327" y="120356"/>
                    <a:pt x="379488" y="120356"/>
                  </a:cubicBezTo>
                  <a:close/>
                  <a:moveTo>
                    <a:pt x="11156" y="108927"/>
                  </a:moveTo>
                  <a:lnTo>
                    <a:pt x="376821" y="108927"/>
                  </a:lnTo>
                  <a:lnTo>
                    <a:pt x="376821" y="11200"/>
                  </a:lnTo>
                  <a:lnTo>
                    <a:pt x="10680" y="112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31"/>
            <p:cNvSpPr/>
            <p:nvPr/>
          </p:nvSpPr>
          <p:spPr>
            <a:xfrm>
              <a:off x="7892639" y="1017714"/>
              <a:ext cx="148209" cy="148209"/>
            </a:xfrm>
            <a:custGeom>
              <a:rect b="b" l="l" r="r" t="t"/>
              <a:pathLst>
                <a:path extrusionOk="0" h="148209" w="148209">
                  <a:moveTo>
                    <a:pt x="73450" y="147979"/>
                  </a:moveTo>
                  <a:cubicBezTo>
                    <a:pt x="32521" y="148036"/>
                    <a:pt x="-702" y="114899"/>
                    <a:pt x="-750" y="73970"/>
                  </a:cubicBezTo>
                  <a:cubicBezTo>
                    <a:pt x="-797" y="33041"/>
                    <a:pt x="32331" y="-173"/>
                    <a:pt x="73260" y="-230"/>
                  </a:cubicBezTo>
                  <a:cubicBezTo>
                    <a:pt x="114189" y="-278"/>
                    <a:pt x="147412" y="32850"/>
                    <a:pt x="147459" y="73779"/>
                  </a:cubicBezTo>
                  <a:cubicBezTo>
                    <a:pt x="147459" y="73807"/>
                    <a:pt x="147459" y="73846"/>
                    <a:pt x="147459" y="73874"/>
                  </a:cubicBezTo>
                  <a:cubicBezTo>
                    <a:pt x="147412" y="114746"/>
                    <a:pt x="114322" y="147874"/>
                    <a:pt x="73450" y="147979"/>
                  </a:cubicBezTo>
                  <a:close/>
                  <a:moveTo>
                    <a:pt x="73450" y="11200"/>
                  </a:moveTo>
                  <a:cubicBezTo>
                    <a:pt x="38836" y="11143"/>
                    <a:pt x="10737" y="39165"/>
                    <a:pt x="10680" y="73779"/>
                  </a:cubicBezTo>
                  <a:cubicBezTo>
                    <a:pt x="10633" y="108393"/>
                    <a:pt x="38646" y="136491"/>
                    <a:pt x="73260" y="136549"/>
                  </a:cubicBezTo>
                  <a:cubicBezTo>
                    <a:pt x="107873" y="136597"/>
                    <a:pt x="135972" y="108583"/>
                    <a:pt x="136029" y="73970"/>
                  </a:cubicBezTo>
                  <a:cubicBezTo>
                    <a:pt x="136029" y="73941"/>
                    <a:pt x="136029" y="73903"/>
                    <a:pt x="136029" y="73874"/>
                  </a:cubicBezTo>
                  <a:cubicBezTo>
                    <a:pt x="135972" y="39318"/>
                    <a:pt x="108006" y="11305"/>
                    <a:pt x="73450" y="112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31"/>
            <p:cNvSpPr/>
            <p:nvPr/>
          </p:nvSpPr>
          <p:spPr>
            <a:xfrm>
              <a:off x="7892639" y="1325848"/>
              <a:ext cx="148209" cy="148209"/>
            </a:xfrm>
            <a:custGeom>
              <a:rect b="b" l="l" r="r" t="t"/>
              <a:pathLst>
                <a:path extrusionOk="0" h="148209" w="148209">
                  <a:moveTo>
                    <a:pt x="73450" y="147979"/>
                  </a:moveTo>
                  <a:cubicBezTo>
                    <a:pt x="32521" y="148027"/>
                    <a:pt x="-702" y="114899"/>
                    <a:pt x="-750" y="73970"/>
                  </a:cubicBezTo>
                  <a:cubicBezTo>
                    <a:pt x="-797" y="33041"/>
                    <a:pt x="32331" y="-182"/>
                    <a:pt x="73260" y="-230"/>
                  </a:cubicBezTo>
                  <a:cubicBezTo>
                    <a:pt x="114189" y="-278"/>
                    <a:pt x="147412" y="32851"/>
                    <a:pt x="147459" y="73780"/>
                  </a:cubicBezTo>
                  <a:cubicBezTo>
                    <a:pt x="147459" y="73808"/>
                    <a:pt x="147459" y="73846"/>
                    <a:pt x="147459" y="73874"/>
                  </a:cubicBezTo>
                  <a:cubicBezTo>
                    <a:pt x="147412" y="114746"/>
                    <a:pt x="114322" y="147874"/>
                    <a:pt x="73450" y="147979"/>
                  </a:cubicBezTo>
                  <a:close/>
                  <a:moveTo>
                    <a:pt x="73450" y="11200"/>
                  </a:moveTo>
                  <a:cubicBezTo>
                    <a:pt x="38836" y="11153"/>
                    <a:pt x="10737" y="39165"/>
                    <a:pt x="10680" y="73780"/>
                  </a:cubicBezTo>
                  <a:cubicBezTo>
                    <a:pt x="10633" y="108393"/>
                    <a:pt x="38646" y="136492"/>
                    <a:pt x="73260" y="136549"/>
                  </a:cubicBezTo>
                  <a:cubicBezTo>
                    <a:pt x="107873" y="136597"/>
                    <a:pt x="135972" y="108584"/>
                    <a:pt x="136029" y="73970"/>
                  </a:cubicBezTo>
                  <a:cubicBezTo>
                    <a:pt x="136029" y="73941"/>
                    <a:pt x="136029" y="73903"/>
                    <a:pt x="136029" y="73874"/>
                  </a:cubicBezTo>
                  <a:cubicBezTo>
                    <a:pt x="135972" y="39318"/>
                    <a:pt x="108006" y="11305"/>
                    <a:pt x="73450" y="112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7" name="Google Shape;647;p31"/>
          <p:cNvSpPr/>
          <p:nvPr/>
        </p:nvSpPr>
        <p:spPr>
          <a:xfrm rot="1990138">
            <a:off x="3991207" y="2112115"/>
            <a:ext cx="1219940" cy="786868"/>
          </a:xfrm>
          <a:custGeom>
            <a:rect b="b" l="l" r="r" t="t"/>
            <a:pathLst>
              <a:path extrusionOk="0" h="543222" w="842197">
                <a:moveTo>
                  <a:pt x="7004" y="543061"/>
                </a:moveTo>
                <a:cubicBezTo>
                  <a:pt x="3061" y="543061"/>
                  <a:pt x="-139" y="539861"/>
                  <a:pt x="-139" y="535917"/>
                </a:cubicBezTo>
                <a:cubicBezTo>
                  <a:pt x="-130" y="534069"/>
                  <a:pt x="584" y="532298"/>
                  <a:pt x="1861" y="530964"/>
                </a:cubicBezTo>
                <a:cubicBezTo>
                  <a:pt x="232861" y="291087"/>
                  <a:pt x="517344" y="109292"/>
                  <a:pt x="832060" y="422"/>
                </a:cubicBezTo>
                <a:cubicBezTo>
                  <a:pt x="835708" y="-1093"/>
                  <a:pt x="839880" y="641"/>
                  <a:pt x="841394" y="4289"/>
                </a:cubicBezTo>
                <a:cubicBezTo>
                  <a:pt x="841461" y="4460"/>
                  <a:pt x="841528" y="4632"/>
                  <a:pt x="841585" y="4803"/>
                </a:cubicBezTo>
                <a:cubicBezTo>
                  <a:pt x="843013" y="8594"/>
                  <a:pt x="841099" y="12823"/>
                  <a:pt x="837308" y="14252"/>
                </a:cubicBezTo>
                <a:cubicBezTo>
                  <a:pt x="837241" y="14281"/>
                  <a:pt x="837175" y="14309"/>
                  <a:pt x="837108" y="14328"/>
                </a:cubicBezTo>
                <a:cubicBezTo>
                  <a:pt x="524517" y="122427"/>
                  <a:pt x="241948" y="302993"/>
                  <a:pt x="12529" y="541251"/>
                </a:cubicBezTo>
                <a:cubicBezTo>
                  <a:pt x="11024" y="542604"/>
                  <a:pt x="9014" y="543261"/>
                  <a:pt x="7004" y="54306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pic>
        <p:nvPicPr>
          <p:cNvPr id="652" name="Google Shape;652;p32"/>
          <p:cNvPicPr preferRelativeResize="0"/>
          <p:nvPr>
            <p:ph idx="2" type="pic"/>
          </p:nvPr>
        </p:nvPicPr>
        <p:blipFill rotWithShape="1">
          <a:blip r:embed="rId3">
            <a:alphaModFix/>
          </a:blip>
          <a:srcRect b="0" l="16144" r="16137" t="0"/>
          <a:stretch/>
        </p:blipFill>
        <p:spPr>
          <a:xfrm>
            <a:off x="4976975" y="1374425"/>
            <a:ext cx="2957400" cy="2913000"/>
          </a:xfrm>
          <a:prstGeom prst="ellipse">
            <a:avLst/>
          </a:prstGeom>
        </p:spPr>
      </p:pic>
      <p:sp>
        <p:nvSpPr>
          <p:cNvPr id="653" name="Google Shape;653;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The slide title goes here!</a:t>
            </a:r>
            <a:endParaRPr>
              <a:solidFill>
                <a:schemeClr val="lt1"/>
              </a:solidFill>
            </a:endParaRPr>
          </a:p>
        </p:txBody>
      </p:sp>
      <p:sp>
        <p:nvSpPr>
          <p:cNvPr id="654" name="Google Shape;654;p32"/>
          <p:cNvSpPr txBox="1"/>
          <p:nvPr>
            <p:ph idx="1" type="body"/>
          </p:nvPr>
        </p:nvSpPr>
        <p:spPr>
          <a:xfrm>
            <a:off x="1058700" y="1674875"/>
            <a:ext cx="3588300" cy="23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chemeClr val="lt1"/>
                </a:solidFill>
              </a:rPr>
              <a:t>Do you kn</a:t>
            </a:r>
            <a:r>
              <a:rPr lang="en">
                <a:solidFill>
                  <a:schemeClr val="lt1"/>
                </a:solidFill>
              </a:rPr>
              <a:t>ow what helps you make your point clear?</a:t>
            </a:r>
            <a:br>
              <a:rPr lang="en">
                <a:solidFill>
                  <a:schemeClr val="lt1"/>
                </a:solidFill>
              </a:rPr>
            </a:br>
            <a:r>
              <a:rPr lang="en">
                <a:solidFill>
                  <a:schemeClr val="lt1"/>
                </a:solidFill>
              </a:rPr>
              <a:t>Lists like this one:</a:t>
            </a:r>
            <a:endParaRPr>
              <a:solidFill>
                <a:schemeClr val="lt1"/>
              </a:solidFill>
            </a:endParaRPr>
          </a:p>
          <a:p>
            <a:pPr indent="-215900" lvl="0" marL="241300" rtl="0" algn="l">
              <a:spcBef>
                <a:spcPts val="1600"/>
              </a:spcBef>
              <a:spcAft>
                <a:spcPts val="0"/>
              </a:spcAft>
              <a:buSzPts val="1400"/>
              <a:buChar char="●"/>
            </a:pPr>
            <a:r>
              <a:rPr lang="en">
                <a:solidFill>
                  <a:schemeClr val="lt1"/>
                </a:solidFill>
              </a:rPr>
              <a:t>They’re sim</a:t>
            </a:r>
            <a:r>
              <a:rPr lang="en">
                <a:solidFill>
                  <a:schemeClr val="lt1"/>
                </a:solidFill>
              </a:rPr>
              <a:t>ple </a:t>
            </a:r>
            <a:endParaRPr>
              <a:solidFill>
                <a:schemeClr val="lt1"/>
              </a:solidFill>
            </a:endParaRPr>
          </a:p>
          <a:p>
            <a:pPr indent="-215900" lvl="0" marL="241300" rtl="0" algn="l">
              <a:spcBef>
                <a:spcPts val="0"/>
              </a:spcBef>
              <a:spcAft>
                <a:spcPts val="0"/>
              </a:spcAft>
              <a:buSzPts val="1400"/>
              <a:buChar char="●"/>
            </a:pPr>
            <a:r>
              <a:rPr lang="en">
                <a:solidFill>
                  <a:schemeClr val="lt1"/>
                </a:solidFill>
              </a:rPr>
              <a:t>You can organize your ideas clearly</a:t>
            </a:r>
            <a:endParaRPr>
              <a:solidFill>
                <a:schemeClr val="lt1"/>
              </a:solidFill>
            </a:endParaRPr>
          </a:p>
          <a:p>
            <a:pPr indent="-215900" lvl="0" marL="241300" rtl="0" algn="l">
              <a:spcBef>
                <a:spcPts val="0"/>
              </a:spcBef>
              <a:spcAft>
                <a:spcPts val="0"/>
              </a:spcAft>
              <a:buSzPts val="1400"/>
              <a:buChar char="●"/>
            </a:pPr>
            <a:r>
              <a:rPr lang="en">
                <a:solidFill>
                  <a:schemeClr val="lt1"/>
                </a:solidFill>
              </a:rPr>
              <a:t>You’ll never forget to buy milk!</a:t>
            </a:r>
            <a:endParaRPr>
              <a:solidFill>
                <a:schemeClr val="lt1"/>
              </a:solidFill>
            </a:endParaRPr>
          </a:p>
          <a:p>
            <a:pPr indent="0" lvl="0" marL="0" rtl="0" algn="l">
              <a:spcBef>
                <a:spcPts val="1600"/>
              </a:spcBef>
              <a:spcAft>
                <a:spcPts val="1600"/>
              </a:spcAft>
              <a:buNone/>
            </a:pPr>
            <a:r>
              <a:rPr lang="en">
                <a:solidFill>
                  <a:schemeClr val="lt1"/>
                </a:solidFill>
              </a:rPr>
              <a:t>You can replace the image. Just right-click on it and select “Replace image”</a:t>
            </a:r>
            <a:endParaRPr>
              <a:solidFill>
                <a:schemeClr val="lt1"/>
              </a:solidFill>
            </a:endParaRPr>
          </a:p>
        </p:txBody>
      </p:sp>
      <p:sp>
        <p:nvSpPr>
          <p:cNvPr id="655" name="Google Shape;655;p32"/>
          <p:cNvSpPr/>
          <p:nvPr/>
        </p:nvSpPr>
        <p:spPr>
          <a:xfrm rot="-5400000">
            <a:off x="-339987" y="3860552"/>
            <a:ext cx="1581839" cy="1486885"/>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32"/>
          <p:cNvSpPr/>
          <p:nvPr/>
        </p:nvSpPr>
        <p:spPr>
          <a:xfrm rot="4495252">
            <a:off x="7950750" y="-470415"/>
            <a:ext cx="1580909" cy="1486011"/>
          </a:xfrm>
          <a:custGeom>
            <a:rect b="b" l="l" r="r" t="t"/>
            <a:pathLst>
              <a:path extrusionOk="0" h="1486885" w="1581839">
                <a:moveTo>
                  <a:pt x="113287" y="1486656"/>
                </a:moveTo>
                <a:lnTo>
                  <a:pt x="97381" y="1486656"/>
                </a:lnTo>
                <a:cubicBezTo>
                  <a:pt x="94237" y="1486656"/>
                  <a:pt x="91761" y="1484141"/>
                  <a:pt x="91761" y="1481036"/>
                </a:cubicBezTo>
                <a:cubicBezTo>
                  <a:pt x="91761" y="1481008"/>
                  <a:pt x="91761" y="1480970"/>
                  <a:pt x="91761" y="1480941"/>
                </a:cubicBezTo>
                <a:cubicBezTo>
                  <a:pt x="91666" y="1477893"/>
                  <a:pt x="94047" y="1475331"/>
                  <a:pt x="97095" y="1475226"/>
                </a:cubicBezTo>
                <a:cubicBezTo>
                  <a:pt x="97191" y="1475226"/>
                  <a:pt x="97381" y="1475226"/>
                  <a:pt x="97476" y="1475226"/>
                </a:cubicBezTo>
                <a:cubicBezTo>
                  <a:pt x="115478" y="1475226"/>
                  <a:pt x="133385" y="1475226"/>
                  <a:pt x="151292" y="1475226"/>
                </a:cubicBezTo>
                <a:cubicBezTo>
                  <a:pt x="154150" y="1474902"/>
                  <a:pt x="156722" y="1476979"/>
                  <a:pt x="157102" y="1479855"/>
                </a:cubicBezTo>
                <a:cubicBezTo>
                  <a:pt x="157102" y="1480150"/>
                  <a:pt x="157102" y="1480455"/>
                  <a:pt x="157102" y="1480751"/>
                </a:cubicBezTo>
                <a:cubicBezTo>
                  <a:pt x="157198" y="1483903"/>
                  <a:pt x="154721" y="1486551"/>
                  <a:pt x="151578" y="1486656"/>
                </a:cubicBezTo>
                <a:cubicBezTo>
                  <a:pt x="151578" y="1486656"/>
                  <a:pt x="151578" y="1486656"/>
                  <a:pt x="151578" y="1486656"/>
                </a:cubicBezTo>
                <a:cubicBezTo>
                  <a:pt x="138529" y="1486466"/>
                  <a:pt x="126051" y="1486656"/>
                  <a:pt x="113287" y="1486656"/>
                </a:cubicBezTo>
                <a:close/>
                <a:moveTo>
                  <a:pt x="43470" y="1484942"/>
                </a:moveTo>
                <a:lnTo>
                  <a:pt x="43470" y="1484942"/>
                </a:lnTo>
                <a:cubicBezTo>
                  <a:pt x="30516" y="1484275"/>
                  <a:pt x="17466" y="1483418"/>
                  <a:pt x="4512" y="1482465"/>
                </a:cubicBezTo>
                <a:cubicBezTo>
                  <a:pt x="1369" y="1482227"/>
                  <a:pt x="-1013" y="1479474"/>
                  <a:pt x="-726" y="1476321"/>
                </a:cubicBezTo>
                <a:cubicBezTo>
                  <a:pt x="-536" y="1473169"/>
                  <a:pt x="2226" y="1470797"/>
                  <a:pt x="5370" y="1471035"/>
                </a:cubicBezTo>
                <a:cubicBezTo>
                  <a:pt x="18228" y="1472083"/>
                  <a:pt x="31182" y="1472845"/>
                  <a:pt x="44041" y="1473511"/>
                </a:cubicBezTo>
                <a:cubicBezTo>
                  <a:pt x="47185" y="1473511"/>
                  <a:pt x="49756" y="1476074"/>
                  <a:pt x="49756" y="1479226"/>
                </a:cubicBezTo>
                <a:cubicBezTo>
                  <a:pt x="49756" y="1482379"/>
                  <a:pt x="47185" y="1484942"/>
                  <a:pt x="44041" y="1484942"/>
                </a:cubicBezTo>
                <a:close/>
                <a:moveTo>
                  <a:pt x="205395" y="1483703"/>
                </a:moveTo>
                <a:cubicBezTo>
                  <a:pt x="202251" y="1483703"/>
                  <a:pt x="199680" y="1481141"/>
                  <a:pt x="199680" y="1477988"/>
                </a:cubicBezTo>
                <a:cubicBezTo>
                  <a:pt x="199680" y="1474835"/>
                  <a:pt x="202251" y="1472273"/>
                  <a:pt x="205395" y="1472273"/>
                </a:cubicBezTo>
                <a:cubicBezTo>
                  <a:pt x="223206" y="1471035"/>
                  <a:pt x="241209" y="1469511"/>
                  <a:pt x="258925" y="1467701"/>
                </a:cubicBezTo>
                <a:cubicBezTo>
                  <a:pt x="262068" y="1467358"/>
                  <a:pt x="264926" y="1469644"/>
                  <a:pt x="265307" y="1472797"/>
                </a:cubicBezTo>
                <a:cubicBezTo>
                  <a:pt x="265592" y="1475950"/>
                  <a:pt x="263306" y="1478788"/>
                  <a:pt x="260163" y="1479131"/>
                </a:cubicBezTo>
                <a:cubicBezTo>
                  <a:pt x="242256" y="1480941"/>
                  <a:pt x="224063" y="1482465"/>
                  <a:pt x="206156" y="1483608"/>
                </a:cubicBezTo>
                <a:close/>
                <a:moveTo>
                  <a:pt x="312742" y="1472559"/>
                </a:moveTo>
                <a:cubicBezTo>
                  <a:pt x="309598" y="1472768"/>
                  <a:pt x="306836" y="1470378"/>
                  <a:pt x="306645" y="1467225"/>
                </a:cubicBezTo>
                <a:cubicBezTo>
                  <a:pt x="306455" y="1464072"/>
                  <a:pt x="308836" y="1461339"/>
                  <a:pt x="311979" y="1461129"/>
                </a:cubicBezTo>
                <a:cubicBezTo>
                  <a:pt x="329695" y="1458652"/>
                  <a:pt x="347507" y="1455795"/>
                  <a:pt x="365034" y="1452557"/>
                </a:cubicBezTo>
                <a:cubicBezTo>
                  <a:pt x="368177" y="1452033"/>
                  <a:pt x="371130" y="1454109"/>
                  <a:pt x="371701" y="1457224"/>
                </a:cubicBezTo>
                <a:cubicBezTo>
                  <a:pt x="372178" y="1460291"/>
                  <a:pt x="370176" y="1463215"/>
                  <a:pt x="367129" y="1463796"/>
                </a:cubicBezTo>
                <a:cubicBezTo>
                  <a:pt x="349413" y="1467035"/>
                  <a:pt x="331410" y="1469892"/>
                  <a:pt x="313599" y="1472464"/>
                </a:cubicBezTo>
                <a:close/>
                <a:moveTo>
                  <a:pt x="418944" y="1453509"/>
                </a:moveTo>
                <a:cubicBezTo>
                  <a:pt x="415802" y="1453566"/>
                  <a:pt x="413134" y="1451061"/>
                  <a:pt x="413134" y="1447908"/>
                </a:cubicBezTo>
                <a:cubicBezTo>
                  <a:pt x="413039" y="1445108"/>
                  <a:pt x="415040" y="1442679"/>
                  <a:pt x="417801" y="1442174"/>
                </a:cubicBezTo>
                <a:cubicBezTo>
                  <a:pt x="435233" y="1438364"/>
                  <a:pt x="452854" y="1434078"/>
                  <a:pt x="470095" y="1429601"/>
                </a:cubicBezTo>
                <a:cubicBezTo>
                  <a:pt x="473142" y="1428639"/>
                  <a:pt x="476285" y="1430306"/>
                  <a:pt x="477239" y="1433316"/>
                </a:cubicBezTo>
                <a:cubicBezTo>
                  <a:pt x="478191" y="1436316"/>
                  <a:pt x="476571" y="1439536"/>
                  <a:pt x="473524" y="1440488"/>
                </a:cubicBezTo>
                <a:cubicBezTo>
                  <a:pt x="473333" y="1440555"/>
                  <a:pt x="473142" y="1440612"/>
                  <a:pt x="472952" y="1440650"/>
                </a:cubicBezTo>
                <a:cubicBezTo>
                  <a:pt x="455617" y="1445222"/>
                  <a:pt x="437805" y="1449509"/>
                  <a:pt x="420183" y="1453318"/>
                </a:cubicBezTo>
                <a:close/>
                <a:moveTo>
                  <a:pt x="523719" y="1426268"/>
                </a:moveTo>
                <a:cubicBezTo>
                  <a:pt x="521149" y="1426258"/>
                  <a:pt x="518957" y="1424600"/>
                  <a:pt x="518195" y="1422172"/>
                </a:cubicBezTo>
                <a:cubicBezTo>
                  <a:pt x="517338" y="1419181"/>
                  <a:pt x="519052" y="1416038"/>
                  <a:pt x="522006" y="1415123"/>
                </a:cubicBezTo>
                <a:cubicBezTo>
                  <a:pt x="539151" y="1409980"/>
                  <a:pt x="556295" y="1404360"/>
                  <a:pt x="573250" y="1398550"/>
                </a:cubicBezTo>
                <a:cubicBezTo>
                  <a:pt x="576202" y="1397521"/>
                  <a:pt x="579537" y="1399121"/>
                  <a:pt x="580585" y="1402122"/>
                </a:cubicBezTo>
                <a:cubicBezTo>
                  <a:pt x="581537" y="1405122"/>
                  <a:pt x="579917" y="1408380"/>
                  <a:pt x="576965" y="1409408"/>
                </a:cubicBezTo>
                <a:cubicBezTo>
                  <a:pt x="559915" y="1415218"/>
                  <a:pt x="542580" y="1420838"/>
                  <a:pt x="525339" y="1426077"/>
                </a:cubicBezTo>
                <a:close/>
                <a:moveTo>
                  <a:pt x="625828" y="1391216"/>
                </a:moveTo>
                <a:cubicBezTo>
                  <a:pt x="623447" y="1391206"/>
                  <a:pt x="621351" y="1389730"/>
                  <a:pt x="620494" y="1387501"/>
                </a:cubicBezTo>
                <a:cubicBezTo>
                  <a:pt x="619351" y="1384615"/>
                  <a:pt x="620780" y="1381348"/>
                  <a:pt x="623638" y="1380205"/>
                </a:cubicBezTo>
                <a:cubicBezTo>
                  <a:pt x="623638" y="1380185"/>
                  <a:pt x="623732" y="1380176"/>
                  <a:pt x="623732" y="1380167"/>
                </a:cubicBezTo>
                <a:cubicBezTo>
                  <a:pt x="640401" y="1373690"/>
                  <a:pt x="657165" y="1366832"/>
                  <a:pt x="673453" y="1359783"/>
                </a:cubicBezTo>
                <a:cubicBezTo>
                  <a:pt x="676310" y="1358516"/>
                  <a:pt x="679739" y="1359840"/>
                  <a:pt x="680977" y="1362736"/>
                </a:cubicBezTo>
                <a:cubicBezTo>
                  <a:pt x="682216" y="1365631"/>
                  <a:pt x="680882" y="1368994"/>
                  <a:pt x="678025" y="1370260"/>
                </a:cubicBezTo>
                <a:cubicBezTo>
                  <a:pt x="661547" y="1377404"/>
                  <a:pt x="644688" y="1384262"/>
                  <a:pt x="627828" y="1390835"/>
                </a:cubicBezTo>
                <a:cubicBezTo>
                  <a:pt x="627067" y="1391006"/>
                  <a:pt x="626399" y="1391073"/>
                  <a:pt x="625638" y="1391025"/>
                </a:cubicBezTo>
                <a:close/>
                <a:moveTo>
                  <a:pt x="724889" y="1348258"/>
                </a:moveTo>
                <a:cubicBezTo>
                  <a:pt x="722697" y="1348277"/>
                  <a:pt x="720697" y="1347010"/>
                  <a:pt x="719745" y="1345019"/>
                </a:cubicBezTo>
                <a:cubicBezTo>
                  <a:pt x="718411" y="1342171"/>
                  <a:pt x="719649" y="1338809"/>
                  <a:pt x="722412" y="1337399"/>
                </a:cubicBezTo>
                <a:cubicBezTo>
                  <a:pt x="739747" y="1329017"/>
                  <a:pt x="755273" y="1320826"/>
                  <a:pt x="770037" y="1312444"/>
                </a:cubicBezTo>
                <a:cubicBezTo>
                  <a:pt x="773084" y="1311501"/>
                  <a:pt x="776227" y="1313187"/>
                  <a:pt x="777181" y="1316197"/>
                </a:cubicBezTo>
                <a:cubicBezTo>
                  <a:pt x="777847" y="1318235"/>
                  <a:pt x="777276" y="1320464"/>
                  <a:pt x="775752" y="1321969"/>
                </a:cubicBezTo>
                <a:cubicBezTo>
                  <a:pt x="760892" y="1330541"/>
                  <a:pt x="745176" y="1338828"/>
                  <a:pt x="727555" y="1347305"/>
                </a:cubicBezTo>
                <a:cubicBezTo>
                  <a:pt x="726698" y="1347810"/>
                  <a:pt x="725745" y="1348077"/>
                  <a:pt x="724698" y="1348067"/>
                </a:cubicBezTo>
                <a:close/>
                <a:moveTo>
                  <a:pt x="818138" y="1293965"/>
                </a:moveTo>
                <a:cubicBezTo>
                  <a:pt x="816328" y="1294003"/>
                  <a:pt x="814518" y="1293108"/>
                  <a:pt x="813470" y="1291584"/>
                </a:cubicBezTo>
                <a:cubicBezTo>
                  <a:pt x="811661" y="1289050"/>
                  <a:pt x="812232" y="1285536"/>
                  <a:pt x="814709" y="1283678"/>
                </a:cubicBezTo>
                <a:cubicBezTo>
                  <a:pt x="829091" y="1273344"/>
                  <a:pt x="842807" y="1262009"/>
                  <a:pt x="855667" y="1249769"/>
                </a:cubicBezTo>
                <a:cubicBezTo>
                  <a:pt x="857762" y="1247378"/>
                  <a:pt x="861381" y="1247121"/>
                  <a:pt x="863763" y="1249188"/>
                </a:cubicBezTo>
                <a:cubicBezTo>
                  <a:pt x="866144" y="1251255"/>
                  <a:pt x="866335" y="1254865"/>
                  <a:pt x="864334" y="1257256"/>
                </a:cubicBezTo>
                <a:cubicBezTo>
                  <a:pt x="864049" y="1257513"/>
                  <a:pt x="863858" y="1257751"/>
                  <a:pt x="863572" y="1257961"/>
                </a:cubicBezTo>
                <a:cubicBezTo>
                  <a:pt x="850332" y="1270581"/>
                  <a:pt x="836331" y="1282259"/>
                  <a:pt x="821471" y="1292918"/>
                </a:cubicBezTo>
                <a:cubicBezTo>
                  <a:pt x="820423" y="1293594"/>
                  <a:pt x="819185" y="1293899"/>
                  <a:pt x="817947" y="1293775"/>
                </a:cubicBezTo>
                <a:close/>
                <a:moveTo>
                  <a:pt x="895100" y="1219003"/>
                </a:moveTo>
                <a:cubicBezTo>
                  <a:pt x="893862" y="1218994"/>
                  <a:pt x="892719" y="1218584"/>
                  <a:pt x="891766" y="1217860"/>
                </a:cubicBezTo>
                <a:cubicBezTo>
                  <a:pt x="889289" y="1216127"/>
                  <a:pt x="888623" y="1212679"/>
                  <a:pt x="890338" y="1210174"/>
                </a:cubicBezTo>
                <a:cubicBezTo>
                  <a:pt x="890432" y="1210098"/>
                  <a:pt x="890432" y="1210031"/>
                  <a:pt x="890527" y="1209955"/>
                </a:cubicBezTo>
                <a:cubicBezTo>
                  <a:pt x="893385" y="1205954"/>
                  <a:pt x="896148" y="1201859"/>
                  <a:pt x="898720" y="1197763"/>
                </a:cubicBezTo>
                <a:cubicBezTo>
                  <a:pt x="905578" y="1187114"/>
                  <a:pt x="911483" y="1175855"/>
                  <a:pt x="916245" y="1164140"/>
                </a:cubicBezTo>
                <a:cubicBezTo>
                  <a:pt x="917388" y="1161225"/>
                  <a:pt x="920722" y="1159815"/>
                  <a:pt x="923675" y="1160996"/>
                </a:cubicBezTo>
                <a:cubicBezTo>
                  <a:pt x="926627" y="1162187"/>
                  <a:pt x="927961" y="1165511"/>
                  <a:pt x="926818" y="1168426"/>
                </a:cubicBezTo>
                <a:cubicBezTo>
                  <a:pt x="921770" y="1180799"/>
                  <a:pt x="915578" y="1192686"/>
                  <a:pt x="908339" y="1203954"/>
                </a:cubicBezTo>
                <a:cubicBezTo>
                  <a:pt x="905578" y="1208240"/>
                  <a:pt x="902720" y="1212431"/>
                  <a:pt x="899767" y="1216622"/>
                </a:cubicBezTo>
                <a:cubicBezTo>
                  <a:pt x="898624" y="1218099"/>
                  <a:pt x="896814" y="1218908"/>
                  <a:pt x="894910" y="1218813"/>
                </a:cubicBezTo>
                <a:close/>
                <a:moveTo>
                  <a:pt x="877098" y="1176712"/>
                </a:moveTo>
                <a:lnTo>
                  <a:pt x="877098" y="1176712"/>
                </a:lnTo>
                <a:cubicBezTo>
                  <a:pt x="863381" y="1176789"/>
                  <a:pt x="849666" y="1175960"/>
                  <a:pt x="836045" y="1174236"/>
                </a:cubicBezTo>
                <a:cubicBezTo>
                  <a:pt x="832902" y="1173741"/>
                  <a:pt x="830807" y="1170817"/>
                  <a:pt x="831282" y="1167702"/>
                </a:cubicBezTo>
                <a:cubicBezTo>
                  <a:pt x="831759" y="1164720"/>
                  <a:pt x="834426" y="1162616"/>
                  <a:pt x="837474" y="1162901"/>
                </a:cubicBezTo>
                <a:cubicBezTo>
                  <a:pt x="850713" y="1164597"/>
                  <a:pt x="864144" y="1165397"/>
                  <a:pt x="877478" y="1165283"/>
                </a:cubicBezTo>
                <a:cubicBezTo>
                  <a:pt x="881765" y="1165283"/>
                  <a:pt x="886146" y="1165283"/>
                  <a:pt x="890432" y="1165283"/>
                </a:cubicBezTo>
                <a:cubicBezTo>
                  <a:pt x="893385" y="1165016"/>
                  <a:pt x="896053" y="1167225"/>
                  <a:pt x="896339" y="1170217"/>
                </a:cubicBezTo>
                <a:cubicBezTo>
                  <a:pt x="896339" y="1170407"/>
                  <a:pt x="896339" y="1170607"/>
                  <a:pt x="896339" y="1170807"/>
                </a:cubicBezTo>
                <a:cubicBezTo>
                  <a:pt x="896433" y="1173960"/>
                  <a:pt x="893957" y="1176608"/>
                  <a:pt x="890813" y="1176712"/>
                </a:cubicBezTo>
                <a:cubicBezTo>
                  <a:pt x="890813" y="1176712"/>
                  <a:pt x="890813" y="1176712"/>
                  <a:pt x="890813" y="1176712"/>
                </a:cubicBezTo>
                <a:cubicBezTo>
                  <a:pt x="885860" y="1176522"/>
                  <a:pt x="881479" y="1176522"/>
                  <a:pt x="876907" y="1176522"/>
                </a:cubicBezTo>
                <a:close/>
                <a:moveTo>
                  <a:pt x="943773" y="1171569"/>
                </a:moveTo>
                <a:cubicBezTo>
                  <a:pt x="940629" y="1171474"/>
                  <a:pt x="938152" y="1168845"/>
                  <a:pt x="938248" y="1165692"/>
                </a:cubicBezTo>
                <a:cubicBezTo>
                  <a:pt x="938343" y="1162996"/>
                  <a:pt x="940249" y="1160720"/>
                  <a:pt x="942915" y="1160234"/>
                </a:cubicBezTo>
                <a:cubicBezTo>
                  <a:pt x="960442" y="1157758"/>
                  <a:pt x="978063" y="1154329"/>
                  <a:pt x="995398" y="1150709"/>
                </a:cubicBezTo>
                <a:cubicBezTo>
                  <a:pt x="998446" y="1149947"/>
                  <a:pt x="1001494" y="1151767"/>
                  <a:pt x="1002257" y="1154777"/>
                </a:cubicBezTo>
                <a:cubicBezTo>
                  <a:pt x="1002257" y="1154815"/>
                  <a:pt x="1002257" y="1154862"/>
                  <a:pt x="1002257" y="1154900"/>
                </a:cubicBezTo>
                <a:cubicBezTo>
                  <a:pt x="1003018" y="1157948"/>
                  <a:pt x="1001114" y="1161006"/>
                  <a:pt x="998065" y="1161758"/>
                </a:cubicBezTo>
                <a:cubicBezTo>
                  <a:pt x="980349" y="1166044"/>
                  <a:pt x="962346" y="1169474"/>
                  <a:pt x="944534" y="1172045"/>
                </a:cubicBezTo>
                <a:close/>
                <a:moveTo>
                  <a:pt x="783752" y="1161377"/>
                </a:moveTo>
                <a:cubicBezTo>
                  <a:pt x="783086" y="1161511"/>
                  <a:pt x="782419" y="1161511"/>
                  <a:pt x="781753" y="1161377"/>
                </a:cubicBezTo>
                <a:cubicBezTo>
                  <a:pt x="772894" y="1157967"/>
                  <a:pt x="764226" y="1153891"/>
                  <a:pt x="755939" y="1149185"/>
                </a:cubicBezTo>
                <a:cubicBezTo>
                  <a:pt x="748034" y="1144585"/>
                  <a:pt x="740604" y="1139298"/>
                  <a:pt x="733651" y="1133374"/>
                </a:cubicBezTo>
                <a:cubicBezTo>
                  <a:pt x="731174" y="1131440"/>
                  <a:pt x="730699" y="1127849"/>
                  <a:pt x="732603" y="1125354"/>
                </a:cubicBezTo>
                <a:cubicBezTo>
                  <a:pt x="734603" y="1122858"/>
                  <a:pt x="738127" y="1122410"/>
                  <a:pt x="740699" y="1124334"/>
                </a:cubicBezTo>
                <a:cubicBezTo>
                  <a:pt x="740795" y="1124458"/>
                  <a:pt x="740985" y="1124573"/>
                  <a:pt x="741081" y="1124706"/>
                </a:cubicBezTo>
                <a:cubicBezTo>
                  <a:pt x="747463" y="1130154"/>
                  <a:pt x="754416" y="1135031"/>
                  <a:pt x="761655" y="1139279"/>
                </a:cubicBezTo>
                <a:cubicBezTo>
                  <a:pt x="769465" y="1143680"/>
                  <a:pt x="777561" y="1147499"/>
                  <a:pt x="785848" y="1150709"/>
                </a:cubicBezTo>
                <a:cubicBezTo>
                  <a:pt x="788801" y="1151852"/>
                  <a:pt x="790230" y="1155167"/>
                  <a:pt x="789087" y="1158110"/>
                </a:cubicBezTo>
                <a:cubicBezTo>
                  <a:pt x="789087" y="1158120"/>
                  <a:pt x="789087" y="1158129"/>
                  <a:pt x="789087" y="1158139"/>
                </a:cubicBezTo>
                <a:cubicBezTo>
                  <a:pt x="788038" y="1160091"/>
                  <a:pt x="786038" y="1161282"/>
                  <a:pt x="783848" y="1161187"/>
                </a:cubicBezTo>
                <a:close/>
                <a:moveTo>
                  <a:pt x="1048548" y="1146423"/>
                </a:moveTo>
                <a:cubicBezTo>
                  <a:pt x="1045404" y="1146433"/>
                  <a:pt x="1042832" y="1143889"/>
                  <a:pt x="1042832" y="1140737"/>
                </a:cubicBezTo>
                <a:cubicBezTo>
                  <a:pt x="1042832" y="1138260"/>
                  <a:pt x="1044356" y="1136050"/>
                  <a:pt x="1046738" y="1135279"/>
                </a:cubicBezTo>
                <a:cubicBezTo>
                  <a:pt x="1063406" y="1129659"/>
                  <a:pt x="1080075" y="1123087"/>
                  <a:pt x="1096553" y="1116229"/>
                </a:cubicBezTo>
                <a:cubicBezTo>
                  <a:pt x="1099411" y="1114962"/>
                  <a:pt x="1102840" y="1116286"/>
                  <a:pt x="1104078" y="1119182"/>
                </a:cubicBezTo>
                <a:cubicBezTo>
                  <a:pt x="1105317" y="1122077"/>
                  <a:pt x="1103983" y="1125439"/>
                  <a:pt x="1101126" y="1126706"/>
                </a:cubicBezTo>
                <a:cubicBezTo>
                  <a:pt x="1084457" y="1134136"/>
                  <a:pt x="1067312" y="1140708"/>
                  <a:pt x="1050357" y="1146518"/>
                </a:cubicBezTo>
                <a:cubicBezTo>
                  <a:pt x="1049786" y="1146509"/>
                  <a:pt x="1049214" y="1146413"/>
                  <a:pt x="1048643" y="1146233"/>
                </a:cubicBezTo>
                <a:close/>
                <a:moveTo>
                  <a:pt x="935676" y="1120134"/>
                </a:moveTo>
                <a:lnTo>
                  <a:pt x="934819" y="1120134"/>
                </a:lnTo>
                <a:cubicBezTo>
                  <a:pt x="931676" y="1119696"/>
                  <a:pt x="929485" y="1116800"/>
                  <a:pt x="929961" y="1113676"/>
                </a:cubicBezTo>
                <a:cubicBezTo>
                  <a:pt x="929961" y="1113667"/>
                  <a:pt x="929961" y="1113667"/>
                  <a:pt x="929961" y="1113657"/>
                </a:cubicBezTo>
                <a:cubicBezTo>
                  <a:pt x="931581" y="1103294"/>
                  <a:pt x="932438" y="1092816"/>
                  <a:pt x="932438" y="1082320"/>
                </a:cubicBezTo>
                <a:cubicBezTo>
                  <a:pt x="932438" y="1075290"/>
                  <a:pt x="932057" y="1068261"/>
                  <a:pt x="931295" y="1061269"/>
                </a:cubicBezTo>
                <a:cubicBezTo>
                  <a:pt x="930913" y="1058193"/>
                  <a:pt x="933105" y="1055383"/>
                  <a:pt x="936152" y="1055002"/>
                </a:cubicBezTo>
                <a:cubicBezTo>
                  <a:pt x="936248" y="1054993"/>
                  <a:pt x="936248" y="1054983"/>
                  <a:pt x="936343" y="1054983"/>
                </a:cubicBezTo>
                <a:cubicBezTo>
                  <a:pt x="939486" y="1054697"/>
                  <a:pt x="942249" y="1056936"/>
                  <a:pt x="942630" y="1060031"/>
                </a:cubicBezTo>
                <a:cubicBezTo>
                  <a:pt x="944630" y="1078453"/>
                  <a:pt x="944153" y="1097064"/>
                  <a:pt x="941296" y="1115371"/>
                </a:cubicBezTo>
                <a:cubicBezTo>
                  <a:pt x="940724" y="1117981"/>
                  <a:pt x="938438" y="1119877"/>
                  <a:pt x="935771" y="1119943"/>
                </a:cubicBezTo>
                <a:close/>
                <a:moveTo>
                  <a:pt x="1147322" y="1102989"/>
                </a:moveTo>
                <a:cubicBezTo>
                  <a:pt x="1144178" y="1102941"/>
                  <a:pt x="1141607" y="1100341"/>
                  <a:pt x="1141702" y="1097188"/>
                </a:cubicBezTo>
                <a:cubicBezTo>
                  <a:pt x="1141702" y="1095178"/>
                  <a:pt x="1142844" y="1093321"/>
                  <a:pt x="1144559" y="1092321"/>
                </a:cubicBezTo>
                <a:cubicBezTo>
                  <a:pt x="1159990" y="1083844"/>
                  <a:pt x="1175516" y="1074604"/>
                  <a:pt x="1190469" y="1064794"/>
                </a:cubicBezTo>
                <a:cubicBezTo>
                  <a:pt x="1193232" y="1063203"/>
                  <a:pt x="1196661" y="1064127"/>
                  <a:pt x="1198281" y="1066851"/>
                </a:cubicBezTo>
                <a:cubicBezTo>
                  <a:pt x="1199710" y="1069366"/>
                  <a:pt x="1199138" y="1072585"/>
                  <a:pt x="1196756" y="1074319"/>
                </a:cubicBezTo>
                <a:cubicBezTo>
                  <a:pt x="1181517" y="1083844"/>
                  <a:pt x="1165800" y="1093369"/>
                  <a:pt x="1149988" y="1102227"/>
                </a:cubicBezTo>
                <a:cubicBezTo>
                  <a:pt x="1149227" y="1102789"/>
                  <a:pt x="1148370" y="1103151"/>
                  <a:pt x="1147417" y="1103275"/>
                </a:cubicBezTo>
                <a:close/>
                <a:moveTo>
                  <a:pt x="703457" y="1092797"/>
                </a:moveTo>
                <a:cubicBezTo>
                  <a:pt x="701361" y="1092797"/>
                  <a:pt x="699361" y="1091626"/>
                  <a:pt x="698409" y="1089749"/>
                </a:cubicBezTo>
                <a:cubicBezTo>
                  <a:pt x="689170" y="1073195"/>
                  <a:pt x="683931" y="1054754"/>
                  <a:pt x="682978" y="1035838"/>
                </a:cubicBezTo>
                <a:cubicBezTo>
                  <a:pt x="682788" y="1032685"/>
                  <a:pt x="685264" y="1029999"/>
                  <a:pt x="688407" y="1029837"/>
                </a:cubicBezTo>
                <a:cubicBezTo>
                  <a:pt x="688407" y="1029837"/>
                  <a:pt x="688407" y="1029837"/>
                  <a:pt x="688407" y="1029837"/>
                </a:cubicBezTo>
                <a:cubicBezTo>
                  <a:pt x="691551" y="1029780"/>
                  <a:pt x="694217" y="1032209"/>
                  <a:pt x="694408" y="1035361"/>
                </a:cubicBezTo>
                <a:cubicBezTo>
                  <a:pt x="695265" y="1052535"/>
                  <a:pt x="700027" y="1069290"/>
                  <a:pt x="708409" y="1084320"/>
                </a:cubicBezTo>
                <a:cubicBezTo>
                  <a:pt x="709838" y="1087168"/>
                  <a:pt x="708791" y="1090673"/>
                  <a:pt x="705933" y="1092150"/>
                </a:cubicBezTo>
                <a:cubicBezTo>
                  <a:pt x="705171" y="1092550"/>
                  <a:pt x="704314" y="1092769"/>
                  <a:pt x="703457" y="1092797"/>
                </a:cubicBezTo>
                <a:close/>
                <a:moveTo>
                  <a:pt x="1237714" y="1044125"/>
                </a:moveTo>
                <a:cubicBezTo>
                  <a:pt x="1235904" y="1044115"/>
                  <a:pt x="1234285" y="1043315"/>
                  <a:pt x="1233142" y="1041934"/>
                </a:cubicBezTo>
                <a:cubicBezTo>
                  <a:pt x="1231237" y="1039486"/>
                  <a:pt x="1231713" y="1035952"/>
                  <a:pt x="1234095" y="1034047"/>
                </a:cubicBezTo>
                <a:cubicBezTo>
                  <a:pt x="1234190" y="1034009"/>
                  <a:pt x="1234190" y="1033971"/>
                  <a:pt x="1234285" y="1033933"/>
                </a:cubicBezTo>
                <a:cubicBezTo>
                  <a:pt x="1248287" y="1023169"/>
                  <a:pt x="1262193" y="1011644"/>
                  <a:pt x="1275624" y="999833"/>
                </a:cubicBezTo>
                <a:cubicBezTo>
                  <a:pt x="1277814" y="997604"/>
                  <a:pt x="1281434" y="997604"/>
                  <a:pt x="1283720" y="999843"/>
                </a:cubicBezTo>
                <a:cubicBezTo>
                  <a:pt x="1285910" y="1002072"/>
                  <a:pt x="1285910" y="1005691"/>
                  <a:pt x="1283720" y="1007920"/>
                </a:cubicBezTo>
                <a:cubicBezTo>
                  <a:pt x="1283529" y="1008091"/>
                  <a:pt x="1283338" y="1008253"/>
                  <a:pt x="1283149" y="1008406"/>
                </a:cubicBezTo>
                <a:cubicBezTo>
                  <a:pt x="1269623" y="1020407"/>
                  <a:pt x="1255431" y="1032028"/>
                  <a:pt x="1241143" y="1042982"/>
                </a:cubicBezTo>
                <a:cubicBezTo>
                  <a:pt x="1240191" y="1043648"/>
                  <a:pt x="1238953" y="1043982"/>
                  <a:pt x="1237810" y="1043934"/>
                </a:cubicBezTo>
                <a:close/>
                <a:moveTo>
                  <a:pt x="922913" y="1014311"/>
                </a:moveTo>
                <a:cubicBezTo>
                  <a:pt x="920722" y="1014311"/>
                  <a:pt x="918627" y="1013006"/>
                  <a:pt x="917770" y="1010977"/>
                </a:cubicBezTo>
                <a:cubicBezTo>
                  <a:pt x="911006" y="996166"/>
                  <a:pt x="901672" y="982660"/>
                  <a:pt x="890242" y="971068"/>
                </a:cubicBezTo>
                <a:lnTo>
                  <a:pt x="888051" y="968877"/>
                </a:lnTo>
                <a:cubicBezTo>
                  <a:pt x="885765" y="966696"/>
                  <a:pt x="885669" y="963067"/>
                  <a:pt x="887861" y="960781"/>
                </a:cubicBezTo>
                <a:cubicBezTo>
                  <a:pt x="890052" y="958495"/>
                  <a:pt x="893671" y="958409"/>
                  <a:pt x="895957" y="960590"/>
                </a:cubicBezTo>
                <a:lnTo>
                  <a:pt x="898434" y="962971"/>
                </a:lnTo>
                <a:cubicBezTo>
                  <a:pt x="910816" y="975526"/>
                  <a:pt x="920913" y="990203"/>
                  <a:pt x="928152" y="1006310"/>
                </a:cubicBezTo>
                <a:cubicBezTo>
                  <a:pt x="929390" y="1009177"/>
                  <a:pt x="928152" y="1012540"/>
                  <a:pt x="925294" y="1013835"/>
                </a:cubicBezTo>
                <a:cubicBezTo>
                  <a:pt x="924532" y="1014102"/>
                  <a:pt x="923769" y="1014206"/>
                  <a:pt x="923008" y="1014121"/>
                </a:cubicBezTo>
                <a:close/>
                <a:moveTo>
                  <a:pt x="701361" y="989642"/>
                </a:moveTo>
                <a:cubicBezTo>
                  <a:pt x="700313" y="989622"/>
                  <a:pt x="699266" y="989327"/>
                  <a:pt x="698409" y="988784"/>
                </a:cubicBezTo>
                <a:cubicBezTo>
                  <a:pt x="695741" y="987146"/>
                  <a:pt x="694885" y="983660"/>
                  <a:pt x="696503" y="980974"/>
                </a:cubicBezTo>
                <a:cubicBezTo>
                  <a:pt x="706600" y="964753"/>
                  <a:pt x="720888" y="951589"/>
                  <a:pt x="737938" y="942874"/>
                </a:cubicBezTo>
                <a:cubicBezTo>
                  <a:pt x="740795" y="941521"/>
                  <a:pt x="744223" y="942740"/>
                  <a:pt x="745557" y="945598"/>
                </a:cubicBezTo>
                <a:cubicBezTo>
                  <a:pt x="746795" y="948274"/>
                  <a:pt x="745843" y="951475"/>
                  <a:pt x="743271" y="952970"/>
                </a:cubicBezTo>
                <a:cubicBezTo>
                  <a:pt x="728127" y="960790"/>
                  <a:pt x="715364" y="972573"/>
                  <a:pt x="706314" y="987070"/>
                </a:cubicBezTo>
                <a:cubicBezTo>
                  <a:pt x="705171" y="988613"/>
                  <a:pt x="703362" y="989508"/>
                  <a:pt x="701456" y="989451"/>
                </a:cubicBezTo>
                <a:close/>
                <a:moveTo>
                  <a:pt x="1318581" y="972592"/>
                </a:moveTo>
                <a:cubicBezTo>
                  <a:pt x="1317057" y="972630"/>
                  <a:pt x="1315628" y="972039"/>
                  <a:pt x="1314580" y="970972"/>
                </a:cubicBezTo>
                <a:cubicBezTo>
                  <a:pt x="1312390" y="968744"/>
                  <a:pt x="1312295" y="965124"/>
                  <a:pt x="1314580" y="962886"/>
                </a:cubicBezTo>
                <a:cubicBezTo>
                  <a:pt x="1314580" y="962886"/>
                  <a:pt x="1314580" y="962876"/>
                  <a:pt x="1314580" y="962876"/>
                </a:cubicBezTo>
                <a:cubicBezTo>
                  <a:pt x="1326963" y="950208"/>
                  <a:pt x="1339156" y="936968"/>
                  <a:pt x="1350871" y="923443"/>
                </a:cubicBezTo>
                <a:cubicBezTo>
                  <a:pt x="1352871" y="921052"/>
                  <a:pt x="1356395" y="920719"/>
                  <a:pt x="1358777" y="922700"/>
                </a:cubicBezTo>
                <a:cubicBezTo>
                  <a:pt x="1358777" y="922728"/>
                  <a:pt x="1358872" y="922747"/>
                  <a:pt x="1358872" y="922776"/>
                </a:cubicBezTo>
                <a:cubicBezTo>
                  <a:pt x="1361253" y="924843"/>
                  <a:pt x="1361539" y="928443"/>
                  <a:pt x="1359538" y="930872"/>
                </a:cubicBezTo>
                <a:cubicBezTo>
                  <a:pt x="1347727" y="944588"/>
                  <a:pt x="1335346" y="958114"/>
                  <a:pt x="1322677" y="970877"/>
                </a:cubicBezTo>
                <a:cubicBezTo>
                  <a:pt x="1321629" y="971906"/>
                  <a:pt x="1320201" y="972449"/>
                  <a:pt x="1318677" y="972401"/>
                </a:cubicBezTo>
                <a:close/>
                <a:moveTo>
                  <a:pt x="845570" y="944017"/>
                </a:moveTo>
                <a:lnTo>
                  <a:pt x="843856" y="944017"/>
                </a:lnTo>
                <a:cubicBezTo>
                  <a:pt x="831187" y="940254"/>
                  <a:pt x="818042" y="938359"/>
                  <a:pt x="804802" y="938397"/>
                </a:cubicBezTo>
                <a:cubicBezTo>
                  <a:pt x="800612" y="938397"/>
                  <a:pt x="796611" y="938397"/>
                  <a:pt x="792611" y="938873"/>
                </a:cubicBezTo>
                <a:cubicBezTo>
                  <a:pt x="789467" y="939445"/>
                  <a:pt x="786515" y="937397"/>
                  <a:pt x="785943" y="934292"/>
                </a:cubicBezTo>
                <a:cubicBezTo>
                  <a:pt x="785372" y="931187"/>
                  <a:pt x="787467" y="928205"/>
                  <a:pt x="790515" y="927634"/>
                </a:cubicBezTo>
                <a:cubicBezTo>
                  <a:pt x="790896" y="927567"/>
                  <a:pt x="791278" y="927529"/>
                  <a:pt x="791658" y="927538"/>
                </a:cubicBezTo>
                <a:cubicBezTo>
                  <a:pt x="795945" y="927538"/>
                  <a:pt x="800230" y="926967"/>
                  <a:pt x="804613" y="926967"/>
                </a:cubicBezTo>
                <a:lnTo>
                  <a:pt x="804613" y="926967"/>
                </a:lnTo>
                <a:cubicBezTo>
                  <a:pt x="818994" y="926910"/>
                  <a:pt x="833282" y="928958"/>
                  <a:pt x="846999" y="933063"/>
                </a:cubicBezTo>
                <a:cubicBezTo>
                  <a:pt x="850046" y="933863"/>
                  <a:pt x="851856" y="936987"/>
                  <a:pt x="851095" y="940045"/>
                </a:cubicBezTo>
                <a:cubicBezTo>
                  <a:pt x="850427" y="942616"/>
                  <a:pt x="848046" y="944379"/>
                  <a:pt x="845379" y="944302"/>
                </a:cubicBezTo>
                <a:close/>
                <a:moveTo>
                  <a:pt x="1388495" y="890772"/>
                </a:moveTo>
                <a:cubicBezTo>
                  <a:pt x="1387256" y="890782"/>
                  <a:pt x="1386018" y="890343"/>
                  <a:pt x="1385066" y="889534"/>
                </a:cubicBezTo>
                <a:cubicBezTo>
                  <a:pt x="1382589" y="887762"/>
                  <a:pt x="1382018" y="884314"/>
                  <a:pt x="1383732" y="881828"/>
                </a:cubicBezTo>
                <a:cubicBezTo>
                  <a:pt x="1383827" y="881761"/>
                  <a:pt x="1383827" y="881695"/>
                  <a:pt x="1383923" y="881628"/>
                </a:cubicBezTo>
                <a:cubicBezTo>
                  <a:pt x="1394591" y="867341"/>
                  <a:pt x="1404973" y="853053"/>
                  <a:pt x="1414688" y="837622"/>
                </a:cubicBezTo>
                <a:cubicBezTo>
                  <a:pt x="1416499" y="835041"/>
                  <a:pt x="1419928" y="834327"/>
                  <a:pt x="1422595" y="836003"/>
                </a:cubicBezTo>
                <a:cubicBezTo>
                  <a:pt x="1425261" y="837746"/>
                  <a:pt x="1425928" y="841280"/>
                  <a:pt x="1424213" y="843909"/>
                </a:cubicBezTo>
                <a:cubicBezTo>
                  <a:pt x="1414688" y="859054"/>
                  <a:pt x="1403925" y="874008"/>
                  <a:pt x="1393066" y="888391"/>
                </a:cubicBezTo>
                <a:cubicBezTo>
                  <a:pt x="1392019" y="889658"/>
                  <a:pt x="1390590" y="890448"/>
                  <a:pt x="1388971" y="890582"/>
                </a:cubicBezTo>
                <a:close/>
                <a:moveTo>
                  <a:pt x="1447455" y="800380"/>
                </a:moveTo>
                <a:cubicBezTo>
                  <a:pt x="1444216" y="800294"/>
                  <a:pt x="1441739" y="797617"/>
                  <a:pt x="1441834" y="794417"/>
                </a:cubicBezTo>
                <a:cubicBezTo>
                  <a:pt x="1441834" y="793503"/>
                  <a:pt x="1442025" y="792607"/>
                  <a:pt x="1442502" y="791807"/>
                </a:cubicBezTo>
                <a:cubicBezTo>
                  <a:pt x="1451264" y="776186"/>
                  <a:pt x="1459646" y="760184"/>
                  <a:pt x="1467267" y="744182"/>
                </a:cubicBezTo>
                <a:cubicBezTo>
                  <a:pt x="1468600" y="741344"/>
                  <a:pt x="1472029" y="740153"/>
                  <a:pt x="1474887" y="741515"/>
                </a:cubicBezTo>
                <a:cubicBezTo>
                  <a:pt x="1477744" y="742820"/>
                  <a:pt x="1478887" y="746154"/>
                  <a:pt x="1477648" y="748973"/>
                </a:cubicBezTo>
                <a:cubicBezTo>
                  <a:pt x="1477648" y="749030"/>
                  <a:pt x="1477553" y="749078"/>
                  <a:pt x="1477553" y="749135"/>
                </a:cubicBezTo>
                <a:cubicBezTo>
                  <a:pt x="1469838" y="765328"/>
                  <a:pt x="1461361" y="781520"/>
                  <a:pt x="1452502" y="797332"/>
                </a:cubicBezTo>
                <a:cubicBezTo>
                  <a:pt x="1451550" y="798989"/>
                  <a:pt x="1449836" y="800065"/>
                  <a:pt x="1447930" y="800189"/>
                </a:cubicBezTo>
                <a:close/>
                <a:moveTo>
                  <a:pt x="1494222" y="703129"/>
                </a:moveTo>
                <a:cubicBezTo>
                  <a:pt x="1490984" y="703034"/>
                  <a:pt x="1488507" y="700348"/>
                  <a:pt x="1488602" y="697138"/>
                </a:cubicBezTo>
                <a:cubicBezTo>
                  <a:pt x="1488602" y="696481"/>
                  <a:pt x="1488793" y="695833"/>
                  <a:pt x="1488984" y="695224"/>
                </a:cubicBezTo>
                <a:cubicBezTo>
                  <a:pt x="1495651" y="678841"/>
                  <a:pt x="1502033" y="661982"/>
                  <a:pt x="1508034" y="645027"/>
                </a:cubicBezTo>
                <a:cubicBezTo>
                  <a:pt x="1508986" y="642036"/>
                  <a:pt x="1512224" y="640407"/>
                  <a:pt x="1515273" y="641398"/>
                </a:cubicBezTo>
                <a:cubicBezTo>
                  <a:pt x="1515273" y="641408"/>
                  <a:pt x="1515273" y="641408"/>
                  <a:pt x="1515273" y="641408"/>
                </a:cubicBezTo>
                <a:cubicBezTo>
                  <a:pt x="1518225" y="642436"/>
                  <a:pt x="1519845" y="645684"/>
                  <a:pt x="1518797" y="648666"/>
                </a:cubicBezTo>
                <a:cubicBezTo>
                  <a:pt x="1518797" y="648694"/>
                  <a:pt x="1518797" y="648713"/>
                  <a:pt x="1518797" y="648742"/>
                </a:cubicBezTo>
                <a:cubicBezTo>
                  <a:pt x="1512892" y="665887"/>
                  <a:pt x="1506509" y="682936"/>
                  <a:pt x="1499747" y="699510"/>
                </a:cubicBezTo>
                <a:cubicBezTo>
                  <a:pt x="1498984" y="701644"/>
                  <a:pt x="1496984" y="703101"/>
                  <a:pt x="1494699" y="703225"/>
                </a:cubicBezTo>
                <a:close/>
                <a:moveTo>
                  <a:pt x="1529465" y="601117"/>
                </a:moveTo>
                <a:cubicBezTo>
                  <a:pt x="1528988" y="601212"/>
                  <a:pt x="1528417" y="601212"/>
                  <a:pt x="1527941" y="601117"/>
                </a:cubicBezTo>
                <a:cubicBezTo>
                  <a:pt x="1524893" y="600288"/>
                  <a:pt x="1523083" y="597145"/>
                  <a:pt x="1523940" y="594097"/>
                </a:cubicBezTo>
                <a:cubicBezTo>
                  <a:pt x="1523940" y="594087"/>
                  <a:pt x="1523940" y="594078"/>
                  <a:pt x="1523940" y="594068"/>
                </a:cubicBezTo>
                <a:cubicBezTo>
                  <a:pt x="1528798" y="577114"/>
                  <a:pt x="1533465" y="559683"/>
                  <a:pt x="1537466" y="542062"/>
                </a:cubicBezTo>
                <a:cubicBezTo>
                  <a:pt x="1538227" y="538985"/>
                  <a:pt x="1541276" y="537090"/>
                  <a:pt x="1544323" y="537823"/>
                </a:cubicBezTo>
                <a:cubicBezTo>
                  <a:pt x="1547467" y="538557"/>
                  <a:pt x="1549372" y="541652"/>
                  <a:pt x="1548610" y="544729"/>
                </a:cubicBezTo>
                <a:cubicBezTo>
                  <a:pt x="1544419" y="562445"/>
                  <a:pt x="1539847" y="580162"/>
                  <a:pt x="1534989" y="597211"/>
                </a:cubicBezTo>
                <a:cubicBezTo>
                  <a:pt x="1534132" y="599317"/>
                  <a:pt x="1532227" y="600755"/>
                  <a:pt x="1529941" y="600926"/>
                </a:cubicBezTo>
                <a:close/>
                <a:moveTo>
                  <a:pt x="1554039" y="496342"/>
                </a:moveTo>
                <a:lnTo>
                  <a:pt x="1552992" y="496342"/>
                </a:lnTo>
                <a:cubicBezTo>
                  <a:pt x="1549849" y="495761"/>
                  <a:pt x="1547848" y="492779"/>
                  <a:pt x="1548420" y="489674"/>
                </a:cubicBezTo>
                <a:cubicBezTo>
                  <a:pt x="1548420" y="489674"/>
                  <a:pt x="1548420" y="489674"/>
                  <a:pt x="1548420" y="489674"/>
                </a:cubicBezTo>
                <a:cubicBezTo>
                  <a:pt x="1551658" y="472339"/>
                  <a:pt x="1554516" y="454432"/>
                  <a:pt x="1556992" y="436620"/>
                </a:cubicBezTo>
                <a:cubicBezTo>
                  <a:pt x="1557373" y="433543"/>
                  <a:pt x="1560231" y="431362"/>
                  <a:pt x="1563278" y="431753"/>
                </a:cubicBezTo>
                <a:cubicBezTo>
                  <a:pt x="1563278" y="431753"/>
                  <a:pt x="1563373" y="431762"/>
                  <a:pt x="1563373" y="431762"/>
                </a:cubicBezTo>
                <a:cubicBezTo>
                  <a:pt x="1566517" y="432162"/>
                  <a:pt x="1568708" y="435010"/>
                  <a:pt x="1568327" y="438144"/>
                </a:cubicBezTo>
                <a:cubicBezTo>
                  <a:pt x="1565755" y="456242"/>
                  <a:pt x="1562898" y="474244"/>
                  <a:pt x="1559659" y="491770"/>
                </a:cubicBezTo>
                <a:cubicBezTo>
                  <a:pt x="1558992" y="494065"/>
                  <a:pt x="1556897" y="495666"/>
                  <a:pt x="1554516" y="495770"/>
                </a:cubicBezTo>
                <a:close/>
                <a:moveTo>
                  <a:pt x="1568994" y="389376"/>
                </a:moveTo>
                <a:lnTo>
                  <a:pt x="1568422" y="389376"/>
                </a:lnTo>
                <a:cubicBezTo>
                  <a:pt x="1565279" y="389024"/>
                  <a:pt x="1562993" y="386233"/>
                  <a:pt x="1563278" y="383090"/>
                </a:cubicBezTo>
                <a:cubicBezTo>
                  <a:pt x="1564993" y="365659"/>
                  <a:pt x="1566327" y="347561"/>
                  <a:pt x="1567374" y="329464"/>
                </a:cubicBezTo>
                <a:cubicBezTo>
                  <a:pt x="1567565" y="326368"/>
                  <a:pt x="1570137" y="323968"/>
                  <a:pt x="1573280" y="324111"/>
                </a:cubicBezTo>
                <a:cubicBezTo>
                  <a:pt x="1573280" y="324120"/>
                  <a:pt x="1573375" y="324120"/>
                  <a:pt x="1573471" y="324130"/>
                </a:cubicBezTo>
                <a:cubicBezTo>
                  <a:pt x="1576613" y="324282"/>
                  <a:pt x="1578995" y="326911"/>
                  <a:pt x="1578804" y="330016"/>
                </a:cubicBezTo>
                <a:cubicBezTo>
                  <a:pt x="1578804" y="330054"/>
                  <a:pt x="1578804" y="330092"/>
                  <a:pt x="1578804" y="330130"/>
                </a:cubicBezTo>
                <a:cubicBezTo>
                  <a:pt x="1577756" y="348418"/>
                  <a:pt x="1576327" y="366611"/>
                  <a:pt x="1574613" y="384233"/>
                </a:cubicBezTo>
                <a:cubicBezTo>
                  <a:pt x="1574137" y="386776"/>
                  <a:pt x="1572042" y="388681"/>
                  <a:pt x="1569470" y="388900"/>
                </a:cubicBezTo>
                <a:close/>
                <a:moveTo>
                  <a:pt x="1575280" y="281553"/>
                </a:moveTo>
                <a:lnTo>
                  <a:pt x="1575280" y="281553"/>
                </a:lnTo>
                <a:cubicBezTo>
                  <a:pt x="1572137" y="281505"/>
                  <a:pt x="1569660" y="278943"/>
                  <a:pt x="1569756" y="275838"/>
                </a:cubicBezTo>
                <a:cubicBezTo>
                  <a:pt x="1569756" y="275809"/>
                  <a:pt x="1569756" y="275771"/>
                  <a:pt x="1569756" y="275743"/>
                </a:cubicBezTo>
                <a:cubicBezTo>
                  <a:pt x="1569756" y="264027"/>
                  <a:pt x="1569756" y="252216"/>
                  <a:pt x="1569756" y="240500"/>
                </a:cubicBezTo>
                <a:cubicBezTo>
                  <a:pt x="1569756" y="234309"/>
                  <a:pt x="1569756" y="228118"/>
                  <a:pt x="1569756" y="221926"/>
                </a:cubicBezTo>
                <a:cubicBezTo>
                  <a:pt x="1569660" y="218774"/>
                  <a:pt x="1572232" y="216173"/>
                  <a:pt x="1575375" y="216116"/>
                </a:cubicBezTo>
                <a:cubicBezTo>
                  <a:pt x="1575375" y="216116"/>
                  <a:pt x="1575375" y="216116"/>
                  <a:pt x="1575375" y="216116"/>
                </a:cubicBezTo>
                <a:lnTo>
                  <a:pt x="1575375" y="216116"/>
                </a:lnTo>
                <a:cubicBezTo>
                  <a:pt x="1578519" y="216164"/>
                  <a:pt x="1580994" y="218698"/>
                  <a:pt x="1581090" y="221831"/>
                </a:cubicBezTo>
                <a:cubicBezTo>
                  <a:pt x="1581090" y="228022"/>
                  <a:pt x="1581090" y="234214"/>
                  <a:pt x="1581090" y="240881"/>
                </a:cubicBezTo>
                <a:cubicBezTo>
                  <a:pt x="1581090" y="252692"/>
                  <a:pt x="1581090" y="264503"/>
                  <a:pt x="1581090" y="276409"/>
                </a:cubicBezTo>
                <a:cubicBezTo>
                  <a:pt x="1580614" y="278972"/>
                  <a:pt x="1578328" y="280858"/>
                  <a:pt x="1575756" y="280982"/>
                </a:cubicBezTo>
                <a:close/>
                <a:moveTo>
                  <a:pt x="1574041" y="173635"/>
                </a:moveTo>
                <a:cubicBezTo>
                  <a:pt x="1570994" y="173587"/>
                  <a:pt x="1568517" y="171158"/>
                  <a:pt x="1568422" y="168110"/>
                </a:cubicBezTo>
                <a:cubicBezTo>
                  <a:pt x="1567660" y="150584"/>
                  <a:pt x="1566613" y="132487"/>
                  <a:pt x="1565279" y="114389"/>
                </a:cubicBezTo>
                <a:cubicBezTo>
                  <a:pt x="1565088" y="111236"/>
                  <a:pt x="1567470" y="108503"/>
                  <a:pt x="1570613" y="108293"/>
                </a:cubicBezTo>
                <a:cubicBezTo>
                  <a:pt x="1573757" y="108084"/>
                  <a:pt x="1576518" y="110475"/>
                  <a:pt x="1576709" y="113627"/>
                </a:cubicBezTo>
                <a:cubicBezTo>
                  <a:pt x="1578042" y="131820"/>
                  <a:pt x="1579090" y="150013"/>
                  <a:pt x="1579757" y="167634"/>
                </a:cubicBezTo>
                <a:cubicBezTo>
                  <a:pt x="1579947" y="170787"/>
                  <a:pt x="1577470" y="173473"/>
                  <a:pt x="1574327" y="173635"/>
                </a:cubicBezTo>
                <a:cubicBezTo>
                  <a:pt x="1574327" y="173635"/>
                  <a:pt x="1574327" y="173635"/>
                  <a:pt x="1574327" y="173635"/>
                </a:cubicBezTo>
                <a:close/>
                <a:moveTo>
                  <a:pt x="1567279" y="65050"/>
                </a:moveTo>
                <a:cubicBezTo>
                  <a:pt x="1564326" y="65012"/>
                  <a:pt x="1561944" y="62802"/>
                  <a:pt x="1561660" y="59906"/>
                </a:cubicBezTo>
                <a:cubicBezTo>
                  <a:pt x="1559849" y="42190"/>
                  <a:pt x="1557849" y="24187"/>
                  <a:pt x="1555659" y="6376"/>
                </a:cubicBezTo>
                <a:cubicBezTo>
                  <a:pt x="1555182" y="3261"/>
                  <a:pt x="1557277" y="327"/>
                  <a:pt x="1560421" y="-159"/>
                </a:cubicBezTo>
                <a:cubicBezTo>
                  <a:pt x="1563564" y="-654"/>
                  <a:pt x="1566422" y="1480"/>
                  <a:pt x="1566993" y="4595"/>
                </a:cubicBezTo>
                <a:cubicBezTo>
                  <a:pt x="1566993" y="4709"/>
                  <a:pt x="1566993" y="4833"/>
                  <a:pt x="1566993" y="4947"/>
                </a:cubicBezTo>
                <a:cubicBezTo>
                  <a:pt x="1569184" y="22854"/>
                  <a:pt x="1571280" y="40951"/>
                  <a:pt x="1572994" y="58763"/>
                </a:cubicBezTo>
                <a:cubicBezTo>
                  <a:pt x="1573280" y="61907"/>
                  <a:pt x="1570994" y="64697"/>
                  <a:pt x="1567851" y="6505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7" name="Google Shape;657;p32"/>
          <p:cNvSpPr/>
          <p:nvPr/>
        </p:nvSpPr>
        <p:spPr>
          <a:xfrm>
            <a:off x="335887" y="381003"/>
            <a:ext cx="106992" cy="111597"/>
          </a:xfrm>
          <a:custGeom>
            <a:rect b="b" l="l" r="r" t="t"/>
            <a:pathLst>
              <a:path extrusionOk="0" h="111597" w="106992">
                <a:moveTo>
                  <a:pt x="58065" y="111467"/>
                </a:moveTo>
                <a:cubicBezTo>
                  <a:pt x="48616" y="111458"/>
                  <a:pt x="39348" y="108924"/>
                  <a:pt x="31204" y="104133"/>
                </a:cubicBezTo>
                <a:lnTo>
                  <a:pt x="31204" y="104133"/>
                </a:lnTo>
                <a:cubicBezTo>
                  <a:pt x="10631" y="91598"/>
                  <a:pt x="-1380" y="68757"/>
                  <a:pt x="-38" y="44697"/>
                </a:cubicBezTo>
                <a:cubicBezTo>
                  <a:pt x="1363" y="25694"/>
                  <a:pt x="13955" y="9369"/>
                  <a:pt x="31966" y="3168"/>
                </a:cubicBezTo>
                <a:cubicBezTo>
                  <a:pt x="51178" y="-3795"/>
                  <a:pt x="72667" y="463"/>
                  <a:pt x="87783" y="14217"/>
                </a:cubicBezTo>
                <a:cubicBezTo>
                  <a:pt x="102442" y="28085"/>
                  <a:pt x="109291" y="48307"/>
                  <a:pt x="106071" y="68224"/>
                </a:cubicBezTo>
                <a:cubicBezTo>
                  <a:pt x="104090" y="81987"/>
                  <a:pt x="96813" y="94427"/>
                  <a:pt x="85783" y="102895"/>
                </a:cubicBezTo>
                <a:cubicBezTo>
                  <a:pt x="77677" y="108600"/>
                  <a:pt x="67981" y="111601"/>
                  <a:pt x="58065" y="111467"/>
                </a:cubicBezTo>
                <a:close/>
                <a:moveTo>
                  <a:pt x="36157" y="95941"/>
                </a:moveTo>
                <a:cubicBezTo>
                  <a:pt x="49759" y="104257"/>
                  <a:pt x="66952" y="103952"/>
                  <a:pt x="80258" y="95179"/>
                </a:cubicBezTo>
                <a:cubicBezTo>
                  <a:pt x="89240" y="88160"/>
                  <a:pt x="95127" y="77901"/>
                  <a:pt x="96641" y="66604"/>
                </a:cubicBezTo>
                <a:cubicBezTo>
                  <a:pt x="99289" y="49850"/>
                  <a:pt x="93603" y="32857"/>
                  <a:pt x="81401" y="21075"/>
                </a:cubicBezTo>
                <a:cubicBezTo>
                  <a:pt x="69009" y="9645"/>
                  <a:pt x="51312" y="5978"/>
                  <a:pt x="35395" y="11550"/>
                </a:cubicBezTo>
                <a:cubicBezTo>
                  <a:pt x="20765" y="16408"/>
                  <a:pt x="10497" y="29600"/>
                  <a:pt x="9392" y="44983"/>
                </a:cubicBezTo>
                <a:cubicBezTo>
                  <a:pt x="8354" y="65452"/>
                  <a:pt x="18632" y="84845"/>
                  <a:pt x="36157" y="954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8" name="Google Shape;658;p32"/>
          <p:cNvSpPr/>
          <p:nvPr/>
        </p:nvSpPr>
        <p:spPr>
          <a:xfrm rot="5400000">
            <a:off x="8903123" y="30460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9" name="Google Shape;659;p32"/>
          <p:cNvSpPr/>
          <p:nvPr/>
        </p:nvSpPr>
        <p:spPr>
          <a:xfrm rot="5400000">
            <a:off x="8372983" y="2640244"/>
            <a:ext cx="23946" cy="23346"/>
          </a:xfrm>
          <a:custGeom>
            <a:rect b="b" l="l" r="r" t="t"/>
            <a:pathLst>
              <a:path extrusionOk="0" h="23346" w="23946">
                <a:moveTo>
                  <a:pt x="9654" y="23220"/>
                </a:moveTo>
                <a:cubicBezTo>
                  <a:pt x="13559" y="23182"/>
                  <a:pt x="17283" y="21611"/>
                  <a:pt x="20036" y="18839"/>
                </a:cubicBezTo>
                <a:cubicBezTo>
                  <a:pt x="21846" y="17153"/>
                  <a:pt x="23103" y="14962"/>
                  <a:pt x="23656" y="12552"/>
                </a:cubicBezTo>
                <a:cubicBezTo>
                  <a:pt x="24504" y="7533"/>
                  <a:pt x="21722" y="2608"/>
                  <a:pt x="16989" y="742"/>
                </a:cubicBezTo>
                <a:cubicBezTo>
                  <a:pt x="320" y="-5355"/>
                  <a:pt x="-7872" y="22649"/>
                  <a:pt x="9654" y="2322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0" name="Google Shape;660;p32"/>
          <p:cNvSpPr/>
          <p:nvPr/>
        </p:nvSpPr>
        <p:spPr>
          <a:xfrm rot="5400000">
            <a:off x="8368321" y="2635552"/>
            <a:ext cx="33140" cy="32755"/>
          </a:xfrm>
          <a:custGeom>
            <a:rect b="b" l="l" r="r" t="t"/>
            <a:pathLst>
              <a:path extrusionOk="0" h="32755" w="33140">
                <a:moveTo>
                  <a:pt x="14619" y="32622"/>
                </a:moveTo>
                <a:lnTo>
                  <a:pt x="14048" y="32622"/>
                </a:lnTo>
                <a:cubicBezTo>
                  <a:pt x="8276" y="32812"/>
                  <a:pt x="2999" y="29393"/>
                  <a:pt x="808" y="24050"/>
                </a:cubicBezTo>
                <a:cubicBezTo>
                  <a:pt x="-1373" y="17392"/>
                  <a:pt x="275" y="10076"/>
                  <a:pt x="5094" y="5000"/>
                </a:cubicBezTo>
                <a:cubicBezTo>
                  <a:pt x="9743" y="85"/>
                  <a:pt x="16934" y="-1468"/>
                  <a:pt x="23192" y="1094"/>
                </a:cubicBezTo>
                <a:cubicBezTo>
                  <a:pt x="30126" y="3771"/>
                  <a:pt x="34136" y="11038"/>
                  <a:pt x="32717" y="18334"/>
                </a:cubicBezTo>
                <a:cubicBezTo>
                  <a:pt x="31917" y="21630"/>
                  <a:pt x="30202" y="24640"/>
                  <a:pt x="27764" y="27002"/>
                </a:cubicBezTo>
                <a:cubicBezTo>
                  <a:pt x="24278" y="30508"/>
                  <a:pt x="19563" y="32527"/>
                  <a:pt x="14619" y="32622"/>
                </a:cubicBezTo>
                <a:close/>
                <a:moveTo>
                  <a:pt x="14619" y="23097"/>
                </a:moveTo>
                <a:cubicBezTo>
                  <a:pt x="17229" y="22964"/>
                  <a:pt x="19706" y="21887"/>
                  <a:pt x="21573" y="20049"/>
                </a:cubicBezTo>
                <a:cubicBezTo>
                  <a:pt x="22697" y="19030"/>
                  <a:pt x="23497" y="17706"/>
                  <a:pt x="23859" y="16239"/>
                </a:cubicBezTo>
                <a:cubicBezTo>
                  <a:pt x="24268" y="13505"/>
                  <a:pt x="22725" y="10857"/>
                  <a:pt x="20144" y="9857"/>
                </a:cubicBezTo>
                <a:cubicBezTo>
                  <a:pt x="17430" y="8657"/>
                  <a:pt x="14258" y="9305"/>
                  <a:pt x="12238" y="11476"/>
                </a:cubicBezTo>
                <a:cubicBezTo>
                  <a:pt x="9914" y="13867"/>
                  <a:pt x="9009" y="17296"/>
                  <a:pt x="9857" y="20525"/>
                </a:cubicBezTo>
                <a:cubicBezTo>
                  <a:pt x="9857" y="21097"/>
                  <a:pt x="10904" y="23002"/>
                  <a:pt x="14619" y="2309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32"/>
          <p:cNvSpPr/>
          <p:nvPr/>
        </p:nvSpPr>
        <p:spPr>
          <a:xfrm rot="5400000">
            <a:off x="8691098" y="1948210"/>
            <a:ext cx="31798" cy="34413"/>
          </a:xfrm>
          <a:custGeom>
            <a:rect b="b" l="l" r="r" t="t"/>
            <a:pathLst>
              <a:path extrusionOk="0" h="34413" w="31798">
                <a:moveTo>
                  <a:pt x="14674" y="34287"/>
                </a:moveTo>
                <a:cubicBezTo>
                  <a:pt x="12141" y="34315"/>
                  <a:pt x="9655" y="33582"/>
                  <a:pt x="7531" y="32191"/>
                </a:cubicBezTo>
                <a:cubicBezTo>
                  <a:pt x="1844" y="27952"/>
                  <a:pt x="-1023" y="20904"/>
                  <a:pt x="101" y="13903"/>
                </a:cubicBezTo>
                <a:cubicBezTo>
                  <a:pt x="1054" y="7216"/>
                  <a:pt x="6073" y="1816"/>
                  <a:pt x="12675" y="377"/>
                </a:cubicBezTo>
                <a:cubicBezTo>
                  <a:pt x="19913" y="-1527"/>
                  <a:pt x="27457" y="2111"/>
                  <a:pt x="30486" y="8950"/>
                </a:cubicBezTo>
                <a:cubicBezTo>
                  <a:pt x="31667" y="11979"/>
                  <a:pt x="31962" y="15284"/>
                  <a:pt x="31343" y="18475"/>
                </a:cubicBezTo>
                <a:cubicBezTo>
                  <a:pt x="30496" y="23628"/>
                  <a:pt x="27571" y="28210"/>
                  <a:pt x="23247" y="31143"/>
                </a:cubicBezTo>
                <a:lnTo>
                  <a:pt x="23247" y="31143"/>
                </a:lnTo>
                <a:cubicBezTo>
                  <a:pt x="20761" y="33020"/>
                  <a:pt x="17779" y="34106"/>
                  <a:pt x="14674" y="34287"/>
                </a:cubicBezTo>
                <a:close/>
                <a:moveTo>
                  <a:pt x="20675" y="27524"/>
                </a:moveTo>
                <a:lnTo>
                  <a:pt x="20675" y="27524"/>
                </a:lnTo>
                <a:close/>
                <a:moveTo>
                  <a:pt x="16389" y="9426"/>
                </a:moveTo>
                <a:lnTo>
                  <a:pt x="15056" y="9426"/>
                </a:lnTo>
                <a:cubicBezTo>
                  <a:pt x="12122" y="9988"/>
                  <a:pt x="9893" y="12369"/>
                  <a:pt x="9531" y="15332"/>
                </a:cubicBezTo>
                <a:cubicBezTo>
                  <a:pt x="8979" y="18599"/>
                  <a:pt x="10169" y="21923"/>
                  <a:pt x="12675" y="24095"/>
                </a:cubicBezTo>
                <a:cubicBezTo>
                  <a:pt x="13246" y="24095"/>
                  <a:pt x="14865" y="25524"/>
                  <a:pt x="18103" y="23428"/>
                </a:cubicBezTo>
                <a:cubicBezTo>
                  <a:pt x="20218" y="21923"/>
                  <a:pt x="21628" y="19618"/>
                  <a:pt x="22009" y="17046"/>
                </a:cubicBezTo>
                <a:cubicBezTo>
                  <a:pt x="22428" y="15579"/>
                  <a:pt x="22428" y="14036"/>
                  <a:pt x="22009" y="12569"/>
                </a:cubicBezTo>
                <a:cubicBezTo>
                  <a:pt x="20942" y="10483"/>
                  <a:pt x="18722" y="9245"/>
                  <a:pt x="16389" y="942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32"/>
          <p:cNvSpPr/>
          <p:nvPr/>
        </p:nvSpPr>
        <p:spPr>
          <a:xfrm rot="5400000">
            <a:off x="168698" y="700882"/>
            <a:ext cx="54876" cy="60986"/>
          </a:xfrm>
          <a:custGeom>
            <a:rect b="b" l="l" r="r" t="t"/>
            <a:pathLst>
              <a:path extrusionOk="0" h="60986" w="54876">
                <a:moveTo>
                  <a:pt x="26788" y="60858"/>
                </a:moveTo>
                <a:cubicBezTo>
                  <a:pt x="23883" y="60830"/>
                  <a:pt x="20997" y="60382"/>
                  <a:pt x="18216" y="59525"/>
                </a:cubicBezTo>
                <a:cubicBezTo>
                  <a:pt x="8157" y="56906"/>
                  <a:pt x="842" y="48247"/>
                  <a:pt x="-72" y="37903"/>
                </a:cubicBezTo>
                <a:cubicBezTo>
                  <a:pt x="-805" y="25330"/>
                  <a:pt x="4500" y="13157"/>
                  <a:pt x="14215" y="5137"/>
                </a:cubicBezTo>
                <a:cubicBezTo>
                  <a:pt x="20587" y="-92"/>
                  <a:pt x="29256" y="-1550"/>
                  <a:pt x="36980" y="1327"/>
                </a:cubicBezTo>
                <a:cubicBezTo>
                  <a:pt x="46839" y="5461"/>
                  <a:pt x="53573" y="14767"/>
                  <a:pt x="54411" y="25425"/>
                </a:cubicBezTo>
                <a:cubicBezTo>
                  <a:pt x="55659" y="34465"/>
                  <a:pt x="53297" y="43637"/>
                  <a:pt x="47839" y="50952"/>
                </a:cubicBezTo>
                <a:lnTo>
                  <a:pt x="47839" y="50952"/>
                </a:lnTo>
                <a:cubicBezTo>
                  <a:pt x="42705" y="57306"/>
                  <a:pt x="34951" y="60954"/>
                  <a:pt x="26788" y="60858"/>
                </a:cubicBezTo>
                <a:close/>
                <a:moveTo>
                  <a:pt x="28884" y="9328"/>
                </a:moveTo>
                <a:cubicBezTo>
                  <a:pt x="25645" y="9414"/>
                  <a:pt x="22521" y="10585"/>
                  <a:pt x="20026" y="12662"/>
                </a:cubicBezTo>
                <a:cubicBezTo>
                  <a:pt x="12930" y="18729"/>
                  <a:pt x="9034" y="27721"/>
                  <a:pt x="9453" y="37046"/>
                </a:cubicBezTo>
                <a:cubicBezTo>
                  <a:pt x="10034" y="43523"/>
                  <a:pt x="14663" y="48914"/>
                  <a:pt x="20978" y="50476"/>
                </a:cubicBezTo>
                <a:cubicBezTo>
                  <a:pt x="27865" y="52562"/>
                  <a:pt x="35332" y="50400"/>
                  <a:pt x="40028" y="44952"/>
                </a:cubicBezTo>
                <a:cubicBezTo>
                  <a:pt x="43962" y="39722"/>
                  <a:pt x="45648" y="33141"/>
                  <a:pt x="44695" y="26664"/>
                </a:cubicBezTo>
                <a:cubicBezTo>
                  <a:pt x="44152" y="19587"/>
                  <a:pt x="39867" y="13329"/>
                  <a:pt x="33456" y="10281"/>
                </a:cubicBezTo>
                <a:cubicBezTo>
                  <a:pt x="31989" y="9719"/>
                  <a:pt x="30446" y="9395"/>
                  <a:pt x="28884" y="9328"/>
                </a:cubicBezTo>
                <a:close/>
                <a:moveTo>
                  <a:pt x="44124" y="48000"/>
                </a:moveTo>
                <a:lnTo>
                  <a:pt x="44124" y="4800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63" name="Google Shape;663;p32"/>
          <p:cNvGrpSpPr/>
          <p:nvPr/>
        </p:nvGrpSpPr>
        <p:grpSpPr>
          <a:xfrm>
            <a:off x="7731268" y="3769661"/>
            <a:ext cx="835199" cy="726168"/>
            <a:chOff x="2267935" y="648986"/>
            <a:chExt cx="1265261" cy="1100088"/>
          </a:xfrm>
        </p:grpSpPr>
        <p:sp>
          <p:nvSpPr>
            <p:cNvPr id="664" name="Google Shape;664;p32"/>
            <p:cNvSpPr/>
            <p:nvPr/>
          </p:nvSpPr>
          <p:spPr>
            <a:xfrm>
              <a:off x="2267935" y="806283"/>
              <a:ext cx="1079074" cy="942791"/>
            </a:xfrm>
            <a:custGeom>
              <a:rect b="b" l="l" r="r" t="t"/>
              <a:pathLst>
                <a:path extrusionOk="0" h="942791" w="1079074">
                  <a:moveTo>
                    <a:pt x="4932" y="942561"/>
                  </a:moveTo>
                  <a:cubicBezTo>
                    <a:pt x="3179" y="942581"/>
                    <a:pt x="1512" y="941771"/>
                    <a:pt x="455" y="940371"/>
                  </a:cubicBezTo>
                  <a:cubicBezTo>
                    <a:pt x="-755" y="938799"/>
                    <a:pt x="-1079" y="936713"/>
                    <a:pt x="-402" y="934846"/>
                  </a:cubicBezTo>
                  <a:lnTo>
                    <a:pt x="109135" y="653954"/>
                  </a:lnTo>
                  <a:cubicBezTo>
                    <a:pt x="109459" y="653087"/>
                    <a:pt x="109983" y="652306"/>
                    <a:pt x="110659" y="651668"/>
                  </a:cubicBezTo>
                  <a:lnTo>
                    <a:pt x="868754" y="1110"/>
                  </a:lnTo>
                  <a:cubicBezTo>
                    <a:pt x="870297" y="-166"/>
                    <a:pt x="872383" y="-566"/>
                    <a:pt x="874279" y="63"/>
                  </a:cubicBezTo>
                  <a:cubicBezTo>
                    <a:pt x="982216" y="33905"/>
                    <a:pt x="1061416" y="126336"/>
                    <a:pt x="1078304" y="238188"/>
                  </a:cubicBezTo>
                  <a:cubicBezTo>
                    <a:pt x="1078456" y="240016"/>
                    <a:pt x="1077752" y="241807"/>
                    <a:pt x="1076399" y="243045"/>
                  </a:cubicBezTo>
                  <a:lnTo>
                    <a:pt x="321162" y="906366"/>
                  </a:lnTo>
                  <a:cubicBezTo>
                    <a:pt x="320266" y="907119"/>
                    <a:pt x="319180" y="907614"/>
                    <a:pt x="318018" y="907795"/>
                  </a:cubicBezTo>
                  <a:lnTo>
                    <a:pt x="4932" y="942561"/>
                  </a:lnTo>
                  <a:close/>
                  <a:moveTo>
                    <a:pt x="119232" y="659383"/>
                  </a:moveTo>
                  <a:lnTo>
                    <a:pt x="13694" y="930179"/>
                  </a:lnTo>
                  <a:lnTo>
                    <a:pt x="315352" y="896651"/>
                  </a:lnTo>
                  <a:lnTo>
                    <a:pt x="1066207" y="236568"/>
                  </a:lnTo>
                  <a:cubicBezTo>
                    <a:pt x="1049005" y="131527"/>
                    <a:pt x="974577" y="44897"/>
                    <a:pt x="873326" y="120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32"/>
            <p:cNvSpPr/>
            <p:nvPr/>
          </p:nvSpPr>
          <p:spPr>
            <a:xfrm>
              <a:off x="2375247" y="1454460"/>
              <a:ext cx="213419" cy="255385"/>
            </a:xfrm>
            <a:custGeom>
              <a:rect b="b" l="l" r="r" t="t"/>
              <a:pathLst>
                <a:path extrusionOk="0" h="255385" w="213419">
                  <a:moveTo>
                    <a:pt x="206420" y="255141"/>
                  </a:moveTo>
                  <a:lnTo>
                    <a:pt x="206420" y="255141"/>
                  </a:lnTo>
                  <a:cubicBezTo>
                    <a:pt x="203315" y="255141"/>
                    <a:pt x="200800" y="252627"/>
                    <a:pt x="200800" y="249522"/>
                  </a:cubicBezTo>
                  <a:cubicBezTo>
                    <a:pt x="200800" y="249493"/>
                    <a:pt x="200800" y="249455"/>
                    <a:pt x="200800" y="249426"/>
                  </a:cubicBezTo>
                  <a:cubicBezTo>
                    <a:pt x="201972" y="230329"/>
                    <a:pt x="198228" y="211241"/>
                    <a:pt x="189942" y="193991"/>
                  </a:cubicBezTo>
                  <a:cubicBezTo>
                    <a:pt x="181655" y="179608"/>
                    <a:pt x="164033" y="166940"/>
                    <a:pt x="146317" y="170845"/>
                  </a:cubicBezTo>
                  <a:cubicBezTo>
                    <a:pt x="144098" y="171331"/>
                    <a:pt x="141802" y="170426"/>
                    <a:pt x="140507" y="168559"/>
                  </a:cubicBezTo>
                  <a:cubicBezTo>
                    <a:pt x="139278" y="166645"/>
                    <a:pt x="139278" y="164187"/>
                    <a:pt x="140507" y="162273"/>
                  </a:cubicBezTo>
                  <a:cubicBezTo>
                    <a:pt x="150984" y="142546"/>
                    <a:pt x="146355" y="118191"/>
                    <a:pt x="129363" y="103694"/>
                  </a:cubicBezTo>
                  <a:cubicBezTo>
                    <a:pt x="111493" y="89835"/>
                    <a:pt x="86853" y="88654"/>
                    <a:pt x="67736" y="100741"/>
                  </a:cubicBezTo>
                  <a:cubicBezTo>
                    <a:pt x="65069" y="102436"/>
                    <a:pt x="61545" y="101646"/>
                    <a:pt x="59849" y="98979"/>
                  </a:cubicBezTo>
                  <a:cubicBezTo>
                    <a:pt x="58821" y="97369"/>
                    <a:pt x="58677" y="95350"/>
                    <a:pt x="59449" y="93597"/>
                  </a:cubicBezTo>
                  <a:cubicBezTo>
                    <a:pt x="72498" y="63879"/>
                    <a:pt x="58982" y="29208"/>
                    <a:pt x="29255" y="16159"/>
                  </a:cubicBezTo>
                  <a:cubicBezTo>
                    <a:pt x="21816" y="12892"/>
                    <a:pt x="13767" y="11206"/>
                    <a:pt x="5633" y="11206"/>
                  </a:cubicBezTo>
                  <a:lnTo>
                    <a:pt x="4966" y="11206"/>
                  </a:lnTo>
                  <a:cubicBezTo>
                    <a:pt x="1814" y="11206"/>
                    <a:pt x="-749" y="8644"/>
                    <a:pt x="-749" y="5491"/>
                  </a:cubicBezTo>
                  <a:cubicBezTo>
                    <a:pt x="-797" y="2386"/>
                    <a:pt x="1670" y="-167"/>
                    <a:pt x="4776" y="-224"/>
                  </a:cubicBezTo>
                  <a:cubicBezTo>
                    <a:pt x="4804" y="-224"/>
                    <a:pt x="4842" y="-224"/>
                    <a:pt x="4871" y="-224"/>
                  </a:cubicBezTo>
                  <a:cubicBezTo>
                    <a:pt x="43532" y="-729"/>
                    <a:pt x="75289" y="30199"/>
                    <a:pt x="75794" y="68861"/>
                  </a:cubicBezTo>
                  <a:cubicBezTo>
                    <a:pt x="75861" y="74300"/>
                    <a:pt x="75299" y="79719"/>
                    <a:pt x="74118" y="85025"/>
                  </a:cubicBezTo>
                  <a:cubicBezTo>
                    <a:pt x="95215" y="77157"/>
                    <a:pt x="118895" y="80758"/>
                    <a:pt x="136697" y="94550"/>
                  </a:cubicBezTo>
                  <a:cubicBezTo>
                    <a:pt x="155013" y="110295"/>
                    <a:pt x="162110" y="135479"/>
                    <a:pt x="154699" y="158463"/>
                  </a:cubicBezTo>
                  <a:cubicBezTo>
                    <a:pt x="173797" y="160244"/>
                    <a:pt x="190799" y="171321"/>
                    <a:pt x="200133" y="188085"/>
                  </a:cubicBezTo>
                  <a:cubicBezTo>
                    <a:pt x="209544" y="206993"/>
                    <a:pt x="213783" y="228062"/>
                    <a:pt x="212420" y="249141"/>
                  </a:cubicBezTo>
                  <a:cubicBezTo>
                    <a:pt x="212640" y="252236"/>
                    <a:pt x="210306" y="254922"/>
                    <a:pt x="207210" y="255141"/>
                  </a:cubicBezTo>
                  <a:cubicBezTo>
                    <a:pt x="206943" y="255161"/>
                    <a:pt x="206686" y="255161"/>
                    <a:pt x="206420" y="2551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32"/>
            <p:cNvSpPr/>
            <p:nvPr/>
          </p:nvSpPr>
          <p:spPr>
            <a:xfrm>
              <a:off x="2515475" y="939517"/>
              <a:ext cx="798013" cy="686399"/>
            </a:xfrm>
            <a:custGeom>
              <a:rect b="b" l="l" r="r" t="t"/>
              <a:pathLst>
                <a:path extrusionOk="0" h="686399" w="798013">
                  <a:moveTo>
                    <a:pt x="5042" y="686169"/>
                  </a:moveTo>
                  <a:cubicBezTo>
                    <a:pt x="3356" y="686179"/>
                    <a:pt x="1756" y="685446"/>
                    <a:pt x="660" y="684169"/>
                  </a:cubicBezTo>
                  <a:cubicBezTo>
                    <a:pt x="-1397" y="681845"/>
                    <a:pt x="-1178" y="678292"/>
                    <a:pt x="1155" y="676235"/>
                  </a:cubicBezTo>
                  <a:cubicBezTo>
                    <a:pt x="1175" y="676216"/>
                    <a:pt x="1203" y="676187"/>
                    <a:pt x="1232" y="676168"/>
                  </a:cubicBezTo>
                  <a:lnTo>
                    <a:pt x="787806" y="1131"/>
                  </a:lnTo>
                  <a:cubicBezTo>
                    <a:pt x="790226" y="-917"/>
                    <a:pt x="793855" y="-621"/>
                    <a:pt x="795903" y="1798"/>
                  </a:cubicBezTo>
                  <a:cubicBezTo>
                    <a:pt x="797950" y="4217"/>
                    <a:pt x="797655" y="7846"/>
                    <a:pt x="795236" y="9894"/>
                  </a:cubicBezTo>
                  <a:lnTo>
                    <a:pt x="8757" y="684836"/>
                  </a:lnTo>
                  <a:cubicBezTo>
                    <a:pt x="7690" y="685664"/>
                    <a:pt x="6395" y="686131"/>
                    <a:pt x="5042" y="686169"/>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32"/>
            <p:cNvSpPr/>
            <p:nvPr/>
          </p:nvSpPr>
          <p:spPr>
            <a:xfrm>
              <a:off x="2436751" y="859066"/>
              <a:ext cx="807444" cy="694555"/>
            </a:xfrm>
            <a:custGeom>
              <a:rect b="b" l="l" r="r" t="t"/>
              <a:pathLst>
                <a:path extrusionOk="0" h="694555" w="807444">
                  <a:moveTo>
                    <a:pt x="4899" y="694326"/>
                  </a:moveTo>
                  <a:cubicBezTo>
                    <a:pt x="1746" y="694288"/>
                    <a:pt x="-788" y="691706"/>
                    <a:pt x="-749" y="688544"/>
                  </a:cubicBezTo>
                  <a:cubicBezTo>
                    <a:pt x="-730" y="686925"/>
                    <a:pt x="-26" y="685391"/>
                    <a:pt x="1184" y="684324"/>
                  </a:cubicBezTo>
                  <a:lnTo>
                    <a:pt x="797283" y="1096"/>
                  </a:lnTo>
                  <a:cubicBezTo>
                    <a:pt x="799684" y="-904"/>
                    <a:pt x="803246" y="-609"/>
                    <a:pt x="805285" y="1763"/>
                  </a:cubicBezTo>
                  <a:cubicBezTo>
                    <a:pt x="807342" y="4087"/>
                    <a:pt x="807123" y="7640"/>
                    <a:pt x="804789" y="9697"/>
                  </a:cubicBezTo>
                  <a:cubicBezTo>
                    <a:pt x="804770" y="9716"/>
                    <a:pt x="804742" y="9745"/>
                    <a:pt x="804713" y="9764"/>
                  </a:cubicBezTo>
                  <a:lnTo>
                    <a:pt x="8613" y="692992"/>
                  </a:lnTo>
                  <a:cubicBezTo>
                    <a:pt x="7566" y="693849"/>
                    <a:pt x="6251" y="694316"/>
                    <a:pt x="4899" y="694326"/>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32"/>
            <p:cNvSpPr/>
            <p:nvPr/>
          </p:nvSpPr>
          <p:spPr>
            <a:xfrm>
              <a:off x="3134379" y="732998"/>
              <a:ext cx="300335" cy="318382"/>
            </a:xfrm>
            <a:custGeom>
              <a:rect b="b" l="l" r="r" t="t"/>
              <a:pathLst>
                <a:path extrusionOk="0" h="318382" w="300335">
                  <a:moveTo>
                    <a:pt x="210526" y="318045"/>
                  </a:moveTo>
                  <a:cubicBezTo>
                    <a:pt x="208593" y="318188"/>
                    <a:pt x="206650" y="318188"/>
                    <a:pt x="204716" y="318045"/>
                  </a:cubicBezTo>
                  <a:cubicBezTo>
                    <a:pt x="201621" y="317426"/>
                    <a:pt x="199611" y="314416"/>
                    <a:pt x="200230" y="311320"/>
                  </a:cubicBezTo>
                  <a:cubicBezTo>
                    <a:pt x="200230" y="311311"/>
                    <a:pt x="200239" y="311292"/>
                    <a:pt x="200239" y="311282"/>
                  </a:cubicBezTo>
                  <a:cubicBezTo>
                    <a:pt x="200801" y="308234"/>
                    <a:pt x="203735" y="306215"/>
                    <a:pt x="206793" y="306786"/>
                  </a:cubicBezTo>
                  <a:cubicBezTo>
                    <a:pt x="206831" y="306786"/>
                    <a:pt x="206869" y="306796"/>
                    <a:pt x="206907" y="306805"/>
                  </a:cubicBezTo>
                  <a:cubicBezTo>
                    <a:pt x="208145" y="306805"/>
                    <a:pt x="235482" y="311663"/>
                    <a:pt x="245007" y="276135"/>
                  </a:cubicBezTo>
                  <a:cubicBezTo>
                    <a:pt x="245760" y="273706"/>
                    <a:pt x="247988" y="272049"/>
                    <a:pt x="250531" y="272039"/>
                  </a:cubicBezTo>
                  <a:lnTo>
                    <a:pt x="250531" y="272039"/>
                  </a:lnTo>
                  <a:cubicBezTo>
                    <a:pt x="253389" y="272039"/>
                    <a:pt x="284060" y="271468"/>
                    <a:pt x="288631" y="245941"/>
                  </a:cubicBezTo>
                  <a:cubicBezTo>
                    <a:pt x="287203" y="232892"/>
                    <a:pt x="263581" y="37534"/>
                    <a:pt x="87273" y="11340"/>
                  </a:cubicBezTo>
                  <a:cubicBezTo>
                    <a:pt x="68518" y="9530"/>
                    <a:pt x="51697" y="22865"/>
                    <a:pt x="49173" y="41534"/>
                  </a:cubicBezTo>
                  <a:cubicBezTo>
                    <a:pt x="48735" y="44144"/>
                    <a:pt x="46572" y="46116"/>
                    <a:pt x="43934" y="46297"/>
                  </a:cubicBezTo>
                  <a:cubicBezTo>
                    <a:pt x="25999" y="47287"/>
                    <a:pt x="11683" y="61603"/>
                    <a:pt x="10692" y="79539"/>
                  </a:cubicBezTo>
                  <a:cubicBezTo>
                    <a:pt x="10435" y="82673"/>
                    <a:pt x="7739" y="85035"/>
                    <a:pt x="4596" y="84873"/>
                  </a:cubicBezTo>
                  <a:cubicBezTo>
                    <a:pt x="1443" y="84673"/>
                    <a:pt x="-938" y="81949"/>
                    <a:pt x="-738" y="78806"/>
                  </a:cubicBezTo>
                  <a:cubicBezTo>
                    <a:pt x="-738" y="78796"/>
                    <a:pt x="-738" y="78786"/>
                    <a:pt x="-738" y="78777"/>
                  </a:cubicBezTo>
                  <a:cubicBezTo>
                    <a:pt x="205" y="56650"/>
                    <a:pt x="16845" y="38362"/>
                    <a:pt x="38791" y="35343"/>
                  </a:cubicBezTo>
                  <a:cubicBezTo>
                    <a:pt x="44039" y="12807"/>
                    <a:pt x="65204" y="-2319"/>
                    <a:pt x="88226" y="5"/>
                  </a:cubicBezTo>
                  <a:cubicBezTo>
                    <a:pt x="278726" y="28580"/>
                    <a:pt x="299395" y="243369"/>
                    <a:pt x="299585" y="245560"/>
                  </a:cubicBezTo>
                  <a:lnTo>
                    <a:pt x="299585" y="246893"/>
                  </a:lnTo>
                  <a:cubicBezTo>
                    <a:pt x="295489" y="273754"/>
                    <a:pt x="270248" y="282231"/>
                    <a:pt x="254246" y="283374"/>
                  </a:cubicBezTo>
                  <a:cubicBezTo>
                    <a:pt x="244245" y="314140"/>
                    <a:pt x="221385" y="318045"/>
                    <a:pt x="210526" y="3180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32"/>
            <p:cNvSpPr/>
            <p:nvPr/>
          </p:nvSpPr>
          <p:spPr>
            <a:xfrm>
              <a:off x="3173714" y="767695"/>
              <a:ext cx="217947" cy="248622"/>
            </a:xfrm>
            <a:custGeom>
              <a:rect b="b" l="l" r="r" t="t"/>
              <a:pathLst>
                <a:path extrusionOk="0" h="248622" w="217947">
                  <a:moveTo>
                    <a:pt x="211387" y="248392"/>
                  </a:moveTo>
                  <a:lnTo>
                    <a:pt x="211387" y="248392"/>
                  </a:lnTo>
                  <a:cubicBezTo>
                    <a:pt x="208235" y="248344"/>
                    <a:pt x="205720" y="245734"/>
                    <a:pt x="205767" y="242581"/>
                  </a:cubicBezTo>
                  <a:cubicBezTo>
                    <a:pt x="205767" y="242581"/>
                    <a:pt x="205767" y="242581"/>
                    <a:pt x="205767" y="242581"/>
                  </a:cubicBezTo>
                  <a:cubicBezTo>
                    <a:pt x="204320" y="212854"/>
                    <a:pt x="196071" y="183850"/>
                    <a:pt x="181669" y="157809"/>
                  </a:cubicBezTo>
                  <a:cubicBezTo>
                    <a:pt x="158904" y="114375"/>
                    <a:pt x="109470" y="53700"/>
                    <a:pt x="2885" y="10838"/>
                  </a:cubicBezTo>
                  <a:cubicBezTo>
                    <a:pt x="-59" y="9685"/>
                    <a:pt x="-1506" y="6352"/>
                    <a:pt x="-354" y="3409"/>
                  </a:cubicBezTo>
                  <a:cubicBezTo>
                    <a:pt x="799" y="465"/>
                    <a:pt x="4133" y="-992"/>
                    <a:pt x="7076" y="170"/>
                  </a:cubicBezTo>
                  <a:cubicBezTo>
                    <a:pt x="218531" y="85228"/>
                    <a:pt x="217197" y="241248"/>
                    <a:pt x="217197" y="242867"/>
                  </a:cubicBezTo>
                  <a:cubicBezTo>
                    <a:pt x="217093" y="245982"/>
                    <a:pt x="214512" y="248449"/>
                    <a:pt x="211387" y="24839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32"/>
            <p:cNvSpPr/>
            <p:nvPr/>
          </p:nvSpPr>
          <p:spPr>
            <a:xfrm>
              <a:off x="3224830" y="648986"/>
              <a:ext cx="308366" cy="322003"/>
            </a:xfrm>
            <a:custGeom>
              <a:rect b="b" l="l" r="r" t="t"/>
              <a:pathLst>
                <a:path extrusionOk="0" h="322003" w="308366">
                  <a:moveTo>
                    <a:pt x="202752" y="321762"/>
                  </a:moveTo>
                  <a:cubicBezTo>
                    <a:pt x="200533" y="321743"/>
                    <a:pt x="198533" y="320438"/>
                    <a:pt x="197609" y="318428"/>
                  </a:cubicBezTo>
                  <a:cubicBezTo>
                    <a:pt x="196285" y="315618"/>
                    <a:pt x="197476" y="312275"/>
                    <a:pt x="200286" y="310942"/>
                  </a:cubicBezTo>
                  <a:cubicBezTo>
                    <a:pt x="200314" y="310932"/>
                    <a:pt x="200343" y="310913"/>
                    <a:pt x="200371" y="310904"/>
                  </a:cubicBezTo>
                  <a:cubicBezTo>
                    <a:pt x="201133" y="310904"/>
                    <a:pt x="278667" y="273756"/>
                    <a:pt x="293621" y="206129"/>
                  </a:cubicBezTo>
                  <a:cubicBezTo>
                    <a:pt x="303146" y="165457"/>
                    <a:pt x="287620" y="121356"/>
                    <a:pt x="248949" y="75255"/>
                  </a:cubicBezTo>
                  <a:cubicBezTo>
                    <a:pt x="210277" y="29154"/>
                    <a:pt x="171606" y="8580"/>
                    <a:pt x="131505" y="11438"/>
                  </a:cubicBezTo>
                  <a:cubicBezTo>
                    <a:pt x="60830" y="15914"/>
                    <a:pt x="10252" y="93162"/>
                    <a:pt x="9681" y="93924"/>
                  </a:cubicBezTo>
                  <a:cubicBezTo>
                    <a:pt x="7976" y="96581"/>
                    <a:pt x="4442" y="97353"/>
                    <a:pt x="1784" y="95648"/>
                  </a:cubicBezTo>
                  <a:cubicBezTo>
                    <a:pt x="1784" y="95638"/>
                    <a:pt x="1775" y="95638"/>
                    <a:pt x="1775" y="95638"/>
                  </a:cubicBezTo>
                  <a:cubicBezTo>
                    <a:pt x="-806" y="93867"/>
                    <a:pt x="-1521" y="90371"/>
                    <a:pt x="156" y="87733"/>
                  </a:cubicBezTo>
                  <a:cubicBezTo>
                    <a:pt x="2251" y="84399"/>
                    <a:pt x="54258" y="4865"/>
                    <a:pt x="130648" y="7"/>
                  </a:cubicBezTo>
                  <a:cubicBezTo>
                    <a:pt x="174844" y="-2850"/>
                    <a:pt x="217517" y="20105"/>
                    <a:pt x="257712" y="67921"/>
                  </a:cubicBezTo>
                  <a:cubicBezTo>
                    <a:pt x="297907" y="115736"/>
                    <a:pt x="314862" y="164314"/>
                    <a:pt x="304765" y="208700"/>
                  </a:cubicBezTo>
                  <a:cubicBezTo>
                    <a:pt x="288477" y="281947"/>
                    <a:pt x="208563" y="319857"/>
                    <a:pt x="205134" y="321476"/>
                  </a:cubicBezTo>
                  <a:cubicBezTo>
                    <a:pt x="204362" y="321714"/>
                    <a:pt x="203553" y="321810"/>
                    <a:pt x="202752" y="32176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32"/>
            <p:cNvSpPr/>
            <p:nvPr/>
          </p:nvSpPr>
          <p:spPr>
            <a:xfrm>
              <a:off x="2298254" y="1664488"/>
              <a:ext cx="66846" cy="73061"/>
            </a:xfrm>
            <a:custGeom>
              <a:rect b="b" l="l" r="r" t="t"/>
              <a:pathLst>
                <a:path extrusionOk="0" h="73061" w="66846">
                  <a:moveTo>
                    <a:pt x="60338" y="72831"/>
                  </a:moveTo>
                  <a:cubicBezTo>
                    <a:pt x="57489" y="72812"/>
                    <a:pt x="55099" y="70698"/>
                    <a:pt x="54718" y="67878"/>
                  </a:cubicBezTo>
                  <a:cubicBezTo>
                    <a:pt x="54718" y="66259"/>
                    <a:pt x="48812" y="31112"/>
                    <a:pt x="2711" y="10728"/>
                  </a:cubicBezTo>
                  <a:cubicBezTo>
                    <a:pt x="-156" y="9538"/>
                    <a:pt x="-1508" y="6251"/>
                    <a:pt x="-317" y="3384"/>
                  </a:cubicBezTo>
                  <a:cubicBezTo>
                    <a:pt x="-289" y="3318"/>
                    <a:pt x="-270" y="3260"/>
                    <a:pt x="-241" y="3203"/>
                  </a:cubicBezTo>
                  <a:cubicBezTo>
                    <a:pt x="1025" y="308"/>
                    <a:pt x="4387" y="-1016"/>
                    <a:pt x="7283" y="251"/>
                  </a:cubicBezTo>
                  <a:cubicBezTo>
                    <a:pt x="7283" y="251"/>
                    <a:pt x="7283" y="251"/>
                    <a:pt x="7283" y="251"/>
                  </a:cubicBezTo>
                  <a:cubicBezTo>
                    <a:pt x="59671" y="23301"/>
                    <a:pt x="65767" y="64449"/>
                    <a:pt x="66052" y="66259"/>
                  </a:cubicBezTo>
                  <a:cubicBezTo>
                    <a:pt x="66443" y="69393"/>
                    <a:pt x="64233" y="72240"/>
                    <a:pt x="61100" y="72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72" name="Google Shape;672;p32"/>
          <p:cNvSpPr/>
          <p:nvPr/>
        </p:nvSpPr>
        <p:spPr>
          <a:xfrm rot="1534710">
            <a:off x="7639972" y="1201221"/>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sp>
        <p:nvSpPr>
          <p:cNvPr id="677" name="Google Shape;677;p33"/>
          <p:cNvSpPr txBox="1"/>
          <p:nvPr>
            <p:ph idx="3" type="subTitle"/>
          </p:nvPr>
        </p:nvSpPr>
        <p:spPr>
          <a:xfrm>
            <a:off x="1404425" y="2329474"/>
            <a:ext cx="2907600" cy="11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678" name="Google Shape;678;p33"/>
          <p:cNvSpPr txBox="1"/>
          <p:nvPr>
            <p:ph idx="4" type="subTitle"/>
          </p:nvPr>
        </p:nvSpPr>
        <p:spPr>
          <a:xfrm>
            <a:off x="4831975" y="2329474"/>
            <a:ext cx="2907600" cy="11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a:t>
            </a:r>
            <a:r>
              <a:rPr lang="en"/>
              <a:t>hot and is the second-brightest natural object in the night sky</a:t>
            </a:r>
            <a:endParaRPr/>
          </a:p>
        </p:txBody>
      </p:sp>
      <p:sp>
        <p:nvSpPr>
          <p:cNvPr id="679" name="Google Shape;679;p33"/>
          <p:cNvSpPr txBox="1"/>
          <p:nvPr>
            <p:ph idx="1" type="subTitle"/>
          </p:nvPr>
        </p:nvSpPr>
        <p:spPr>
          <a:xfrm>
            <a:off x="1404425" y="1963672"/>
            <a:ext cx="2907600" cy="42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Mercury</a:t>
            </a:r>
            <a:endParaRPr sz="2800"/>
          </a:p>
        </p:txBody>
      </p:sp>
      <p:sp>
        <p:nvSpPr>
          <p:cNvPr id="680" name="Google Shape;680;p33"/>
          <p:cNvSpPr txBox="1"/>
          <p:nvPr>
            <p:ph idx="2" type="subTitle"/>
          </p:nvPr>
        </p:nvSpPr>
        <p:spPr>
          <a:xfrm>
            <a:off x="4831975" y="1963672"/>
            <a:ext cx="2907600" cy="42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Venus</a:t>
            </a:r>
            <a:endParaRPr sz="2800"/>
          </a:p>
        </p:txBody>
      </p:sp>
      <p:grpSp>
        <p:nvGrpSpPr>
          <p:cNvPr id="681" name="Google Shape;681;p33"/>
          <p:cNvGrpSpPr/>
          <p:nvPr/>
        </p:nvGrpSpPr>
        <p:grpSpPr>
          <a:xfrm>
            <a:off x="296912" y="327209"/>
            <a:ext cx="947890" cy="947329"/>
            <a:chOff x="7059662" y="384359"/>
            <a:chExt cx="947890" cy="947329"/>
          </a:xfrm>
        </p:grpSpPr>
        <p:sp>
          <p:nvSpPr>
            <p:cNvPr id="682" name="Google Shape;682;p33"/>
            <p:cNvSpPr/>
            <p:nvPr/>
          </p:nvSpPr>
          <p:spPr>
            <a:xfrm>
              <a:off x="7299026" y="622743"/>
              <a:ext cx="467868" cy="467868"/>
            </a:xfrm>
            <a:custGeom>
              <a:rect b="b" l="l" r="r" t="t"/>
              <a:pathLst>
                <a:path extrusionOk="0" h="467868" w="467868">
                  <a:moveTo>
                    <a:pt x="233966" y="467742"/>
                  </a:moveTo>
                  <a:cubicBezTo>
                    <a:pt x="104769" y="467837"/>
                    <a:pt x="-44" y="363176"/>
                    <a:pt x="-139" y="233979"/>
                  </a:cubicBezTo>
                  <a:cubicBezTo>
                    <a:pt x="-235" y="104782"/>
                    <a:pt x="104426" y="-31"/>
                    <a:pt x="233623" y="-126"/>
                  </a:cubicBezTo>
                  <a:cubicBezTo>
                    <a:pt x="362820" y="-221"/>
                    <a:pt x="467633" y="104439"/>
                    <a:pt x="467729" y="233637"/>
                  </a:cubicBezTo>
                  <a:cubicBezTo>
                    <a:pt x="467814" y="349299"/>
                    <a:pt x="383356" y="447663"/>
                    <a:pt x="269018" y="465075"/>
                  </a:cubicBezTo>
                  <a:cubicBezTo>
                    <a:pt x="257416" y="466856"/>
                    <a:pt x="245701" y="467742"/>
                    <a:pt x="233966" y="467742"/>
                  </a:cubicBezTo>
                  <a:close/>
                  <a:moveTo>
                    <a:pt x="234918" y="16352"/>
                  </a:moveTo>
                  <a:cubicBezTo>
                    <a:pt x="223889" y="16324"/>
                    <a:pt x="212868" y="17152"/>
                    <a:pt x="201962" y="18829"/>
                  </a:cubicBezTo>
                  <a:cubicBezTo>
                    <a:pt x="83128" y="36907"/>
                    <a:pt x="1451" y="147902"/>
                    <a:pt x="19530" y="266736"/>
                  </a:cubicBezTo>
                  <a:cubicBezTo>
                    <a:pt x="37618" y="385570"/>
                    <a:pt x="148603" y="467247"/>
                    <a:pt x="267447" y="449168"/>
                  </a:cubicBezTo>
                  <a:cubicBezTo>
                    <a:pt x="386280" y="431090"/>
                    <a:pt x="467957" y="320095"/>
                    <a:pt x="449869" y="201261"/>
                  </a:cubicBezTo>
                  <a:cubicBezTo>
                    <a:pt x="433705" y="95000"/>
                    <a:pt x="342398" y="16457"/>
                    <a:pt x="234918" y="163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33"/>
            <p:cNvSpPr/>
            <p:nvPr/>
          </p:nvSpPr>
          <p:spPr>
            <a:xfrm>
              <a:off x="7801278" y="780700"/>
              <a:ext cx="206274" cy="42925"/>
            </a:xfrm>
            <a:custGeom>
              <a:rect b="b" l="l" r="r" t="t"/>
              <a:pathLst>
                <a:path extrusionOk="0" h="42925" w="206274">
                  <a:moveTo>
                    <a:pt x="6986" y="42799"/>
                  </a:moveTo>
                  <a:cubicBezTo>
                    <a:pt x="3433" y="42828"/>
                    <a:pt x="414" y="40218"/>
                    <a:pt x="-62" y="36703"/>
                  </a:cubicBezTo>
                  <a:cubicBezTo>
                    <a:pt x="-634" y="32789"/>
                    <a:pt x="2033" y="29150"/>
                    <a:pt x="5938" y="28512"/>
                  </a:cubicBezTo>
                  <a:lnTo>
                    <a:pt x="197867" y="-63"/>
                  </a:lnTo>
                  <a:cubicBezTo>
                    <a:pt x="201792" y="-578"/>
                    <a:pt x="205420" y="2118"/>
                    <a:pt x="206059" y="6033"/>
                  </a:cubicBezTo>
                  <a:cubicBezTo>
                    <a:pt x="206630" y="9919"/>
                    <a:pt x="203944" y="13539"/>
                    <a:pt x="200058" y="14129"/>
                  </a:cubicBezTo>
                  <a:lnTo>
                    <a:pt x="8034" y="42704"/>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33"/>
            <p:cNvSpPr/>
            <p:nvPr/>
          </p:nvSpPr>
          <p:spPr>
            <a:xfrm>
              <a:off x="7059662" y="892224"/>
              <a:ext cx="206274" cy="42844"/>
            </a:xfrm>
            <a:custGeom>
              <a:rect b="b" l="l" r="r" t="t"/>
              <a:pathLst>
                <a:path extrusionOk="0" h="42844" w="206274">
                  <a:moveTo>
                    <a:pt x="6986" y="42718"/>
                  </a:moveTo>
                  <a:cubicBezTo>
                    <a:pt x="3471" y="42671"/>
                    <a:pt x="489" y="40099"/>
                    <a:pt x="-63" y="36622"/>
                  </a:cubicBezTo>
                  <a:cubicBezTo>
                    <a:pt x="-634" y="32736"/>
                    <a:pt x="2052" y="29116"/>
                    <a:pt x="5938" y="28526"/>
                  </a:cubicBezTo>
                  <a:lnTo>
                    <a:pt x="197867" y="-49"/>
                  </a:lnTo>
                  <a:cubicBezTo>
                    <a:pt x="201781" y="-621"/>
                    <a:pt x="205420" y="2046"/>
                    <a:pt x="206058" y="5952"/>
                  </a:cubicBezTo>
                  <a:cubicBezTo>
                    <a:pt x="206630" y="9838"/>
                    <a:pt x="203944" y="13457"/>
                    <a:pt x="200058" y="14048"/>
                  </a:cubicBezTo>
                  <a:lnTo>
                    <a:pt x="8033" y="4262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33"/>
            <p:cNvSpPr/>
            <p:nvPr/>
          </p:nvSpPr>
          <p:spPr>
            <a:xfrm>
              <a:off x="7224844" y="627828"/>
              <a:ext cx="92393" cy="71972"/>
            </a:xfrm>
            <a:custGeom>
              <a:rect b="b" l="l" r="r" t="t"/>
              <a:pathLst>
                <a:path extrusionOk="0" h="71972" w="92393">
                  <a:moveTo>
                    <a:pt x="85073" y="71846"/>
                  </a:moveTo>
                  <a:cubicBezTo>
                    <a:pt x="83529" y="71837"/>
                    <a:pt x="82025" y="71341"/>
                    <a:pt x="80786" y="70417"/>
                  </a:cubicBezTo>
                  <a:lnTo>
                    <a:pt x="2777" y="12791"/>
                  </a:lnTo>
                  <a:cubicBezTo>
                    <a:pt x="-405" y="10448"/>
                    <a:pt x="-1091" y="5971"/>
                    <a:pt x="1252" y="2790"/>
                  </a:cubicBezTo>
                  <a:cubicBezTo>
                    <a:pt x="3596" y="-391"/>
                    <a:pt x="8072" y="-1077"/>
                    <a:pt x="11254" y="1266"/>
                  </a:cubicBezTo>
                  <a:lnTo>
                    <a:pt x="89264" y="58416"/>
                  </a:lnTo>
                  <a:cubicBezTo>
                    <a:pt x="92473" y="60711"/>
                    <a:pt x="93216" y="65169"/>
                    <a:pt x="90921" y="68379"/>
                  </a:cubicBezTo>
                  <a:cubicBezTo>
                    <a:pt x="89568" y="70265"/>
                    <a:pt x="87387" y="71379"/>
                    <a:pt x="85073" y="7137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33"/>
            <p:cNvSpPr/>
            <p:nvPr/>
          </p:nvSpPr>
          <p:spPr>
            <a:xfrm>
              <a:off x="7749988" y="1015962"/>
              <a:ext cx="91845" cy="71697"/>
            </a:xfrm>
            <a:custGeom>
              <a:rect b="b" l="l" r="r" t="t"/>
              <a:pathLst>
                <a:path extrusionOk="0" h="71697" w="91845">
                  <a:moveTo>
                    <a:pt x="85041" y="71570"/>
                  </a:moveTo>
                  <a:cubicBezTo>
                    <a:pt x="83536" y="71599"/>
                    <a:pt x="82060" y="71132"/>
                    <a:pt x="80850" y="70237"/>
                  </a:cubicBezTo>
                  <a:lnTo>
                    <a:pt x="2745" y="12516"/>
                  </a:lnTo>
                  <a:cubicBezTo>
                    <a:pt x="-398" y="10153"/>
                    <a:pt x="-1074" y="5705"/>
                    <a:pt x="1221" y="2514"/>
                  </a:cubicBezTo>
                  <a:cubicBezTo>
                    <a:pt x="3545" y="-353"/>
                    <a:pt x="7679" y="-972"/>
                    <a:pt x="10746" y="1086"/>
                  </a:cubicBezTo>
                  <a:lnTo>
                    <a:pt x="88851" y="58712"/>
                  </a:lnTo>
                  <a:cubicBezTo>
                    <a:pt x="92004" y="61083"/>
                    <a:pt x="92642" y="65560"/>
                    <a:pt x="90280" y="68713"/>
                  </a:cubicBezTo>
                  <a:cubicBezTo>
                    <a:pt x="88927" y="70513"/>
                    <a:pt x="86813" y="71570"/>
                    <a:pt x="84565" y="7157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33"/>
            <p:cNvSpPr/>
            <p:nvPr/>
          </p:nvSpPr>
          <p:spPr>
            <a:xfrm>
              <a:off x="7691527" y="549495"/>
              <a:ext cx="71352" cy="92299"/>
            </a:xfrm>
            <a:custGeom>
              <a:rect b="b" l="l" r="r" t="t"/>
              <a:pathLst>
                <a:path extrusionOk="0" h="92299" w="71352">
                  <a:moveTo>
                    <a:pt x="7009" y="92172"/>
                  </a:moveTo>
                  <a:cubicBezTo>
                    <a:pt x="5504" y="92201"/>
                    <a:pt x="4028" y="91734"/>
                    <a:pt x="2818" y="90839"/>
                  </a:cubicBezTo>
                  <a:cubicBezTo>
                    <a:pt x="-354" y="88582"/>
                    <a:pt x="-1088" y="84181"/>
                    <a:pt x="1170" y="81009"/>
                  </a:cubicBezTo>
                  <a:cubicBezTo>
                    <a:pt x="1208" y="80952"/>
                    <a:pt x="1256" y="80895"/>
                    <a:pt x="1294" y="80838"/>
                  </a:cubicBezTo>
                  <a:lnTo>
                    <a:pt x="58444" y="2733"/>
                  </a:lnTo>
                  <a:cubicBezTo>
                    <a:pt x="60815" y="-420"/>
                    <a:pt x="65292" y="-1068"/>
                    <a:pt x="68445" y="1304"/>
                  </a:cubicBezTo>
                  <a:cubicBezTo>
                    <a:pt x="71426" y="3552"/>
                    <a:pt x="72103" y="7762"/>
                    <a:pt x="69969" y="10829"/>
                  </a:cubicBezTo>
                  <a:lnTo>
                    <a:pt x="12343" y="88934"/>
                  </a:lnTo>
                  <a:cubicBezTo>
                    <a:pt x="11142" y="90763"/>
                    <a:pt x="9180" y="91953"/>
                    <a:pt x="7009" y="9217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33"/>
            <p:cNvSpPr/>
            <p:nvPr/>
          </p:nvSpPr>
          <p:spPr>
            <a:xfrm>
              <a:off x="7303673" y="1074129"/>
              <a:ext cx="71941" cy="92396"/>
            </a:xfrm>
            <a:custGeom>
              <a:rect b="b" l="l" r="r" t="t"/>
              <a:pathLst>
                <a:path extrusionOk="0" h="92396" w="71941">
                  <a:moveTo>
                    <a:pt x="7005" y="92271"/>
                  </a:moveTo>
                  <a:cubicBezTo>
                    <a:pt x="3005" y="92223"/>
                    <a:pt x="-196" y="88937"/>
                    <a:pt x="-139" y="84937"/>
                  </a:cubicBezTo>
                  <a:cubicBezTo>
                    <a:pt x="-120" y="83470"/>
                    <a:pt x="347" y="82041"/>
                    <a:pt x="1195" y="80841"/>
                  </a:cubicBezTo>
                  <a:lnTo>
                    <a:pt x="58916" y="2831"/>
                  </a:lnTo>
                  <a:cubicBezTo>
                    <a:pt x="61174" y="-341"/>
                    <a:pt x="65575" y="-1074"/>
                    <a:pt x="68746" y="1183"/>
                  </a:cubicBezTo>
                  <a:cubicBezTo>
                    <a:pt x="68804" y="1221"/>
                    <a:pt x="68861" y="1269"/>
                    <a:pt x="68918" y="1307"/>
                  </a:cubicBezTo>
                  <a:cubicBezTo>
                    <a:pt x="72061" y="3669"/>
                    <a:pt x="72737" y="8117"/>
                    <a:pt x="70442" y="11308"/>
                  </a:cubicBezTo>
                  <a:lnTo>
                    <a:pt x="12720" y="89318"/>
                  </a:lnTo>
                  <a:cubicBezTo>
                    <a:pt x="11387" y="91156"/>
                    <a:pt x="9272" y="92252"/>
                    <a:pt x="7005" y="9227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33"/>
            <p:cNvSpPr/>
            <p:nvPr/>
          </p:nvSpPr>
          <p:spPr>
            <a:xfrm>
              <a:off x="7456623" y="384359"/>
              <a:ext cx="42770" cy="205714"/>
            </a:xfrm>
            <a:custGeom>
              <a:rect b="b" l="l" r="r" t="t"/>
              <a:pathLst>
                <a:path extrusionOk="0" h="205714" w="42770">
                  <a:moveTo>
                    <a:pt x="35506" y="205588"/>
                  </a:moveTo>
                  <a:cubicBezTo>
                    <a:pt x="31953" y="205617"/>
                    <a:pt x="28934" y="203007"/>
                    <a:pt x="28457" y="199492"/>
                  </a:cubicBezTo>
                  <a:lnTo>
                    <a:pt x="-118" y="7563"/>
                  </a:lnTo>
                  <a:cubicBezTo>
                    <a:pt x="-422" y="3630"/>
                    <a:pt x="2521" y="191"/>
                    <a:pt x="6455" y="-104"/>
                  </a:cubicBezTo>
                  <a:cubicBezTo>
                    <a:pt x="9998" y="-381"/>
                    <a:pt x="13208" y="1991"/>
                    <a:pt x="13980" y="5468"/>
                  </a:cubicBezTo>
                  <a:lnTo>
                    <a:pt x="42555" y="197397"/>
                  </a:lnTo>
                  <a:cubicBezTo>
                    <a:pt x="43126" y="201283"/>
                    <a:pt x="40440" y="204902"/>
                    <a:pt x="36554" y="20549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33"/>
            <p:cNvSpPr/>
            <p:nvPr/>
          </p:nvSpPr>
          <p:spPr>
            <a:xfrm>
              <a:off x="7568009" y="1125442"/>
              <a:ext cx="42922" cy="206246"/>
            </a:xfrm>
            <a:custGeom>
              <a:rect b="b" l="l" r="r" t="t"/>
              <a:pathLst>
                <a:path extrusionOk="0" h="206246" w="42922">
                  <a:moveTo>
                    <a:pt x="35562" y="206121"/>
                  </a:moveTo>
                  <a:cubicBezTo>
                    <a:pt x="32048" y="206073"/>
                    <a:pt x="29066" y="203501"/>
                    <a:pt x="28514" y="200025"/>
                  </a:cubicBezTo>
                  <a:lnTo>
                    <a:pt x="-61" y="8096"/>
                  </a:lnTo>
                  <a:cubicBezTo>
                    <a:pt x="-642" y="4181"/>
                    <a:pt x="2072" y="533"/>
                    <a:pt x="5987" y="-48"/>
                  </a:cubicBezTo>
                  <a:cubicBezTo>
                    <a:pt x="9902" y="-629"/>
                    <a:pt x="13550" y="2086"/>
                    <a:pt x="14131" y="6001"/>
                  </a:cubicBezTo>
                  <a:lnTo>
                    <a:pt x="42706" y="197929"/>
                  </a:lnTo>
                  <a:cubicBezTo>
                    <a:pt x="43277" y="201815"/>
                    <a:pt x="40592" y="205435"/>
                    <a:pt x="36705" y="20602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33"/>
            <p:cNvSpPr/>
            <p:nvPr/>
          </p:nvSpPr>
          <p:spPr>
            <a:xfrm>
              <a:off x="7346727" y="860011"/>
              <a:ext cx="136500" cy="186595"/>
            </a:xfrm>
            <a:custGeom>
              <a:rect b="b" l="l" r="r" t="t"/>
              <a:pathLst>
                <a:path extrusionOk="0" h="186595" w="136500">
                  <a:moveTo>
                    <a:pt x="133973" y="186469"/>
                  </a:moveTo>
                  <a:lnTo>
                    <a:pt x="133211" y="186469"/>
                  </a:lnTo>
                  <a:cubicBezTo>
                    <a:pt x="53658" y="160275"/>
                    <a:pt x="-101" y="86008"/>
                    <a:pt x="-139" y="2255"/>
                  </a:cubicBezTo>
                  <a:cubicBezTo>
                    <a:pt x="-139" y="941"/>
                    <a:pt x="927" y="-126"/>
                    <a:pt x="2242" y="-126"/>
                  </a:cubicBezTo>
                  <a:cubicBezTo>
                    <a:pt x="3556" y="-126"/>
                    <a:pt x="4623" y="941"/>
                    <a:pt x="4623" y="2255"/>
                  </a:cubicBezTo>
                  <a:cubicBezTo>
                    <a:pt x="4795" y="83856"/>
                    <a:pt x="57230" y="156170"/>
                    <a:pt x="134734" y="181706"/>
                  </a:cubicBezTo>
                  <a:cubicBezTo>
                    <a:pt x="135963" y="182116"/>
                    <a:pt x="136630" y="183421"/>
                    <a:pt x="136259" y="184659"/>
                  </a:cubicBezTo>
                  <a:cubicBezTo>
                    <a:pt x="136030" y="185735"/>
                    <a:pt x="135068" y="186497"/>
                    <a:pt x="133973" y="1864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33"/>
            <p:cNvSpPr/>
            <p:nvPr/>
          </p:nvSpPr>
          <p:spPr>
            <a:xfrm>
              <a:off x="7389144" y="910715"/>
              <a:ext cx="58706" cy="75121"/>
            </a:xfrm>
            <a:custGeom>
              <a:rect b="b" l="l" r="r" t="t"/>
              <a:pathLst>
                <a:path extrusionOk="0" h="75121" w="58706">
                  <a:moveTo>
                    <a:pt x="56218" y="74995"/>
                  </a:moveTo>
                  <a:cubicBezTo>
                    <a:pt x="55703" y="74986"/>
                    <a:pt x="55208" y="74814"/>
                    <a:pt x="54789" y="74519"/>
                  </a:cubicBezTo>
                  <a:cubicBezTo>
                    <a:pt x="30157" y="56383"/>
                    <a:pt x="11174" y="31657"/>
                    <a:pt x="20" y="3177"/>
                  </a:cubicBezTo>
                  <a:cubicBezTo>
                    <a:pt x="-446" y="1938"/>
                    <a:pt x="144" y="557"/>
                    <a:pt x="1354" y="33"/>
                  </a:cubicBezTo>
                  <a:cubicBezTo>
                    <a:pt x="2592" y="-433"/>
                    <a:pt x="3973" y="157"/>
                    <a:pt x="4497" y="1367"/>
                  </a:cubicBezTo>
                  <a:cubicBezTo>
                    <a:pt x="15250" y="29018"/>
                    <a:pt x="33653" y="53031"/>
                    <a:pt x="57551" y="70614"/>
                  </a:cubicBezTo>
                  <a:cubicBezTo>
                    <a:pt x="58627" y="71366"/>
                    <a:pt x="58894" y="72852"/>
                    <a:pt x="58132" y="73928"/>
                  </a:cubicBezTo>
                  <a:cubicBezTo>
                    <a:pt x="58132" y="73938"/>
                    <a:pt x="58123" y="73938"/>
                    <a:pt x="58123" y="73947"/>
                  </a:cubicBezTo>
                  <a:cubicBezTo>
                    <a:pt x="57684" y="74576"/>
                    <a:pt x="56980" y="74957"/>
                    <a:pt x="56218" y="7499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33"/>
            <p:cNvSpPr/>
            <p:nvPr/>
          </p:nvSpPr>
          <p:spPr>
            <a:xfrm>
              <a:off x="7574791" y="671654"/>
              <a:ext cx="131636" cy="155591"/>
            </a:xfrm>
            <a:custGeom>
              <a:rect b="b" l="l" r="r" t="t"/>
              <a:pathLst>
                <a:path extrusionOk="0" h="155591" w="131636">
                  <a:moveTo>
                    <a:pt x="129079" y="155465"/>
                  </a:moveTo>
                  <a:cubicBezTo>
                    <a:pt x="127964" y="155446"/>
                    <a:pt x="127012" y="154655"/>
                    <a:pt x="126793" y="153560"/>
                  </a:cubicBezTo>
                  <a:cubicBezTo>
                    <a:pt x="113382" y="85609"/>
                    <a:pt x="66004" y="29316"/>
                    <a:pt x="1348" y="4494"/>
                  </a:cubicBezTo>
                  <a:cubicBezTo>
                    <a:pt x="148" y="4008"/>
                    <a:pt x="-442" y="2655"/>
                    <a:pt x="15" y="1446"/>
                  </a:cubicBezTo>
                  <a:cubicBezTo>
                    <a:pt x="463" y="207"/>
                    <a:pt x="1825" y="-431"/>
                    <a:pt x="3063" y="17"/>
                  </a:cubicBezTo>
                  <a:cubicBezTo>
                    <a:pt x="69195" y="25391"/>
                    <a:pt x="117677" y="82932"/>
                    <a:pt x="131460" y="152417"/>
                  </a:cubicBezTo>
                  <a:cubicBezTo>
                    <a:pt x="131689" y="153703"/>
                    <a:pt x="130841" y="154941"/>
                    <a:pt x="129555" y="15517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33"/>
            <p:cNvSpPr/>
            <p:nvPr/>
          </p:nvSpPr>
          <p:spPr>
            <a:xfrm>
              <a:off x="7622992" y="752938"/>
              <a:ext cx="36787" cy="55161"/>
            </a:xfrm>
            <a:custGeom>
              <a:rect b="b" l="l" r="r" t="t"/>
              <a:pathLst>
                <a:path extrusionOk="0" h="55161" w="36787">
                  <a:moveTo>
                    <a:pt x="33920" y="54750"/>
                  </a:moveTo>
                  <a:cubicBezTo>
                    <a:pt x="32815" y="54750"/>
                    <a:pt x="31834" y="54007"/>
                    <a:pt x="31538" y="52940"/>
                  </a:cubicBezTo>
                  <a:cubicBezTo>
                    <a:pt x="26995" y="33585"/>
                    <a:pt x="16098" y="16316"/>
                    <a:pt x="582" y="3886"/>
                  </a:cubicBezTo>
                  <a:cubicBezTo>
                    <a:pt x="-342" y="3019"/>
                    <a:pt x="-380" y="1572"/>
                    <a:pt x="477" y="657"/>
                  </a:cubicBezTo>
                  <a:cubicBezTo>
                    <a:pt x="515" y="619"/>
                    <a:pt x="544" y="581"/>
                    <a:pt x="582" y="553"/>
                  </a:cubicBezTo>
                  <a:cubicBezTo>
                    <a:pt x="1506" y="-352"/>
                    <a:pt x="2992" y="-352"/>
                    <a:pt x="3916" y="553"/>
                  </a:cubicBezTo>
                  <a:cubicBezTo>
                    <a:pt x="20270" y="13621"/>
                    <a:pt x="31776" y="31804"/>
                    <a:pt x="36586" y="52178"/>
                  </a:cubicBezTo>
                  <a:cubicBezTo>
                    <a:pt x="36882" y="53464"/>
                    <a:pt x="36082" y="54740"/>
                    <a:pt x="34796" y="55036"/>
                  </a:cubicBezTo>
                  <a:cubicBezTo>
                    <a:pt x="34787" y="55036"/>
                    <a:pt x="34787" y="55036"/>
                    <a:pt x="34777" y="5503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95" name="Google Shape;695;p33"/>
          <p:cNvSpPr/>
          <p:nvPr/>
        </p:nvSpPr>
        <p:spPr>
          <a:xfrm rot="1534710">
            <a:off x="1391572" y="4195096"/>
            <a:ext cx="356859" cy="357394"/>
          </a:xfrm>
          <a:custGeom>
            <a:rect b="b" l="l" r="r" t="t"/>
            <a:pathLst>
              <a:path extrusionOk="0" h="393131" w="392542">
                <a:moveTo>
                  <a:pt x="89547" y="392313"/>
                </a:moveTo>
                <a:cubicBezTo>
                  <a:pt x="86918" y="392313"/>
                  <a:pt x="84384" y="391294"/>
                  <a:pt x="82498" y="389455"/>
                </a:cubicBezTo>
                <a:lnTo>
                  <a:pt x="2107" y="309064"/>
                </a:lnTo>
                <a:cubicBezTo>
                  <a:pt x="-1702" y="305178"/>
                  <a:pt x="-1702" y="298949"/>
                  <a:pt x="2107" y="295062"/>
                </a:cubicBezTo>
                <a:lnTo>
                  <a:pt x="101072" y="196097"/>
                </a:lnTo>
                <a:lnTo>
                  <a:pt x="2107" y="97228"/>
                </a:lnTo>
                <a:cubicBezTo>
                  <a:pt x="-1702" y="93342"/>
                  <a:pt x="-1702" y="87113"/>
                  <a:pt x="2107" y="83226"/>
                </a:cubicBezTo>
                <a:lnTo>
                  <a:pt x="82498" y="2835"/>
                </a:lnTo>
                <a:cubicBezTo>
                  <a:pt x="86061" y="-1032"/>
                  <a:pt x="92090" y="-1270"/>
                  <a:pt x="95958" y="2292"/>
                </a:cubicBezTo>
                <a:cubicBezTo>
                  <a:pt x="96148" y="2464"/>
                  <a:pt x="96329" y="2645"/>
                  <a:pt x="96501" y="2835"/>
                </a:cubicBezTo>
                <a:lnTo>
                  <a:pt x="195465" y="102181"/>
                </a:lnTo>
                <a:lnTo>
                  <a:pt x="294334" y="3216"/>
                </a:lnTo>
                <a:cubicBezTo>
                  <a:pt x="297897" y="-651"/>
                  <a:pt x="303926" y="-889"/>
                  <a:pt x="307793" y="2673"/>
                </a:cubicBezTo>
                <a:cubicBezTo>
                  <a:pt x="307984" y="2845"/>
                  <a:pt x="308165" y="3026"/>
                  <a:pt x="308336" y="3216"/>
                </a:cubicBezTo>
                <a:lnTo>
                  <a:pt x="388727" y="83607"/>
                </a:lnTo>
                <a:cubicBezTo>
                  <a:pt x="392595" y="87170"/>
                  <a:pt x="392832" y="93199"/>
                  <a:pt x="389270" y="97066"/>
                </a:cubicBezTo>
                <a:cubicBezTo>
                  <a:pt x="389099" y="97256"/>
                  <a:pt x="388918" y="97438"/>
                  <a:pt x="388727" y="97609"/>
                </a:cubicBezTo>
                <a:lnTo>
                  <a:pt x="289858" y="196479"/>
                </a:lnTo>
                <a:lnTo>
                  <a:pt x="388727" y="295443"/>
                </a:lnTo>
                <a:cubicBezTo>
                  <a:pt x="392595" y="299006"/>
                  <a:pt x="392832" y="305035"/>
                  <a:pt x="389270" y="308902"/>
                </a:cubicBezTo>
                <a:cubicBezTo>
                  <a:pt x="389099" y="309093"/>
                  <a:pt x="388918" y="309274"/>
                  <a:pt x="388727" y="309445"/>
                </a:cubicBezTo>
                <a:lnTo>
                  <a:pt x="308336" y="389836"/>
                </a:lnTo>
                <a:cubicBezTo>
                  <a:pt x="304765" y="393703"/>
                  <a:pt x="298745" y="393941"/>
                  <a:pt x="294877" y="390379"/>
                </a:cubicBezTo>
                <a:cubicBezTo>
                  <a:pt x="294687" y="390208"/>
                  <a:pt x="294506" y="390026"/>
                  <a:pt x="294334" y="389836"/>
                </a:cubicBezTo>
                <a:lnTo>
                  <a:pt x="195465" y="290871"/>
                </a:lnTo>
                <a:lnTo>
                  <a:pt x="96501" y="389836"/>
                </a:lnTo>
                <a:cubicBezTo>
                  <a:pt x="94615" y="391560"/>
                  <a:pt x="92100" y="392455"/>
                  <a:pt x="89547" y="392313"/>
                </a:cubicBezTo>
                <a:close/>
                <a:moveTo>
                  <a:pt x="11347" y="302206"/>
                </a:moveTo>
                <a:lnTo>
                  <a:pt x="89547" y="380501"/>
                </a:lnTo>
                <a:lnTo>
                  <a:pt x="191369" y="278584"/>
                </a:lnTo>
                <a:cubicBezTo>
                  <a:pt x="192484" y="277546"/>
                  <a:pt x="193941" y="276965"/>
                  <a:pt x="195465" y="276965"/>
                </a:cubicBezTo>
                <a:lnTo>
                  <a:pt x="195465" y="276965"/>
                </a:lnTo>
                <a:cubicBezTo>
                  <a:pt x="196961" y="276955"/>
                  <a:pt x="198399" y="277536"/>
                  <a:pt x="199466" y="278584"/>
                </a:cubicBezTo>
                <a:lnTo>
                  <a:pt x="301764" y="380311"/>
                </a:lnTo>
                <a:lnTo>
                  <a:pt x="379965" y="302015"/>
                </a:lnTo>
                <a:lnTo>
                  <a:pt x="278047" y="200193"/>
                </a:lnTo>
                <a:cubicBezTo>
                  <a:pt x="275856" y="197936"/>
                  <a:pt x="275856" y="194355"/>
                  <a:pt x="278047" y="192097"/>
                </a:cubicBezTo>
                <a:lnTo>
                  <a:pt x="379965" y="90179"/>
                </a:lnTo>
                <a:lnTo>
                  <a:pt x="301764" y="11980"/>
                </a:lnTo>
                <a:lnTo>
                  <a:pt x="199847" y="113897"/>
                </a:lnTo>
                <a:cubicBezTo>
                  <a:pt x="197551" y="115992"/>
                  <a:pt x="194046" y="115992"/>
                  <a:pt x="191751" y="113897"/>
                </a:cubicBezTo>
                <a:lnTo>
                  <a:pt x="89928" y="11980"/>
                </a:lnTo>
                <a:lnTo>
                  <a:pt x="11728" y="90179"/>
                </a:lnTo>
                <a:lnTo>
                  <a:pt x="113550" y="192097"/>
                </a:lnTo>
                <a:cubicBezTo>
                  <a:pt x="115741" y="194355"/>
                  <a:pt x="115741" y="197936"/>
                  <a:pt x="113550" y="20019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6" name="Google Shape;696;p33"/>
          <p:cNvGrpSpPr/>
          <p:nvPr/>
        </p:nvGrpSpPr>
        <p:grpSpPr>
          <a:xfrm>
            <a:off x="7532504" y="938889"/>
            <a:ext cx="389000" cy="456343"/>
            <a:chOff x="7772529" y="1017714"/>
            <a:chExt cx="389000" cy="456343"/>
          </a:xfrm>
        </p:grpSpPr>
        <p:sp>
          <p:nvSpPr>
            <p:cNvPr id="697" name="Google Shape;697;p33"/>
            <p:cNvSpPr/>
            <p:nvPr/>
          </p:nvSpPr>
          <p:spPr>
            <a:xfrm>
              <a:off x="7772529" y="1190117"/>
              <a:ext cx="389000" cy="120586"/>
            </a:xfrm>
            <a:custGeom>
              <a:rect b="b" l="l" r="r" t="t"/>
              <a:pathLst>
                <a:path extrusionOk="0" h="120586" w="389000">
                  <a:moveTo>
                    <a:pt x="379488" y="120356"/>
                  </a:moveTo>
                  <a:lnTo>
                    <a:pt x="8013" y="120356"/>
                  </a:lnTo>
                  <a:cubicBezTo>
                    <a:pt x="3174" y="120356"/>
                    <a:pt x="-750" y="116432"/>
                    <a:pt x="-750" y="111593"/>
                  </a:cubicBezTo>
                  <a:lnTo>
                    <a:pt x="-750" y="8533"/>
                  </a:lnTo>
                  <a:cubicBezTo>
                    <a:pt x="-750" y="3694"/>
                    <a:pt x="3174" y="-230"/>
                    <a:pt x="8013" y="-230"/>
                  </a:cubicBezTo>
                  <a:lnTo>
                    <a:pt x="379488" y="-230"/>
                  </a:lnTo>
                  <a:cubicBezTo>
                    <a:pt x="384327" y="-230"/>
                    <a:pt x="388251" y="3694"/>
                    <a:pt x="388251" y="8533"/>
                  </a:cubicBezTo>
                  <a:lnTo>
                    <a:pt x="388251" y="111593"/>
                  </a:lnTo>
                  <a:cubicBezTo>
                    <a:pt x="388251" y="116432"/>
                    <a:pt x="384327" y="120356"/>
                    <a:pt x="379488" y="120356"/>
                  </a:cubicBezTo>
                  <a:close/>
                  <a:moveTo>
                    <a:pt x="11156" y="108927"/>
                  </a:moveTo>
                  <a:lnTo>
                    <a:pt x="376821" y="108927"/>
                  </a:lnTo>
                  <a:lnTo>
                    <a:pt x="376821" y="11200"/>
                  </a:lnTo>
                  <a:lnTo>
                    <a:pt x="10680" y="1120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33"/>
            <p:cNvSpPr/>
            <p:nvPr/>
          </p:nvSpPr>
          <p:spPr>
            <a:xfrm>
              <a:off x="7892639" y="1017714"/>
              <a:ext cx="148209" cy="148209"/>
            </a:xfrm>
            <a:custGeom>
              <a:rect b="b" l="l" r="r" t="t"/>
              <a:pathLst>
                <a:path extrusionOk="0" h="148209" w="148209">
                  <a:moveTo>
                    <a:pt x="73450" y="147979"/>
                  </a:moveTo>
                  <a:cubicBezTo>
                    <a:pt x="32521" y="148036"/>
                    <a:pt x="-702" y="114899"/>
                    <a:pt x="-750" y="73970"/>
                  </a:cubicBezTo>
                  <a:cubicBezTo>
                    <a:pt x="-797" y="33041"/>
                    <a:pt x="32331" y="-173"/>
                    <a:pt x="73260" y="-230"/>
                  </a:cubicBezTo>
                  <a:cubicBezTo>
                    <a:pt x="114189" y="-278"/>
                    <a:pt x="147412" y="32850"/>
                    <a:pt x="147459" y="73779"/>
                  </a:cubicBezTo>
                  <a:cubicBezTo>
                    <a:pt x="147459" y="73807"/>
                    <a:pt x="147459" y="73846"/>
                    <a:pt x="147459" y="73874"/>
                  </a:cubicBezTo>
                  <a:cubicBezTo>
                    <a:pt x="147412" y="114746"/>
                    <a:pt x="114322" y="147874"/>
                    <a:pt x="73450" y="147979"/>
                  </a:cubicBezTo>
                  <a:close/>
                  <a:moveTo>
                    <a:pt x="73450" y="11200"/>
                  </a:moveTo>
                  <a:cubicBezTo>
                    <a:pt x="38836" y="11143"/>
                    <a:pt x="10737" y="39165"/>
                    <a:pt x="10680" y="73779"/>
                  </a:cubicBezTo>
                  <a:cubicBezTo>
                    <a:pt x="10633" y="108393"/>
                    <a:pt x="38646" y="136491"/>
                    <a:pt x="73260" y="136549"/>
                  </a:cubicBezTo>
                  <a:cubicBezTo>
                    <a:pt x="107873" y="136597"/>
                    <a:pt x="135972" y="108583"/>
                    <a:pt x="136029" y="73970"/>
                  </a:cubicBezTo>
                  <a:cubicBezTo>
                    <a:pt x="136029" y="73941"/>
                    <a:pt x="136029" y="73903"/>
                    <a:pt x="136029" y="73874"/>
                  </a:cubicBezTo>
                  <a:cubicBezTo>
                    <a:pt x="135972" y="39318"/>
                    <a:pt x="108006" y="11305"/>
                    <a:pt x="73450" y="1120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33"/>
            <p:cNvSpPr/>
            <p:nvPr/>
          </p:nvSpPr>
          <p:spPr>
            <a:xfrm>
              <a:off x="7892639" y="1325848"/>
              <a:ext cx="148209" cy="148209"/>
            </a:xfrm>
            <a:custGeom>
              <a:rect b="b" l="l" r="r" t="t"/>
              <a:pathLst>
                <a:path extrusionOk="0" h="148209" w="148209">
                  <a:moveTo>
                    <a:pt x="73450" y="147979"/>
                  </a:moveTo>
                  <a:cubicBezTo>
                    <a:pt x="32521" y="148027"/>
                    <a:pt x="-702" y="114899"/>
                    <a:pt x="-750" y="73970"/>
                  </a:cubicBezTo>
                  <a:cubicBezTo>
                    <a:pt x="-797" y="33041"/>
                    <a:pt x="32331" y="-182"/>
                    <a:pt x="73260" y="-230"/>
                  </a:cubicBezTo>
                  <a:cubicBezTo>
                    <a:pt x="114189" y="-278"/>
                    <a:pt x="147412" y="32851"/>
                    <a:pt x="147459" y="73780"/>
                  </a:cubicBezTo>
                  <a:cubicBezTo>
                    <a:pt x="147459" y="73808"/>
                    <a:pt x="147459" y="73846"/>
                    <a:pt x="147459" y="73874"/>
                  </a:cubicBezTo>
                  <a:cubicBezTo>
                    <a:pt x="147412" y="114746"/>
                    <a:pt x="114322" y="147874"/>
                    <a:pt x="73450" y="147979"/>
                  </a:cubicBezTo>
                  <a:close/>
                  <a:moveTo>
                    <a:pt x="73450" y="11200"/>
                  </a:moveTo>
                  <a:cubicBezTo>
                    <a:pt x="38836" y="11153"/>
                    <a:pt x="10737" y="39165"/>
                    <a:pt x="10680" y="73780"/>
                  </a:cubicBezTo>
                  <a:cubicBezTo>
                    <a:pt x="10633" y="108393"/>
                    <a:pt x="38646" y="136492"/>
                    <a:pt x="73260" y="136549"/>
                  </a:cubicBezTo>
                  <a:cubicBezTo>
                    <a:pt x="107873" y="136597"/>
                    <a:pt x="135972" y="108584"/>
                    <a:pt x="136029" y="73970"/>
                  </a:cubicBezTo>
                  <a:cubicBezTo>
                    <a:pt x="136029" y="73941"/>
                    <a:pt x="136029" y="73903"/>
                    <a:pt x="136029" y="73874"/>
                  </a:cubicBezTo>
                  <a:cubicBezTo>
                    <a:pt x="135972" y="39318"/>
                    <a:pt x="108006" y="11305"/>
                    <a:pt x="73450" y="1120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00" name="Google Shape;700;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Two ideas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Three ideas</a:t>
            </a:r>
            <a:endParaRPr/>
          </a:p>
        </p:txBody>
      </p:sp>
      <p:sp>
        <p:nvSpPr>
          <p:cNvPr id="706" name="Google Shape;706;p34"/>
          <p:cNvSpPr txBox="1"/>
          <p:nvPr>
            <p:ph idx="1" type="subTitle"/>
          </p:nvPr>
        </p:nvSpPr>
        <p:spPr>
          <a:xfrm>
            <a:off x="720000" y="2557862"/>
            <a:ext cx="2431800" cy="7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System</a:t>
            </a:r>
            <a:endParaRPr/>
          </a:p>
        </p:txBody>
      </p:sp>
      <p:sp>
        <p:nvSpPr>
          <p:cNvPr id="707" name="Google Shape;707;p34"/>
          <p:cNvSpPr txBox="1"/>
          <p:nvPr>
            <p:ph idx="2" type="subTitle"/>
          </p:nvPr>
        </p:nvSpPr>
        <p:spPr>
          <a:xfrm>
            <a:off x="3344396" y="2557862"/>
            <a:ext cx="2431800" cy="7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708" name="Google Shape;708;p34"/>
          <p:cNvSpPr txBox="1"/>
          <p:nvPr>
            <p:ph idx="3" type="subTitle"/>
          </p:nvPr>
        </p:nvSpPr>
        <p:spPr>
          <a:xfrm>
            <a:off x="5968792" y="2557862"/>
            <a:ext cx="2431800" cy="7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709" name="Google Shape;709;p34"/>
          <p:cNvSpPr txBox="1"/>
          <p:nvPr>
            <p:ph idx="4" type="subTitle"/>
          </p:nvPr>
        </p:nvSpPr>
        <p:spPr>
          <a:xfrm>
            <a:off x="720000" y="2144600"/>
            <a:ext cx="24318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Mercury</a:t>
            </a:r>
            <a:endParaRPr sz="2800"/>
          </a:p>
        </p:txBody>
      </p:sp>
      <p:sp>
        <p:nvSpPr>
          <p:cNvPr id="710" name="Google Shape;710;p34"/>
          <p:cNvSpPr txBox="1"/>
          <p:nvPr>
            <p:ph idx="5" type="subTitle"/>
          </p:nvPr>
        </p:nvSpPr>
        <p:spPr>
          <a:xfrm>
            <a:off x="5968792" y="2144600"/>
            <a:ext cx="24318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Venus</a:t>
            </a:r>
            <a:endParaRPr sz="2800"/>
          </a:p>
        </p:txBody>
      </p:sp>
      <p:sp>
        <p:nvSpPr>
          <p:cNvPr id="711" name="Google Shape;711;p34"/>
          <p:cNvSpPr txBox="1"/>
          <p:nvPr>
            <p:ph idx="6" type="subTitle"/>
          </p:nvPr>
        </p:nvSpPr>
        <p:spPr>
          <a:xfrm>
            <a:off x="3344396" y="2144600"/>
            <a:ext cx="24318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Mars</a:t>
            </a:r>
            <a:endParaRPr sz="2800"/>
          </a:p>
        </p:txBody>
      </p:sp>
      <p:sp>
        <p:nvSpPr>
          <p:cNvPr id="712" name="Google Shape;712;p34"/>
          <p:cNvSpPr/>
          <p:nvPr/>
        </p:nvSpPr>
        <p:spPr>
          <a:xfrm>
            <a:off x="7070829" y="4246691"/>
            <a:ext cx="357110" cy="357311"/>
          </a:xfrm>
          <a:custGeom>
            <a:rect b="b" l="l" r="r" t="t"/>
            <a:pathLst>
              <a:path extrusionOk="0" h="392650" w="392429">
                <a:moveTo>
                  <a:pt x="301383" y="392358"/>
                </a:moveTo>
                <a:cubicBezTo>
                  <a:pt x="298716" y="392377"/>
                  <a:pt x="296239" y="391310"/>
                  <a:pt x="294430" y="389405"/>
                </a:cubicBezTo>
                <a:lnTo>
                  <a:pt x="195465" y="290535"/>
                </a:lnTo>
                <a:lnTo>
                  <a:pt x="96500" y="389405"/>
                </a:lnTo>
                <a:cubicBezTo>
                  <a:pt x="92881" y="393243"/>
                  <a:pt x="86880" y="393443"/>
                  <a:pt x="83070" y="389853"/>
                </a:cubicBezTo>
                <a:cubicBezTo>
                  <a:pt x="82880" y="389710"/>
                  <a:pt x="82785" y="389557"/>
                  <a:pt x="82594" y="389405"/>
                </a:cubicBezTo>
                <a:lnTo>
                  <a:pt x="2107" y="309014"/>
                </a:lnTo>
                <a:cubicBezTo>
                  <a:pt x="-1702" y="305128"/>
                  <a:pt x="-1702" y="298898"/>
                  <a:pt x="2107" y="295012"/>
                </a:cubicBezTo>
                <a:lnTo>
                  <a:pt x="101072" y="196143"/>
                </a:lnTo>
                <a:lnTo>
                  <a:pt x="2107" y="97178"/>
                </a:lnTo>
                <a:cubicBezTo>
                  <a:pt x="-1702" y="93292"/>
                  <a:pt x="-1702" y="87062"/>
                  <a:pt x="2107" y="83176"/>
                </a:cubicBezTo>
                <a:lnTo>
                  <a:pt x="82594" y="2785"/>
                </a:lnTo>
                <a:cubicBezTo>
                  <a:pt x="86214" y="-1053"/>
                  <a:pt x="92214" y="-1253"/>
                  <a:pt x="96025" y="2338"/>
                </a:cubicBezTo>
                <a:cubicBezTo>
                  <a:pt x="96214" y="2480"/>
                  <a:pt x="96309" y="2633"/>
                  <a:pt x="96500" y="2785"/>
                </a:cubicBezTo>
                <a:lnTo>
                  <a:pt x="195465" y="101750"/>
                </a:lnTo>
                <a:lnTo>
                  <a:pt x="294430" y="2785"/>
                </a:lnTo>
                <a:cubicBezTo>
                  <a:pt x="298049" y="-1053"/>
                  <a:pt x="304050" y="-1253"/>
                  <a:pt x="307860" y="2338"/>
                </a:cubicBezTo>
                <a:cubicBezTo>
                  <a:pt x="308050" y="2480"/>
                  <a:pt x="308145" y="2633"/>
                  <a:pt x="308336" y="2785"/>
                </a:cubicBezTo>
                <a:lnTo>
                  <a:pt x="388823" y="83176"/>
                </a:lnTo>
                <a:cubicBezTo>
                  <a:pt x="392632" y="87062"/>
                  <a:pt x="392632" y="93292"/>
                  <a:pt x="388823" y="97178"/>
                </a:cubicBezTo>
                <a:lnTo>
                  <a:pt x="289858" y="196143"/>
                </a:lnTo>
                <a:lnTo>
                  <a:pt x="388823" y="295012"/>
                </a:lnTo>
                <a:lnTo>
                  <a:pt x="388823" y="295012"/>
                </a:lnTo>
                <a:cubicBezTo>
                  <a:pt x="392632" y="298898"/>
                  <a:pt x="392632" y="305128"/>
                  <a:pt x="388823" y="309014"/>
                </a:cubicBezTo>
                <a:lnTo>
                  <a:pt x="308336" y="389405"/>
                </a:lnTo>
                <a:cubicBezTo>
                  <a:pt x="306527" y="391310"/>
                  <a:pt x="304050" y="392377"/>
                  <a:pt x="301383" y="392358"/>
                </a:cubicBezTo>
                <a:close/>
                <a:moveTo>
                  <a:pt x="195465" y="276724"/>
                </a:moveTo>
                <a:lnTo>
                  <a:pt x="195465" y="276724"/>
                </a:lnTo>
                <a:cubicBezTo>
                  <a:pt x="196989" y="276705"/>
                  <a:pt x="198418" y="277296"/>
                  <a:pt x="199466" y="278343"/>
                </a:cubicBezTo>
                <a:lnTo>
                  <a:pt x="301383" y="380261"/>
                </a:lnTo>
                <a:lnTo>
                  <a:pt x="379583" y="302061"/>
                </a:lnTo>
                <a:lnTo>
                  <a:pt x="277761" y="200143"/>
                </a:lnTo>
                <a:cubicBezTo>
                  <a:pt x="276618" y="199115"/>
                  <a:pt x="276046" y="197657"/>
                  <a:pt x="276046" y="196143"/>
                </a:cubicBezTo>
                <a:cubicBezTo>
                  <a:pt x="276046" y="194600"/>
                  <a:pt x="276618" y="193114"/>
                  <a:pt x="277761" y="192047"/>
                </a:cubicBezTo>
                <a:lnTo>
                  <a:pt x="379583" y="90225"/>
                </a:lnTo>
                <a:lnTo>
                  <a:pt x="301383" y="11929"/>
                </a:lnTo>
                <a:lnTo>
                  <a:pt x="199466" y="113847"/>
                </a:lnTo>
                <a:cubicBezTo>
                  <a:pt x="197180" y="115933"/>
                  <a:pt x="193750" y="115933"/>
                  <a:pt x="191464" y="113847"/>
                </a:cubicBezTo>
                <a:lnTo>
                  <a:pt x="89547" y="11929"/>
                </a:lnTo>
                <a:lnTo>
                  <a:pt x="11347" y="90225"/>
                </a:lnTo>
                <a:lnTo>
                  <a:pt x="113169" y="192047"/>
                </a:lnTo>
                <a:cubicBezTo>
                  <a:pt x="114312" y="193114"/>
                  <a:pt x="114884" y="194600"/>
                  <a:pt x="114884" y="196143"/>
                </a:cubicBezTo>
                <a:cubicBezTo>
                  <a:pt x="114884" y="197657"/>
                  <a:pt x="114312" y="199115"/>
                  <a:pt x="113169" y="200143"/>
                </a:cubicBezTo>
                <a:lnTo>
                  <a:pt x="11347" y="302442"/>
                </a:lnTo>
                <a:lnTo>
                  <a:pt x="89547" y="380642"/>
                </a:lnTo>
                <a:lnTo>
                  <a:pt x="191464" y="278725"/>
                </a:lnTo>
                <a:cubicBezTo>
                  <a:pt x="192417" y="277534"/>
                  <a:pt x="193941" y="276810"/>
                  <a:pt x="195465" y="27672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13" name="Google Shape;713;p34"/>
          <p:cNvGrpSpPr/>
          <p:nvPr/>
        </p:nvGrpSpPr>
        <p:grpSpPr>
          <a:xfrm>
            <a:off x="805379" y="1049514"/>
            <a:ext cx="389000" cy="456343"/>
            <a:chOff x="7772529" y="1017714"/>
            <a:chExt cx="389000" cy="456343"/>
          </a:xfrm>
        </p:grpSpPr>
        <p:sp>
          <p:nvSpPr>
            <p:cNvPr id="714" name="Google Shape;714;p34"/>
            <p:cNvSpPr/>
            <p:nvPr/>
          </p:nvSpPr>
          <p:spPr>
            <a:xfrm>
              <a:off x="7772529" y="1190117"/>
              <a:ext cx="389000" cy="120586"/>
            </a:xfrm>
            <a:custGeom>
              <a:rect b="b" l="l" r="r" t="t"/>
              <a:pathLst>
                <a:path extrusionOk="0" h="120586" w="389000">
                  <a:moveTo>
                    <a:pt x="379488" y="120356"/>
                  </a:moveTo>
                  <a:lnTo>
                    <a:pt x="8013" y="120356"/>
                  </a:lnTo>
                  <a:cubicBezTo>
                    <a:pt x="3174" y="120356"/>
                    <a:pt x="-750" y="116432"/>
                    <a:pt x="-750" y="111593"/>
                  </a:cubicBezTo>
                  <a:lnTo>
                    <a:pt x="-750" y="8533"/>
                  </a:lnTo>
                  <a:cubicBezTo>
                    <a:pt x="-750" y="3694"/>
                    <a:pt x="3174" y="-230"/>
                    <a:pt x="8013" y="-230"/>
                  </a:cubicBezTo>
                  <a:lnTo>
                    <a:pt x="379488" y="-230"/>
                  </a:lnTo>
                  <a:cubicBezTo>
                    <a:pt x="384327" y="-230"/>
                    <a:pt x="388251" y="3694"/>
                    <a:pt x="388251" y="8533"/>
                  </a:cubicBezTo>
                  <a:lnTo>
                    <a:pt x="388251" y="111593"/>
                  </a:lnTo>
                  <a:cubicBezTo>
                    <a:pt x="388251" y="116432"/>
                    <a:pt x="384327" y="120356"/>
                    <a:pt x="379488" y="120356"/>
                  </a:cubicBezTo>
                  <a:close/>
                  <a:moveTo>
                    <a:pt x="11156" y="108927"/>
                  </a:moveTo>
                  <a:lnTo>
                    <a:pt x="376821" y="108927"/>
                  </a:lnTo>
                  <a:lnTo>
                    <a:pt x="376821" y="11200"/>
                  </a:lnTo>
                  <a:lnTo>
                    <a:pt x="10680" y="112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34"/>
            <p:cNvSpPr/>
            <p:nvPr/>
          </p:nvSpPr>
          <p:spPr>
            <a:xfrm>
              <a:off x="7892639" y="1017714"/>
              <a:ext cx="148209" cy="148209"/>
            </a:xfrm>
            <a:custGeom>
              <a:rect b="b" l="l" r="r" t="t"/>
              <a:pathLst>
                <a:path extrusionOk="0" h="148209" w="148209">
                  <a:moveTo>
                    <a:pt x="73450" y="147979"/>
                  </a:moveTo>
                  <a:cubicBezTo>
                    <a:pt x="32521" y="148036"/>
                    <a:pt x="-702" y="114899"/>
                    <a:pt x="-750" y="73970"/>
                  </a:cubicBezTo>
                  <a:cubicBezTo>
                    <a:pt x="-797" y="33041"/>
                    <a:pt x="32331" y="-173"/>
                    <a:pt x="73260" y="-230"/>
                  </a:cubicBezTo>
                  <a:cubicBezTo>
                    <a:pt x="114189" y="-278"/>
                    <a:pt x="147412" y="32850"/>
                    <a:pt x="147459" y="73779"/>
                  </a:cubicBezTo>
                  <a:cubicBezTo>
                    <a:pt x="147459" y="73807"/>
                    <a:pt x="147459" y="73846"/>
                    <a:pt x="147459" y="73874"/>
                  </a:cubicBezTo>
                  <a:cubicBezTo>
                    <a:pt x="147412" y="114746"/>
                    <a:pt x="114322" y="147874"/>
                    <a:pt x="73450" y="147979"/>
                  </a:cubicBezTo>
                  <a:close/>
                  <a:moveTo>
                    <a:pt x="73450" y="11200"/>
                  </a:moveTo>
                  <a:cubicBezTo>
                    <a:pt x="38836" y="11143"/>
                    <a:pt x="10737" y="39165"/>
                    <a:pt x="10680" y="73779"/>
                  </a:cubicBezTo>
                  <a:cubicBezTo>
                    <a:pt x="10633" y="108393"/>
                    <a:pt x="38646" y="136491"/>
                    <a:pt x="73260" y="136549"/>
                  </a:cubicBezTo>
                  <a:cubicBezTo>
                    <a:pt x="107873" y="136597"/>
                    <a:pt x="135972" y="108583"/>
                    <a:pt x="136029" y="73970"/>
                  </a:cubicBezTo>
                  <a:cubicBezTo>
                    <a:pt x="136029" y="73941"/>
                    <a:pt x="136029" y="73903"/>
                    <a:pt x="136029" y="73874"/>
                  </a:cubicBezTo>
                  <a:cubicBezTo>
                    <a:pt x="135972" y="39318"/>
                    <a:pt x="108006" y="11305"/>
                    <a:pt x="73450" y="112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34"/>
            <p:cNvSpPr/>
            <p:nvPr/>
          </p:nvSpPr>
          <p:spPr>
            <a:xfrm>
              <a:off x="7892639" y="1325848"/>
              <a:ext cx="148209" cy="148209"/>
            </a:xfrm>
            <a:custGeom>
              <a:rect b="b" l="l" r="r" t="t"/>
              <a:pathLst>
                <a:path extrusionOk="0" h="148209" w="148209">
                  <a:moveTo>
                    <a:pt x="73450" y="147979"/>
                  </a:moveTo>
                  <a:cubicBezTo>
                    <a:pt x="32521" y="148027"/>
                    <a:pt x="-702" y="114899"/>
                    <a:pt x="-750" y="73970"/>
                  </a:cubicBezTo>
                  <a:cubicBezTo>
                    <a:pt x="-797" y="33041"/>
                    <a:pt x="32331" y="-182"/>
                    <a:pt x="73260" y="-230"/>
                  </a:cubicBezTo>
                  <a:cubicBezTo>
                    <a:pt x="114189" y="-278"/>
                    <a:pt x="147412" y="32851"/>
                    <a:pt x="147459" y="73780"/>
                  </a:cubicBezTo>
                  <a:cubicBezTo>
                    <a:pt x="147459" y="73808"/>
                    <a:pt x="147459" y="73846"/>
                    <a:pt x="147459" y="73874"/>
                  </a:cubicBezTo>
                  <a:cubicBezTo>
                    <a:pt x="147412" y="114746"/>
                    <a:pt x="114322" y="147874"/>
                    <a:pt x="73450" y="147979"/>
                  </a:cubicBezTo>
                  <a:close/>
                  <a:moveTo>
                    <a:pt x="73450" y="11200"/>
                  </a:moveTo>
                  <a:cubicBezTo>
                    <a:pt x="38836" y="11153"/>
                    <a:pt x="10737" y="39165"/>
                    <a:pt x="10680" y="73780"/>
                  </a:cubicBezTo>
                  <a:cubicBezTo>
                    <a:pt x="10633" y="108393"/>
                    <a:pt x="38646" y="136492"/>
                    <a:pt x="73260" y="136549"/>
                  </a:cubicBezTo>
                  <a:cubicBezTo>
                    <a:pt x="107873" y="136597"/>
                    <a:pt x="135972" y="108584"/>
                    <a:pt x="136029" y="73970"/>
                  </a:cubicBezTo>
                  <a:cubicBezTo>
                    <a:pt x="136029" y="73941"/>
                    <a:pt x="136029" y="73903"/>
                    <a:pt x="136029" y="73874"/>
                  </a:cubicBezTo>
                  <a:cubicBezTo>
                    <a:pt x="135972" y="39318"/>
                    <a:pt x="108006" y="11305"/>
                    <a:pt x="73450" y="1120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17" name="Google Shape;717;p34"/>
          <p:cNvGrpSpPr/>
          <p:nvPr/>
        </p:nvGrpSpPr>
        <p:grpSpPr>
          <a:xfrm>
            <a:off x="7712690" y="967633"/>
            <a:ext cx="590249" cy="600107"/>
            <a:chOff x="6137172" y="-1843083"/>
            <a:chExt cx="763187" cy="775833"/>
          </a:xfrm>
        </p:grpSpPr>
        <p:sp>
          <p:nvSpPr>
            <p:cNvPr id="718" name="Google Shape;718;p34"/>
            <p:cNvSpPr/>
            <p:nvPr/>
          </p:nvSpPr>
          <p:spPr>
            <a:xfrm>
              <a:off x="6249164" y="-1843083"/>
              <a:ext cx="651195" cy="775833"/>
            </a:xfrm>
            <a:custGeom>
              <a:rect b="b" l="l" r="r" t="t"/>
              <a:pathLst>
                <a:path extrusionOk="0" h="775833" w="651195">
                  <a:moveTo>
                    <a:pt x="223953" y="775591"/>
                  </a:moveTo>
                  <a:cubicBezTo>
                    <a:pt x="182328" y="775372"/>
                    <a:pt x="141752" y="762408"/>
                    <a:pt x="107653" y="738443"/>
                  </a:cubicBezTo>
                  <a:cubicBezTo>
                    <a:pt x="57265" y="702915"/>
                    <a:pt x="19831" y="643193"/>
                    <a:pt x="5068" y="574804"/>
                  </a:cubicBezTo>
                  <a:cubicBezTo>
                    <a:pt x="-13982" y="484697"/>
                    <a:pt x="12593" y="369635"/>
                    <a:pt x="101937" y="324296"/>
                  </a:cubicBezTo>
                  <a:cubicBezTo>
                    <a:pt x="148800" y="300579"/>
                    <a:pt x="203950" y="300674"/>
                    <a:pt x="251956" y="302770"/>
                  </a:cubicBezTo>
                  <a:cubicBezTo>
                    <a:pt x="255099" y="302874"/>
                    <a:pt x="257481" y="305465"/>
                    <a:pt x="257385" y="308570"/>
                  </a:cubicBezTo>
                  <a:cubicBezTo>
                    <a:pt x="257385" y="308608"/>
                    <a:pt x="257385" y="308637"/>
                    <a:pt x="257385" y="308675"/>
                  </a:cubicBezTo>
                  <a:cubicBezTo>
                    <a:pt x="257290" y="311828"/>
                    <a:pt x="254623" y="314304"/>
                    <a:pt x="251480" y="314200"/>
                  </a:cubicBezTo>
                  <a:cubicBezTo>
                    <a:pt x="251480" y="314200"/>
                    <a:pt x="251480" y="314200"/>
                    <a:pt x="251480" y="314200"/>
                  </a:cubicBezTo>
                  <a:cubicBezTo>
                    <a:pt x="204903" y="312199"/>
                    <a:pt x="151563" y="312009"/>
                    <a:pt x="107081" y="334488"/>
                  </a:cubicBezTo>
                  <a:cubicBezTo>
                    <a:pt x="22880" y="377255"/>
                    <a:pt x="-2362" y="486888"/>
                    <a:pt x="16212" y="572613"/>
                  </a:cubicBezTo>
                  <a:cubicBezTo>
                    <a:pt x="30405" y="638335"/>
                    <a:pt x="66124" y="695390"/>
                    <a:pt x="114224" y="729299"/>
                  </a:cubicBezTo>
                  <a:cubicBezTo>
                    <a:pt x="167946" y="767399"/>
                    <a:pt x="238049" y="775115"/>
                    <a:pt x="291961" y="749873"/>
                  </a:cubicBezTo>
                  <a:cubicBezTo>
                    <a:pt x="299581" y="746349"/>
                    <a:pt x="307106" y="742063"/>
                    <a:pt x="314440" y="737967"/>
                  </a:cubicBezTo>
                  <a:cubicBezTo>
                    <a:pt x="325203" y="731452"/>
                    <a:pt x="336443" y="725851"/>
                    <a:pt x="348159" y="721203"/>
                  </a:cubicBezTo>
                  <a:cubicBezTo>
                    <a:pt x="372828" y="713811"/>
                    <a:pt x="398641" y="710592"/>
                    <a:pt x="424359" y="711678"/>
                  </a:cubicBezTo>
                  <a:cubicBezTo>
                    <a:pt x="442266" y="711906"/>
                    <a:pt x="460173" y="710602"/>
                    <a:pt x="477794" y="707773"/>
                  </a:cubicBezTo>
                  <a:cubicBezTo>
                    <a:pt x="530943" y="697486"/>
                    <a:pt x="579425" y="657576"/>
                    <a:pt x="607429" y="600902"/>
                  </a:cubicBezTo>
                  <a:cubicBezTo>
                    <a:pt x="630099" y="554991"/>
                    <a:pt x="640385" y="498699"/>
                    <a:pt x="638862" y="428881"/>
                  </a:cubicBezTo>
                  <a:cubicBezTo>
                    <a:pt x="637433" y="363348"/>
                    <a:pt x="622574" y="275242"/>
                    <a:pt x="559804" y="228189"/>
                  </a:cubicBezTo>
                  <a:cubicBezTo>
                    <a:pt x="517894" y="196661"/>
                    <a:pt x="457410" y="188184"/>
                    <a:pt x="402070" y="205901"/>
                  </a:cubicBezTo>
                  <a:cubicBezTo>
                    <a:pt x="349016" y="224627"/>
                    <a:pt x="303486" y="259926"/>
                    <a:pt x="272054" y="306580"/>
                  </a:cubicBezTo>
                  <a:cubicBezTo>
                    <a:pt x="271101" y="307999"/>
                    <a:pt x="269578" y="308875"/>
                    <a:pt x="267863" y="308961"/>
                  </a:cubicBezTo>
                  <a:cubicBezTo>
                    <a:pt x="266243" y="309113"/>
                    <a:pt x="264529" y="308523"/>
                    <a:pt x="263386" y="307341"/>
                  </a:cubicBezTo>
                  <a:cubicBezTo>
                    <a:pt x="183853" y="227332"/>
                    <a:pt x="183853" y="81504"/>
                    <a:pt x="263386" y="1494"/>
                  </a:cubicBezTo>
                  <a:cubicBezTo>
                    <a:pt x="265577" y="-744"/>
                    <a:pt x="269101" y="-811"/>
                    <a:pt x="271292" y="1342"/>
                  </a:cubicBezTo>
                  <a:cubicBezTo>
                    <a:pt x="271387" y="1389"/>
                    <a:pt x="271387" y="1446"/>
                    <a:pt x="271482" y="1494"/>
                  </a:cubicBezTo>
                  <a:cubicBezTo>
                    <a:pt x="273673" y="3723"/>
                    <a:pt x="273768" y="7342"/>
                    <a:pt x="271482" y="9581"/>
                  </a:cubicBezTo>
                  <a:cubicBezTo>
                    <a:pt x="271482" y="9581"/>
                    <a:pt x="271482" y="9581"/>
                    <a:pt x="271482" y="9590"/>
                  </a:cubicBezTo>
                  <a:cubicBezTo>
                    <a:pt x="197759" y="83790"/>
                    <a:pt x="196139" y="217616"/>
                    <a:pt x="266815" y="294388"/>
                  </a:cubicBezTo>
                  <a:cubicBezTo>
                    <a:pt x="299296" y="248353"/>
                    <a:pt x="345396" y="213625"/>
                    <a:pt x="398545" y="195042"/>
                  </a:cubicBezTo>
                  <a:cubicBezTo>
                    <a:pt x="457410" y="175992"/>
                    <a:pt x="521800" y="185517"/>
                    <a:pt x="566662" y="219045"/>
                  </a:cubicBezTo>
                  <a:cubicBezTo>
                    <a:pt x="633337" y="268861"/>
                    <a:pt x="648863" y="360491"/>
                    <a:pt x="650292" y="428595"/>
                  </a:cubicBezTo>
                  <a:cubicBezTo>
                    <a:pt x="651911" y="500223"/>
                    <a:pt x="640767" y="558230"/>
                    <a:pt x="617620" y="605855"/>
                  </a:cubicBezTo>
                  <a:cubicBezTo>
                    <a:pt x="588093" y="665767"/>
                    <a:pt x="536563" y="707963"/>
                    <a:pt x="479985" y="718822"/>
                  </a:cubicBezTo>
                  <a:cubicBezTo>
                    <a:pt x="461696" y="721822"/>
                    <a:pt x="443123" y="723232"/>
                    <a:pt x="424550" y="723013"/>
                  </a:cubicBezTo>
                  <a:cubicBezTo>
                    <a:pt x="387782" y="719374"/>
                    <a:pt x="350920" y="728233"/>
                    <a:pt x="319775" y="748159"/>
                  </a:cubicBezTo>
                  <a:cubicBezTo>
                    <a:pt x="312250" y="752445"/>
                    <a:pt x="304534" y="756826"/>
                    <a:pt x="296533" y="760541"/>
                  </a:cubicBezTo>
                  <a:cubicBezTo>
                    <a:pt x="273673" y="770761"/>
                    <a:pt x="248908" y="775895"/>
                    <a:pt x="223953" y="77559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34"/>
            <p:cNvSpPr/>
            <p:nvPr/>
          </p:nvSpPr>
          <p:spPr>
            <a:xfrm>
              <a:off x="6710213" y="-1585962"/>
              <a:ext cx="94421" cy="72360"/>
            </a:xfrm>
            <a:custGeom>
              <a:rect b="b" l="l" r="r" t="t"/>
              <a:pathLst>
                <a:path extrusionOk="0" h="72360" w="94421">
                  <a:moveTo>
                    <a:pt x="87897" y="72128"/>
                  </a:moveTo>
                  <a:cubicBezTo>
                    <a:pt x="86372" y="72128"/>
                    <a:pt x="84849" y="71518"/>
                    <a:pt x="83800" y="70413"/>
                  </a:cubicBezTo>
                  <a:cubicBezTo>
                    <a:pt x="60083" y="46163"/>
                    <a:pt x="32557" y="25960"/>
                    <a:pt x="2362" y="10596"/>
                  </a:cubicBezTo>
                  <a:cubicBezTo>
                    <a:pt x="-496" y="9149"/>
                    <a:pt x="-1543" y="5691"/>
                    <a:pt x="-114" y="2881"/>
                  </a:cubicBezTo>
                  <a:cubicBezTo>
                    <a:pt x="1315" y="71"/>
                    <a:pt x="4743" y="-1043"/>
                    <a:pt x="7600" y="405"/>
                  </a:cubicBezTo>
                  <a:cubicBezTo>
                    <a:pt x="38938" y="16378"/>
                    <a:pt x="67418" y="37323"/>
                    <a:pt x="91993" y="62412"/>
                  </a:cubicBezTo>
                  <a:cubicBezTo>
                    <a:pt x="94183" y="64641"/>
                    <a:pt x="94279" y="68261"/>
                    <a:pt x="91993" y="70499"/>
                  </a:cubicBezTo>
                  <a:cubicBezTo>
                    <a:pt x="91993" y="70499"/>
                    <a:pt x="91993" y="70499"/>
                    <a:pt x="91993" y="70508"/>
                  </a:cubicBezTo>
                  <a:cubicBezTo>
                    <a:pt x="90944" y="71594"/>
                    <a:pt x="89421" y="72175"/>
                    <a:pt x="87897" y="7212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34"/>
            <p:cNvSpPr/>
            <p:nvPr/>
          </p:nvSpPr>
          <p:spPr>
            <a:xfrm>
              <a:off x="6723235" y="-1524741"/>
              <a:ext cx="56557" cy="81145"/>
            </a:xfrm>
            <a:custGeom>
              <a:rect b="b" l="l" r="r" t="t"/>
              <a:pathLst>
                <a:path extrusionOk="0" h="81145" w="56557">
                  <a:moveTo>
                    <a:pt x="50110" y="80916"/>
                  </a:moveTo>
                  <a:cubicBezTo>
                    <a:pt x="47919" y="80887"/>
                    <a:pt x="45918" y="79640"/>
                    <a:pt x="44966" y="77677"/>
                  </a:cubicBezTo>
                  <a:cubicBezTo>
                    <a:pt x="33059" y="53103"/>
                    <a:pt x="18106" y="30100"/>
                    <a:pt x="579" y="9192"/>
                  </a:cubicBezTo>
                  <a:cubicBezTo>
                    <a:pt x="-1421" y="6773"/>
                    <a:pt x="-1135" y="3173"/>
                    <a:pt x="1246" y="1144"/>
                  </a:cubicBezTo>
                  <a:cubicBezTo>
                    <a:pt x="1342" y="1125"/>
                    <a:pt x="1342" y="1115"/>
                    <a:pt x="1342" y="1096"/>
                  </a:cubicBezTo>
                  <a:cubicBezTo>
                    <a:pt x="3723" y="-904"/>
                    <a:pt x="7247" y="-609"/>
                    <a:pt x="9247" y="1763"/>
                  </a:cubicBezTo>
                  <a:cubicBezTo>
                    <a:pt x="9247" y="1791"/>
                    <a:pt x="9342" y="1830"/>
                    <a:pt x="9342" y="1858"/>
                  </a:cubicBezTo>
                  <a:cubicBezTo>
                    <a:pt x="27535" y="23499"/>
                    <a:pt x="42966" y="47302"/>
                    <a:pt x="55253" y="72724"/>
                  </a:cubicBezTo>
                  <a:cubicBezTo>
                    <a:pt x="56586" y="75562"/>
                    <a:pt x="55443" y="78973"/>
                    <a:pt x="52586" y="80344"/>
                  </a:cubicBezTo>
                  <a:cubicBezTo>
                    <a:pt x="51823" y="80725"/>
                    <a:pt x="50966" y="80916"/>
                    <a:pt x="50110" y="809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34"/>
            <p:cNvSpPr/>
            <p:nvPr/>
          </p:nvSpPr>
          <p:spPr>
            <a:xfrm>
              <a:off x="6137172" y="-1746888"/>
              <a:ext cx="304879" cy="125746"/>
            </a:xfrm>
            <a:custGeom>
              <a:rect b="b" l="l" r="r" t="t"/>
              <a:pathLst>
                <a:path extrusionOk="0" h="125746" w="304879">
                  <a:moveTo>
                    <a:pt x="150112" y="125516"/>
                  </a:moveTo>
                  <a:cubicBezTo>
                    <a:pt x="59719" y="125516"/>
                    <a:pt x="1522" y="58841"/>
                    <a:pt x="665" y="57889"/>
                  </a:cubicBezTo>
                  <a:cubicBezTo>
                    <a:pt x="-478" y="56612"/>
                    <a:pt x="-955" y="54898"/>
                    <a:pt x="-669" y="53222"/>
                  </a:cubicBezTo>
                  <a:cubicBezTo>
                    <a:pt x="-288" y="51555"/>
                    <a:pt x="760" y="50107"/>
                    <a:pt x="2188" y="49221"/>
                  </a:cubicBezTo>
                  <a:cubicBezTo>
                    <a:pt x="109344" y="-9833"/>
                    <a:pt x="185164" y="-5357"/>
                    <a:pt x="229931" y="8740"/>
                  </a:cubicBezTo>
                  <a:cubicBezTo>
                    <a:pt x="258220" y="16913"/>
                    <a:pt x="283557" y="32971"/>
                    <a:pt x="302988" y="55032"/>
                  </a:cubicBezTo>
                  <a:cubicBezTo>
                    <a:pt x="304798" y="57489"/>
                    <a:pt x="304416" y="60918"/>
                    <a:pt x="302130" y="62937"/>
                  </a:cubicBezTo>
                  <a:cubicBezTo>
                    <a:pt x="245743" y="109800"/>
                    <a:pt x="194117" y="125516"/>
                    <a:pt x="150112" y="125516"/>
                  </a:cubicBezTo>
                  <a:close/>
                  <a:moveTo>
                    <a:pt x="14190" y="55698"/>
                  </a:moveTo>
                  <a:cubicBezTo>
                    <a:pt x="38098" y="80177"/>
                    <a:pt x="145731" y="174284"/>
                    <a:pt x="290415" y="57889"/>
                  </a:cubicBezTo>
                  <a:cubicBezTo>
                    <a:pt x="272127" y="38268"/>
                    <a:pt x="186878" y="-36504"/>
                    <a:pt x="14190" y="55698"/>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p35"/>
          <p:cNvSpPr txBox="1"/>
          <p:nvPr>
            <p:ph idx="3" type="subTitle"/>
          </p:nvPr>
        </p:nvSpPr>
        <p:spPr>
          <a:xfrm>
            <a:off x="806050" y="3455125"/>
            <a:ext cx="2321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in the Solar System</a:t>
            </a:r>
            <a:endParaRPr/>
          </a:p>
        </p:txBody>
      </p:sp>
      <p:sp>
        <p:nvSpPr>
          <p:cNvPr id="727" name="Google Shape;727;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Six different ideas</a:t>
            </a:r>
            <a:endParaRPr/>
          </a:p>
        </p:txBody>
      </p:sp>
      <p:sp>
        <p:nvSpPr>
          <p:cNvPr id="728" name="Google Shape;728;p35"/>
          <p:cNvSpPr txBox="1"/>
          <p:nvPr>
            <p:ph idx="1" type="subTitle"/>
          </p:nvPr>
        </p:nvSpPr>
        <p:spPr>
          <a:xfrm>
            <a:off x="806050" y="2021725"/>
            <a:ext cx="2321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729" name="Google Shape;729;p35"/>
          <p:cNvSpPr txBox="1"/>
          <p:nvPr>
            <p:ph idx="2" type="subTitle"/>
          </p:nvPr>
        </p:nvSpPr>
        <p:spPr>
          <a:xfrm>
            <a:off x="3411421" y="2021725"/>
            <a:ext cx="2321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730" name="Google Shape;730;p35"/>
          <p:cNvSpPr txBox="1"/>
          <p:nvPr>
            <p:ph idx="4" type="subTitle"/>
          </p:nvPr>
        </p:nvSpPr>
        <p:spPr>
          <a:xfrm>
            <a:off x="3411421" y="3455125"/>
            <a:ext cx="2321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sp>
        <p:nvSpPr>
          <p:cNvPr id="731" name="Google Shape;731;p35"/>
          <p:cNvSpPr txBox="1"/>
          <p:nvPr>
            <p:ph idx="5" type="subTitle"/>
          </p:nvPr>
        </p:nvSpPr>
        <p:spPr>
          <a:xfrm>
            <a:off x="6016797" y="2021725"/>
            <a:ext cx="2321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732" name="Google Shape;732;p35"/>
          <p:cNvSpPr txBox="1"/>
          <p:nvPr>
            <p:ph idx="6" type="subTitle"/>
          </p:nvPr>
        </p:nvSpPr>
        <p:spPr>
          <a:xfrm>
            <a:off x="6016797" y="3455125"/>
            <a:ext cx="23211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733" name="Google Shape;733;p35"/>
          <p:cNvSpPr txBox="1"/>
          <p:nvPr>
            <p:ph idx="7" type="subTitle"/>
          </p:nvPr>
        </p:nvSpPr>
        <p:spPr>
          <a:xfrm>
            <a:off x="806050" y="1706075"/>
            <a:ext cx="2321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Mercury</a:t>
            </a:r>
            <a:endParaRPr sz="2800"/>
          </a:p>
        </p:txBody>
      </p:sp>
      <p:sp>
        <p:nvSpPr>
          <p:cNvPr id="734" name="Google Shape;734;p35"/>
          <p:cNvSpPr txBox="1"/>
          <p:nvPr>
            <p:ph idx="8" type="subTitle"/>
          </p:nvPr>
        </p:nvSpPr>
        <p:spPr>
          <a:xfrm>
            <a:off x="3411421" y="1706075"/>
            <a:ext cx="2321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Venus</a:t>
            </a:r>
            <a:endParaRPr sz="2800"/>
          </a:p>
        </p:txBody>
      </p:sp>
      <p:sp>
        <p:nvSpPr>
          <p:cNvPr id="735" name="Google Shape;735;p35"/>
          <p:cNvSpPr txBox="1"/>
          <p:nvPr>
            <p:ph idx="9" type="subTitle"/>
          </p:nvPr>
        </p:nvSpPr>
        <p:spPr>
          <a:xfrm>
            <a:off x="6016797" y="1706075"/>
            <a:ext cx="2321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Mars</a:t>
            </a:r>
            <a:endParaRPr sz="2800"/>
          </a:p>
        </p:txBody>
      </p:sp>
      <p:sp>
        <p:nvSpPr>
          <p:cNvPr id="736" name="Google Shape;736;p35"/>
          <p:cNvSpPr txBox="1"/>
          <p:nvPr>
            <p:ph idx="13" type="subTitle"/>
          </p:nvPr>
        </p:nvSpPr>
        <p:spPr>
          <a:xfrm>
            <a:off x="806050" y="3139525"/>
            <a:ext cx="2321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Jupiter</a:t>
            </a:r>
            <a:endParaRPr sz="2800"/>
          </a:p>
        </p:txBody>
      </p:sp>
      <p:sp>
        <p:nvSpPr>
          <p:cNvPr id="737" name="Google Shape;737;p35"/>
          <p:cNvSpPr txBox="1"/>
          <p:nvPr>
            <p:ph idx="14" type="subTitle"/>
          </p:nvPr>
        </p:nvSpPr>
        <p:spPr>
          <a:xfrm>
            <a:off x="3411426" y="3139525"/>
            <a:ext cx="2321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Saturn</a:t>
            </a:r>
            <a:endParaRPr sz="2800"/>
          </a:p>
        </p:txBody>
      </p:sp>
      <p:sp>
        <p:nvSpPr>
          <p:cNvPr id="738" name="Google Shape;738;p35"/>
          <p:cNvSpPr txBox="1"/>
          <p:nvPr>
            <p:ph idx="15" type="subTitle"/>
          </p:nvPr>
        </p:nvSpPr>
        <p:spPr>
          <a:xfrm>
            <a:off x="6016802" y="3139525"/>
            <a:ext cx="23211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Neptune</a:t>
            </a:r>
            <a:endParaRPr sz="2800"/>
          </a:p>
        </p:txBody>
      </p:sp>
      <p:grpSp>
        <p:nvGrpSpPr>
          <p:cNvPr id="739" name="Google Shape;739;p35"/>
          <p:cNvGrpSpPr/>
          <p:nvPr/>
        </p:nvGrpSpPr>
        <p:grpSpPr>
          <a:xfrm>
            <a:off x="1006538" y="335899"/>
            <a:ext cx="867696" cy="681821"/>
            <a:chOff x="2658113" y="8624674"/>
            <a:chExt cx="867696" cy="681821"/>
          </a:xfrm>
        </p:grpSpPr>
        <p:sp>
          <p:nvSpPr>
            <p:cNvPr id="740" name="Google Shape;740;p35"/>
            <p:cNvSpPr/>
            <p:nvPr/>
          </p:nvSpPr>
          <p:spPr>
            <a:xfrm>
              <a:off x="2658113" y="8624674"/>
              <a:ext cx="867696" cy="681821"/>
            </a:xfrm>
            <a:custGeom>
              <a:rect b="b" l="l" r="r" t="t"/>
              <a:pathLst>
                <a:path extrusionOk="0" h="681821" w="867696">
                  <a:moveTo>
                    <a:pt x="68976" y="681695"/>
                  </a:moveTo>
                  <a:cubicBezTo>
                    <a:pt x="66128" y="681705"/>
                    <a:pt x="63547" y="680019"/>
                    <a:pt x="62404" y="677409"/>
                  </a:cubicBezTo>
                  <a:lnTo>
                    <a:pt x="396" y="532343"/>
                  </a:lnTo>
                  <a:cubicBezTo>
                    <a:pt x="-318" y="530572"/>
                    <a:pt x="-318" y="528590"/>
                    <a:pt x="396" y="526819"/>
                  </a:cubicBezTo>
                  <a:cubicBezTo>
                    <a:pt x="1111" y="525066"/>
                    <a:pt x="2473" y="523666"/>
                    <a:pt x="4206" y="522914"/>
                  </a:cubicBezTo>
                  <a:lnTo>
                    <a:pt x="70215" y="494339"/>
                  </a:lnTo>
                  <a:cubicBezTo>
                    <a:pt x="-4823" y="311097"/>
                    <a:pt x="82892" y="101728"/>
                    <a:pt x="266134" y="26699"/>
                  </a:cubicBezTo>
                  <a:cubicBezTo>
                    <a:pt x="445481" y="-46748"/>
                    <a:pt x="650725" y="35634"/>
                    <a:pt x="729535" y="212684"/>
                  </a:cubicBezTo>
                  <a:lnTo>
                    <a:pt x="795543" y="184109"/>
                  </a:lnTo>
                  <a:cubicBezTo>
                    <a:pt x="797315" y="183395"/>
                    <a:pt x="799296" y="183395"/>
                    <a:pt x="801068" y="184109"/>
                  </a:cubicBezTo>
                  <a:cubicBezTo>
                    <a:pt x="802792" y="184852"/>
                    <a:pt x="804183" y="186215"/>
                    <a:pt x="804973" y="187919"/>
                  </a:cubicBezTo>
                  <a:lnTo>
                    <a:pt x="866886" y="333080"/>
                  </a:lnTo>
                  <a:cubicBezTo>
                    <a:pt x="868543" y="336605"/>
                    <a:pt x="867028" y="340805"/>
                    <a:pt x="863504" y="342463"/>
                  </a:cubicBezTo>
                  <a:cubicBezTo>
                    <a:pt x="863400" y="342510"/>
                    <a:pt x="863285" y="342558"/>
                    <a:pt x="863171" y="342605"/>
                  </a:cubicBezTo>
                  <a:lnTo>
                    <a:pt x="71834" y="680648"/>
                  </a:lnTo>
                  <a:cubicBezTo>
                    <a:pt x="70958" y="681181"/>
                    <a:pt x="69986" y="681543"/>
                    <a:pt x="68976" y="681695"/>
                  </a:cubicBezTo>
                  <a:close/>
                  <a:moveTo>
                    <a:pt x="16398" y="533296"/>
                  </a:moveTo>
                  <a:lnTo>
                    <a:pt x="72786" y="665693"/>
                  </a:lnTo>
                  <a:lnTo>
                    <a:pt x="850693" y="332318"/>
                  </a:lnTo>
                  <a:lnTo>
                    <a:pt x="794305" y="200397"/>
                  </a:lnTo>
                  <a:lnTo>
                    <a:pt x="728297" y="228972"/>
                  </a:lnTo>
                  <a:cubicBezTo>
                    <a:pt x="726554" y="229687"/>
                    <a:pt x="724611" y="229687"/>
                    <a:pt x="722867" y="228972"/>
                  </a:cubicBezTo>
                  <a:cubicBezTo>
                    <a:pt x="721143" y="228229"/>
                    <a:pt x="719753" y="226867"/>
                    <a:pt x="718962" y="225162"/>
                  </a:cubicBezTo>
                  <a:cubicBezTo>
                    <a:pt x="643362" y="50721"/>
                    <a:pt x="440670" y="-29403"/>
                    <a:pt x="266239" y="46187"/>
                  </a:cubicBezTo>
                  <a:cubicBezTo>
                    <a:pt x="93094" y="121225"/>
                    <a:pt x="12636" y="321660"/>
                    <a:pt x="85836" y="495577"/>
                  </a:cubicBezTo>
                  <a:cubicBezTo>
                    <a:pt x="87417" y="499244"/>
                    <a:pt x="85721" y="503511"/>
                    <a:pt x="82054" y="505092"/>
                  </a:cubicBezTo>
                  <a:cubicBezTo>
                    <a:pt x="82045" y="505092"/>
                    <a:pt x="82035" y="505102"/>
                    <a:pt x="82025" y="505102"/>
                  </a:cubicBezTo>
                  <a:close/>
                  <a:moveTo>
                    <a:pt x="225948" y="443094"/>
                  </a:moveTo>
                  <a:cubicBezTo>
                    <a:pt x="223100" y="443104"/>
                    <a:pt x="220519" y="441418"/>
                    <a:pt x="219376" y="438808"/>
                  </a:cubicBezTo>
                  <a:cubicBezTo>
                    <a:pt x="175094" y="338005"/>
                    <a:pt x="220910" y="220390"/>
                    <a:pt x="321713" y="176099"/>
                  </a:cubicBezTo>
                  <a:cubicBezTo>
                    <a:pt x="422516" y="131817"/>
                    <a:pt x="540130" y="177632"/>
                    <a:pt x="584422" y="278435"/>
                  </a:cubicBezTo>
                  <a:cubicBezTo>
                    <a:pt x="584955" y="279664"/>
                    <a:pt x="585479" y="280883"/>
                    <a:pt x="585993" y="282122"/>
                  </a:cubicBezTo>
                  <a:cubicBezTo>
                    <a:pt x="587632" y="285656"/>
                    <a:pt x="586098" y="289846"/>
                    <a:pt x="582564" y="291485"/>
                  </a:cubicBezTo>
                  <a:cubicBezTo>
                    <a:pt x="582441" y="291542"/>
                    <a:pt x="582317" y="291599"/>
                    <a:pt x="582183" y="291647"/>
                  </a:cubicBezTo>
                  <a:lnTo>
                    <a:pt x="228711" y="442523"/>
                  </a:lnTo>
                  <a:cubicBezTo>
                    <a:pt x="227844" y="442904"/>
                    <a:pt x="226901" y="443094"/>
                    <a:pt x="225948" y="443094"/>
                  </a:cubicBezTo>
                  <a:close/>
                  <a:moveTo>
                    <a:pt x="402447" y="175442"/>
                  </a:moveTo>
                  <a:cubicBezTo>
                    <a:pt x="300291" y="175537"/>
                    <a:pt x="217547" y="258423"/>
                    <a:pt x="217642" y="360588"/>
                  </a:cubicBezTo>
                  <a:cubicBezTo>
                    <a:pt x="217662" y="383125"/>
                    <a:pt x="221795" y="405470"/>
                    <a:pt x="229854" y="426521"/>
                  </a:cubicBezTo>
                  <a:lnTo>
                    <a:pt x="569896" y="281265"/>
                  </a:lnTo>
                  <a:cubicBezTo>
                    <a:pt x="539207" y="216609"/>
                    <a:pt x="474018" y="175413"/>
                    <a:pt x="402447" y="17544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35"/>
            <p:cNvSpPr/>
            <p:nvPr/>
          </p:nvSpPr>
          <p:spPr>
            <a:xfrm>
              <a:off x="3372003" y="8915712"/>
              <a:ext cx="49459" cy="96271"/>
            </a:xfrm>
            <a:custGeom>
              <a:rect b="b" l="l" r="r" t="t"/>
              <a:pathLst>
                <a:path extrusionOk="0" h="96271" w="49459">
                  <a:moveTo>
                    <a:pt x="42029" y="96144"/>
                  </a:moveTo>
                  <a:cubicBezTo>
                    <a:pt x="39181" y="96154"/>
                    <a:pt x="36600" y="94468"/>
                    <a:pt x="35456" y="91858"/>
                  </a:cubicBezTo>
                  <a:lnTo>
                    <a:pt x="500" y="10038"/>
                  </a:lnTo>
                  <a:cubicBezTo>
                    <a:pt x="-1129" y="6447"/>
                    <a:pt x="462" y="2209"/>
                    <a:pt x="4053" y="580"/>
                  </a:cubicBezTo>
                  <a:cubicBezTo>
                    <a:pt x="4110" y="561"/>
                    <a:pt x="4157" y="532"/>
                    <a:pt x="4214" y="513"/>
                  </a:cubicBezTo>
                  <a:cubicBezTo>
                    <a:pt x="7806" y="-1116"/>
                    <a:pt x="12044" y="475"/>
                    <a:pt x="13673" y="4066"/>
                  </a:cubicBezTo>
                  <a:cubicBezTo>
                    <a:pt x="13692" y="4123"/>
                    <a:pt x="13721" y="4171"/>
                    <a:pt x="13739" y="4228"/>
                  </a:cubicBezTo>
                  <a:lnTo>
                    <a:pt x="48696" y="86048"/>
                  </a:lnTo>
                  <a:cubicBezTo>
                    <a:pt x="50306" y="89648"/>
                    <a:pt x="48696" y="93877"/>
                    <a:pt x="45086" y="95487"/>
                  </a:cubicBezTo>
                  <a:cubicBezTo>
                    <a:pt x="45020" y="95516"/>
                    <a:pt x="44953" y="95544"/>
                    <a:pt x="44886" y="95573"/>
                  </a:cubicBezTo>
                  <a:cubicBezTo>
                    <a:pt x="43981" y="95963"/>
                    <a:pt x="43010" y="96163"/>
                    <a:pt x="42029" y="9614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35"/>
            <p:cNvSpPr/>
            <p:nvPr/>
          </p:nvSpPr>
          <p:spPr>
            <a:xfrm>
              <a:off x="2939012" y="9150090"/>
              <a:ext cx="31743" cy="54679"/>
            </a:xfrm>
            <a:custGeom>
              <a:rect b="b" l="l" r="r" t="t"/>
              <a:pathLst>
                <a:path extrusionOk="0" h="54679" w="31743">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4" y="4032"/>
                    <a:pt x="13772" y="4146"/>
                    <a:pt x="13820" y="4261"/>
                  </a:cubicBezTo>
                  <a:lnTo>
                    <a:pt x="30965" y="44456"/>
                  </a:lnTo>
                  <a:cubicBezTo>
                    <a:pt x="32594" y="48047"/>
                    <a:pt x="31003" y="52286"/>
                    <a:pt x="27412" y="53914"/>
                  </a:cubicBezTo>
                  <a:cubicBezTo>
                    <a:pt x="27355" y="53933"/>
                    <a:pt x="27307" y="53962"/>
                    <a:pt x="27250" y="53981"/>
                  </a:cubicBezTo>
                  <a:cubicBezTo>
                    <a:pt x="26288" y="54381"/>
                    <a:pt x="25250" y="54572"/>
                    <a:pt x="24202" y="545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35"/>
            <p:cNvSpPr/>
            <p:nvPr/>
          </p:nvSpPr>
          <p:spPr>
            <a:xfrm>
              <a:off x="2873622" y="9178140"/>
              <a:ext cx="31459" cy="54444"/>
            </a:xfrm>
            <a:custGeom>
              <a:rect b="b" l="l" r="r" t="t"/>
              <a:pathLst>
                <a:path extrusionOk="0" h="54444" w="31459">
                  <a:moveTo>
                    <a:pt x="24155" y="54315"/>
                  </a:moveTo>
                  <a:cubicBezTo>
                    <a:pt x="21279" y="54306"/>
                    <a:pt x="18698" y="52582"/>
                    <a:pt x="17583" y="49934"/>
                  </a:cubicBezTo>
                  <a:lnTo>
                    <a:pt x="438" y="9834"/>
                  </a:lnTo>
                  <a:cubicBezTo>
                    <a:pt x="-1114" y="6204"/>
                    <a:pt x="571" y="2004"/>
                    <a:pt x="4201" y="452"/>
                  </a:cubicBezTo>
                  <a:cubicBezTo>
                    <a:pt x="7829" y="-1101"/>
                    <a:pt x="12030" y="585"/>
                    <a:pt x="13583" y="4214"/>
                  </a:cubicBezTo>
                  <a:lnTo>
                    <a:pt x="30728" y="44314"/>
                  </a:lnTo>
                  <a:cubicBezTo>
                    <a:pt x="32309" y="47981"/>
                    <a:pt x="30614" y="52248"/>
                    <a:pt x="26946" y="53829"/>
                  </a:cubicBezTo>
                  <a:cubicBezTo>
                    <a:pt x="26937" y="53829"/>
                    <a:pt x="26927" y="53839"/>
                    <a:pt x="26918" y="53839"/>
                  </a:cubicBezTo>
                  <a:cubicBezTo>
                    <a:pt x="26041" y="54182"/>
                    <a:pt x="25098" y="54344"/>
                    <a:pt x="24155" y="5431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35"/>
            <p:cNvSpPr/>
            <p:nvPr/>
          </p:nvSpPr>
          <p:spPr>
            <a:xfrm>
              <a:off x="2788849" y="9165091"/>
              <a:ext cx="49302" cy="96082"/>
            </a:xfrm>
            <a:custGeom>
              <a:rect b="b" l="l" r="r" t="t"/>
              <a:pathLst>
                <a:path extrusionOk="0" h="96082" w="49302">
                  <a:moveTo>
                    <a:pt x="41967" y="95940"/>
                  </a:moveTo>
                  <a:cubicBezTo>
                    <a:pt x="39119" y="95949"/>
                    <a:pt x="36538" y="94263"/>
                    <a:pt x="35395" y="91653"/>
                  </a:cubicBezTo>
                  <a:lnTo>
                    <a:pt x="438" y="9834"/>
                  </a:lnTo>
                  <a:cubicBezTo>
                    <a:pt x="-1114" y="6204"/>
                    <a:pt x="571" y="2004"/>
                    <a:pt x="4201" y="451"/>
                  </a:cubicBezTo>
                  <a:cubicBezTo>
                    <a:pt x="7829" y="-1101"/>
                    <a:pt x="12030" y="585"/>
                    <a:pt x="13583" y="4214"/>
                  </a:cubicBezTo>
                  <a:lnTo>
                    <a:pt x="48539" y="86034"/>
                  </a:lnTo>
                  <a:cubicBezTo>
                    <a:pt x="50149" y="89634"/>
                    <a:pt x="48539" y="93863"/>
                    <a:pt x="44930" y="95473"/>
                  </a:cubicBezTo>
                  <a:cubicBezTo>
                    <a:pt x="44863" y="95501"/>
                    <a:pt x="44796" y="95530"/>
                    <a:pt x="44729" y="95559"/>
                  </a:cubicBezTo>
                  <a:cubicBezTo>
                    <a:pt x="43844" y="95873"/>
                    <a:pt x="42901" y="96006"/>
                    <a:pt x="41967" y="9594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35"/>
            <p:cNvSpPr/>
            <p:nvPr/>
          </p:nvSpPr>
          <p:spPr>
            <a:xfrm>
              <a:off x="3123607" y="9071032"/>
              <a:ext cx="31776" cy="54680"/>
            </a:xfrm>
            <a:custGeom>
              <a:rect b="b" l="l" r="r" t="t"/>
              <a:pathLst>
                <a:path extrusionOk="0" h="54680" w="31776">
                  <a:moveTo>
                    <a:pt x="24202" y="54553"/>
                  </a:moveTo>
                  <a:cubicBezTo>
                    <a:pt x="21335" y="54524"/>
                    <a:pt x="18763" y="52800"/>
                    <a:pt x="17630" y="50171"/>
                  </a:cubicBezTo>
                  <a:lnTo>
                    <a:pt x="485" y="10071"/>
                  </a:lnTo>
                  <a:cubicBezTo>
                    <a:pt x="-1125" y="6470"/>
                    <a:pt x="485" y="2241"/>
                    <a:pt x="4095" y="632"/>
                  </a:cubicBezTo>
                  <a:cubicBezTo>
                    <a:pt x="4161" y="603"/>
                    <a:pt x="4228" y="574"/>
                    <a:pt x="4295" y="546"/>
                  </a:cubicBezTo>
                  <a:cubicBezTo>
                    <a:pt x="7819" y="-1112"/>
                    <a:pt x="12020" y="403"/>
                    <a:pt x="13677" y="3927"/>
                  </a:cubicBezTo>
                  <a:cubicBezTo>
                    <a:pt x="13725" y="4032"/>
                    <a:pt x="13772" y="4146"/>
                    <a:pt x="13820" y="4261"/>
                  </a:cubicBezTo>
                  <a:lnTo>
                    <a:pt x="30965" y="44456"/>
                  </a:lnTo>
                  <a:cubicBezTo>
                    <a:pt x="32622" y="47980"/>
                    <a:pt x="31108" y="52181"/>
                    <a:pt x="27583" y="53838"/>
                  </a:cubicBezTo>
                  <a:cubicBezTo>
                    <a:pt x="27479" y="53886"/>
                    <a:pt x="27364" y="53934"/>
                    <a:pt x="27250" y="53981"/>
                  </a:cubicBezTo>
                  <a:cubicBezTo>
                    <a:pt x="26288" y="54381"/>
                    <a:pt x="25250" y="54572"/>
                    <a:pt x="24202" y="545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35"/>
            <p:cNvSpPr/>
            <p:nvPr/>
          </p:nvSpPr>
          <p:spPr>
            <a:xfrm>
              <a:off x="3058216" y="9099273"/>
              <a:ext cx="31475" cy="54444"/>
            </a:xfrm>
            <a:custGeom>
              <a:rect b="b" l="l" r="r" t="t"/>
              <a:pathLst>
                <a:path extrusionOk="0" h="54444" w="31475">
                  <a:moveTo>
                    <a:pt x="24155" y="54316"/>
                  </a:moveTo>
                  <a:cubicBezTo>
                    <a:pt x="21279" y="54306"/>
                    <a:pt x="18698" y="52582"/>
                    <a:pt x="17583" y="49934"/>
                  </a:cubicBezTo>
                  <a:lnTo>
                    <a:pt x="438" y="9834"/>
                  </a:lnTo>
                  <a:cubicBezTo>
                    <a:pt x="-1114" y="6204"/>
                    <a:pt x="571" y="2004"/>
                    <a:pt x="4201" y="451"/>
                  </a:cubicBezTo>
                  <a:cubicBezTo>
                    <a:pt x="7829" y="-1101"/>
                    <a:pt x="12030" y="585"/>
                    <a:pt x="13583" y="4214"/>
                  </a:cubicBezTo>
                  <a:lnTo>
                    <a:pt x="30728" y="44314"/>
                  </a:lnTo>
                  <a:cubicBezTo>
                    <a:pt x="32328" y="47972"/>
                    <a:pt x="30661" y="52229"/>
                    <a:pt x="27013" y="53839"/>
                  </a:cubicBezTo>
                  <a:cubicBezTo>
                    <a:pt x="26098" y="54182"/>
                    <a:pt x="25127" y="54344"/>
                    <a:pt x="24155" y="5431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7" name="Google Shape;747;p35"/>
            <p:cNvSpPr/>
            <p:nvPr/>
          </p:nvSpPr>
          <p:spPr>
            <a:xfrm>
              <a:off x="2973397" y="9085987"/>
              <a:ext cx="49540" cy="96305"/>
            </a:xfrm>
            <a:custGeom>
              <a:rect b="b" l="l" r="r" t="t"/>
              <a:pathLst>
                <a:path extrusionOk="0" h="96305" w="49540">
                  <a:moveTo>
                    <a:pt x="42014" y="96177"/>
                  </a:moveTo>
                  <a:cubicBezTo>
                    <a:pt x="39166" y="96186"/>
                    <a:pt x="36585" y="94500"/>
                    <a:pt x="35442" y="91891"/>
                  </a:cubicBezTo>
                  <a:lnTo>
                    <a:pt x="485" y="10071"/>
                  </a:lnTo>
                  <a:cubicBezTo>
                    <a:pt x="-1125" y="6470"/>
                    <a:pt x="485" y="2241"/>
                    <a:pt x="4095" y="632"/>
                  </a:cubicBezTo>
                  <a:cubicBezTo>
                    <a:pt x="4162" y="603"/>
                    <a:pt x="4228" y="574"/>
                    <a:pt x="4295" y="546"/>
                  </a:cubicBezTo>
                  <a:cubicBezTo>
                    <a:pt x="7819" y="-1112"/>
                    <a:pt x="12020" y="403"/>
                    <a:pt x="13677" y="3927"/>
                  </a:cubicBezTo>
                  <a:cubicBezTo>
                    <a:pt x="13725" y="4032"/>
                    <a:pt x="13772" y="4146"/>
                    <a:pt x="13820" y="4260"/>
                  </a:cubicBezTo>
                  <a:lnTo>
                    <a:pt x="48777" y="86080"/>
                  </a:lnTo>
                  <a:cubicBezTo>
                    <a:pt x="50386" y="89681"/>
                    <a:pt x="48777" y="93910"/>
                    <a:pt x="45167" y="95520"/>
                  </a:cubicBezTo>
                  <a:cubicBezTo>
                    <a:pt x="45100" y="95548"/>
                    <a:pt x="45033" y="95577"/>
                    <a:pt x="44967" y="95605"/>
                  </a:cubicBezTo>
                  <a:cubicBezTo>
                    <a:pt x="44033" y="96015"/>
                    <a:pt x="43033" y="96205"/>
                    <a:pt x="42014" y="9617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8" name="Google Shape;748;p35"/>
            <p:cNvSpPr/>
            <p:nvPr/>
          </p:nvSpPr>
          <p:spPr>
            <a:xfrm>
              <a:off x="3315051" y="8988766"/>
              <a:ext cx="31832" cy="55059"/>
            </a:xfrm>
            <a:custGeom>
              <a:rect b="b" l="l" r="r" t="t"/>
              <a:pathLst>
                <a:path extrusionOk="0" h="55059" w="31832">
                  <a:moveTo>
                    <a:pt x="24496" y="54904"/>
                  </a:moveTo>
                  <a:cubicBezTo>
                    <a:pt x="21639" y="54942"/>
                    <a:pt x="19048" y="53246"/>
                    <a:pt x="17924" y="50617"/>
                  </a:cubicBezTo>
                  <a:lnTo>
                    <a:pt x="779" y="10517"/>
                  </a:lnTo>
                  <a:cubicBezTo>
                    <a:pt x="-1155" y="7079"/>
                    <a:pt x="65" y="2726"/>
                    <a:pt x="3503" y="792"/>
                  </a:cubicBezTo>
                  <a:cubicBezTo>
                    <a:pt x="6942" y="-1141"/>
                    <a:pt x="11294" y="78"/>
                    <a:pt x="13228" y="3516"/>
                  </a:cubicBezTo>
                  <a:cubicBezTo>
                    <a:pt x="13476" y="3955"/>
                    <a:pt x="13676" y="4421"/>
                    <a:pt x="13828" y="4898"/>
                  </a:cubicBezTo>
                  <a:lnTo>
                    <a:pt x="31069" y="44998"/>
                  </a:lnTo>
                  <a:cubicBezTo>
                    <a:pt x="32678" y="48598"/>
                    <a:pt x="31069" y="52827"/>
                    <a:pt x="27458" y="54437"/>
                  </a:cubicBezTo>
                  <a:cubicBezTo>
                    <a:pt x="27392" y="54465"/>
                    <a:pt x="27325" y="54494"/>
                    <a:pt x="27258" y="54523"/>
                  </a:cubicBezTo>
                  <a:cubicBezTo>
                    <a:pt x="26382" y="54866"/>
                    <a:pt x="25430" y="54999"/>
                    <a:pt x="24496" y="549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35"/>
            <p:cNvSpPr/>
            <p:nvPr/>
          </p:nvSpPr>
          <p:spPr>
            <a:xfrm>
              <a:off x="3249813" y="9016740"/>
              <a:ext cx="31172" cy="54778"/>
            </a:xfrm>
            <a:custGeom>
              <a:rect b="b" l="l" r="r" t="t"/>
              <a:pathLst>
                <a:path extrusionOk="0" h="54778" w="31172">
                  <a:moveTo>
                    <a:pt x="24202" y="54553"/>
                  </a:moveTo>
                  <a:cubicBezTo>
                    <a:pt x="21354" y="54562"/>
                    <a:pt x="18773" y="52876"/>
                    <a:pt x="17630" y="50266"/>
                  </a:cubicBezTo>
                  <a:lnTo>
                    <a:pt x="485" y="10071"/>
                  </a:lnTo>
                  <a:cubicBezTo>
                    <a:pt x="-1125" y="6470"/>
                    <a:pt x="485" y="2241"/>
                    <a:pt x="4095" y="631"/>
                  </a:cubicBezTo>
                  <a:cubicBezTo>
                    <a:pt x="4161" y="603"/>
                    <a:pt x="4228" y="574"/>
                    <a:pt x="4295" y="546"/>
                  </a:cubicBezTo>
                  <a:cubicBezTo>
                    <a:pt x="7819" y="-1112"/>
                    <a:pt x="12020" y="403"/>
                    <a:pt x="13677" y="3927"/>
                  </a:cubicBezTo>
                  <a:cubicBezTo>
                    <a:pt x="13725" y="4032"/>
                    <a:pt x="13772" y="4146"/>
                    <a:pt x="13820" y="4261"/>
                  </a:cubicBezTo>
                  <a:lnTo>
                    <a:pt x="30393" y="45028"/>
                  </a:lnTo>
                  <a:cubicBezTo>
                    <a:pt x="32022" y="48619"/>
                    <a:pt x="30431" y="52857"/>
                    <a:pt x="26841" y="54486"/>
                  </a:cubicBezTo>
                  <a:cubicBezTo>
                    <a:pt x="26783" y="54505"/>
                    <a:pt x="26736" y="54533"/>
                    <a:pt x="26678" y="54553"/>
                  </a:cubicBezTo>
                  <a:cubicBezTo>
                    <a:pt x="25859" y="54686"/>
                    <a:pt x="25021" y="54686"/>
                    <a:pt x="24202" y="545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0" name="Google Shape;750;p35"/>
            <p:cNvSpPr/>
            <p:nvPr/>
          </p:nvSpPr>
          <p:spPr>
            <a:xfrm>
              <a:off x="3165421" y="9004087"/>
              <a:ext cx="48841" cy="96384"/>
            </a:xfrm>
            <a:custGeom>
              <a:rect b="b" l="l" r="r" t="t"/>
              <a:pathLst>
                <a:path extrusionOk="0" h="96384" w="48841">
                  <a:moveTo>
                    <a:pt x="41633" y="96256"/>
                  </a:moveTo>
                  <a:cubicBezTo>
                    <a:pt x="38756" y="96247"/>
                    <a:pt x="36175" y="94523"/>
                    <a:pt x="35061" y="91875"/>
                  </a:cubicBezTo>
                  <a:lnTo>
                    <a:pt x="485" y="10055"/>
                  </a:lnTo>
                  <a:cubicBezTo>
                    <a:pt x="-1125" y="6455"/>
                    <a:pt x="485" y="2226"/>
                    <a:pt x="4095" y="616"/>
                  </a:cubicBezTo>
                  <a:cubicBezTo>
                    <a:pt x="4161" y="588"/>
                    <a:pt x="4228" y="559"/>
                    <a:pt x="4295" y="530"/>
                  </a:cubicBezTo>
                  <a:cubicBezTo>
                    <a:pt x="7829" y="-1108"/>
                    <a:pt x="12020" y="426"/>
                    <a:pt x="13658" y="3959"/>
                  </a:cubicBezTo>
                  <a:cubicBezTo>
                    <a:pt x="13715" y="4083"/>
                    <a:pt x="13772" y="4207"/>
                    <a:pt x="13820" y="4340"/>
                  </a:cubicBezTo>
                  <a:lnTo>
                    <a:pt x="48110" y="86255"/>
                  </a:lnTo>
                  <a:cubicBezTo>
                    <a:pt x="49691" y="89923"/>
                    <a:pt x="47996" y="94190"/>
                    <a:pt x="44328" y="95771"/>
                  </a:cubicBezTo>
                  <a:cubicBezTo>
                    <a:pt x="44319" y="95771"/>
                    <a:pt x="44309" y="95780"/>
                    <a:pt x="44300" y="95780"/>
                  </a:cubicBezTo>
                  <a:cubicBezTo>
                    <a:pt x="43452" y="96114"/>
                    <a:pt x="42547" y="96276"/>
                    <a:pt x="41633" y="962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1" name="Google Shape;751;p35"/>
            <p:cNvSpPr/>
            <p:nvPr/>
          </p:nvSpPr>
          <p:spPr>
            <a:xfrm>
              <a:off x="2737372" y="8904057"/>
              <a:ext cx="25582" cy="207175"/>
            </a:xfrm>
            <a:custGeom>
              <a:rect b="b" l="l" r="r" t="t"/>
              <a:pathLst>
                <a:path extrusionOk="0" h="207175" w="25582">
                  <a:moveTo>
                    <a:pt x="21911" y="207050"/>
                  </a:moveTo>
                  <a:cubicBezTo>
                    <a:pt x="20959" y="207050"/>
                    <a:pt x="20102" y="206488"/>
                    <a:pt x="19721" y="205621"/>
                  </a:cubicBezTo>
                  <a:cubicBezTo>
                    <a:pt x="-7149" y="140089"/>
                    <a:pt x="-6740" y="66537"/>
                    <a:pt x="20864" y="1310"/>
                  </a:cubicBezTo>
                  <a:cubicBezTo>
                    <a:pt x="21388" y="100"/>
                    <a:pt x="22797" y="-452"/>
                    <a:pt x="24007" y="72"/>
                  </a:cubicBezTo>
                  <a:cubicBezTo>
                    <a:pt x="25217" y="596"/>
                    <a:pt x="25769" y="2005"/>
                    <a:pt x="25245" y="3215"/>
                  </a:cubicBezTo>
                  <a:cubicBezTo>
                    <a:pt x="-1882" y="67213"/>
                    <a:pt x="-2291" y="139413"/>
                    <a:pt x="24102" y="203716"/>
                  </a:cubicBezTo>
                  <a:cubicBezTo>
                    <a:pt x="24655" y="204850"/>
                    <a:pt x="24188" y="206221"/>
                    <a:pt x="23054" y="206774"/>
                  </a:cubicBezTo>
                  <a:cubicBezTo>
                    <a:pt x="22997" y="206802"/>
                    <a:pt x="22931" y="206831"/>
                    <a:pt x="22864" y="20685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35"/>
            <p:cNvSpPr/>
            <p:nvPr/>
          </p:nvSpPr>
          <p:spPr>
            <a:xfrm>
              <a:off x="2758721" y="8972226"/>
              <a:ext cx="8473" cy="85667"/>
            </a:xfrm>
            <a:custGeom>
              <a:rect b="b" l="l" r="r" t="t"/>
              <a:pathLst>
                <a:path extrusionOk="0" h="85667" w="8473">
                  <a:moveTo>
                    <a:pt x="5992" y="85541"/>
                  </a:moveTo>
                  <a:cubicBezTo>
                    <a:pt x="4840" y="85560"/>
                    <a:pt x="3839" y="84760"/>
                    <a:pt x="3611" y="83636"/>
                  </a:cubicBezTo>
                  <a:cubicBezTo>
                    <a:pt x="-1390" y="56594"/>
                    <a:pt x="-1390" y="28858"/>
                    <a:pt x="3611" y="1816"/>
                  </a:cubicBezTo>
                  <a:cubicBezTo>
                    <a:pt x="3849" y="530"/>
                    <a:pt x="5087" y="-317"/>
                    <a:pt x="6373" y="-89"/>
                  </a:cubicBezTo>
                  <a:cubicBezTo>
                    <a:pt x="7621" y="92"/>
                    <a:pt x="8488" y="1254"/>
                    <a:pt x="8307" y="2502"/>
                  </a:cubicBezTo>
                  <a:cubicBezTo>
                    <a:pt x="8297" y="2559"/>
                    <a:pt x="8288" y="2616"/>
                    <a:pt x="8278" y="2673"/>
                  </a:cubicBezTo>
                  <a:cubicBezTo>
                    <a:pt x="3373" y="29153"/>
                    <a:pt x="3373" y="56299"/>
                    <a:pt x="8278" y="82779"/>
                  </a:cubicBezTo>
                  <a:cubicBezTo>
                    <a:pt x="8554" y="84007"/>
                    <a:pt x="7783" y="85236"/>
                    <a:pt x="6545" y="85512"/>
                  </a:cubicBezTo>
                  <a:cubicBezTo>
                    <a:pt x="6488" y="85522"/>
                    <a:pt x="6430" y="85531"/>
                    <a:pt x="6373" y="855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3" name="Google Shape;753;p35"/>
            <p:cNvSpPr/>
            <p:nvPr/>
          </p:nvSpPr>
          <p:spPr>
            <a:xfrm>
              <a:off x="2800379" y="8994352"/>
              <a:ext cx="5337" cy="23822"/>
            </a:xfrm>
            <a:custGeom>
              <a:rect b="b" l="l" r="r" t="t"/>
              <a:pathLst>
                <a:path extrusionOk="0" h="23822" w="5337">
                  <a:moveTo>
                    <a:pt x="2148" y="23696"/>
                  </a:moveTo>
                  <a:lnTo>
                    <a:pt x="2148" y="23696"/>
                  </a:lnTo>
                  <a:cubicBezTo>
                    <a:pt x="834" y="23648"/>
                    <a:pt x="-185" y="22534"/>
                    <a:pt x="-138" y="21219"/>
                  </a:cubicBezTo>
                  <a:cubicBezTo>
                    <a:pt x="-138" y="21219"/>
                    <a:pt x="-138" y="21219"/>
                    <a:pt x="-138" y="21219"/>
                  </a:cubicBezTo>
                  <a:lnTo>
                    <a:pt x="434" y="2169"/>
                  </a:lnTo>
                  <a:cubicBezTo>
                    <a:pt x="434" y="903"/>
                    <a:pt x="1453" y="-117"/>
                    <a:pt x="2710" y="-126"/>
                  </a:cubicBezTo>
                  <a:cubicBezTo>
                    <a:pt x="2777" y="-126"/>
                    <a:pt x="2844" y="-126"/>
                    <a:pt x="2910" y="-117"/>
                  </a:cubicBezTo>
                  <a:cubicBezTo>
                    <a:pt x="4225" y="-69"/>
                    <a:pt x="5244" y="1046"/>
                    <a:pt x="5196" y="2360"/>
                  </a:cubicBezTo>
                  <a:cubicBezTo>
                    <a:pt x="5196" y="2360"/>
                    <a:pt x="5196" y="2360"/>
                    <a:pt x="5196" y="2360"/>
                  </a:cubicBezTo>
                  <a:lnTo>
                    <a:pt x="4625" y="21410"/>
                  </a:lnTo>
                  <a:cubicBezTo>
                    <a:pt x="4530" y="22705"/>
                    <a:pt x="3444" y="23696"/>
                    <a:pt x="2148" y="2369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4" name="Google Shape;754;p35"/>
            <p:cNvSpPr/>
            <p:nvPr/>
          </p:nvSpPr>
          <p:spPr>
            <a:xfrm>
              <a:off x="3448296" y="8855957"/>
              <a:ext cx="30229" cy="58585"/>
            </a:xfrm>
            <a:custGeom>
              <a:rect b="b" l="l" r="r" t="t"/>
              <a:pathLst>
                <a:path extrusionOk="0" h="58585" w="30229">
                  <a:moveTo>
                    <a:pt x="27744" y="58459"/>
                  </a:moveTo>
                  <a:cubicBezTo>
                    <a:pt x="26744" y="58459"/>
                    <a:pt x="25839" y="57859"/>
                    <a:pt x="25458" y="56935"/>
                  </a:cubicBezTo>
                  <a:cubicBezTo>
                    <a:pt x="18353" y="38485"/>
                    <a:pt x="9885" y="20597"/>
                    <a:pt x="122" y="3404"/>
                  </a:cubicBezTo>
                  <a:cubicBezTo>
                    <a:pt x="-459" y="2242"/>
                    <a:pt x="-40" y="833"/>
                    <a:pt x="1074" y="166"/>
                  </a:cubicBezTo>
                  <a:cubicBezTo>
                    <a:pt x="2227" y="-463"/>
                    <a:pt x="3674" y="-44"/>
                    <a:pt x="4303" y="1109"/>
                  </a:cubicBezTo>
                  <a:cubicBezTo>
                    <a:pt x="4313" y="1109"/>
                    <a:pt x="4313" y="1118"/>
                    <a:pt x="4313" y="1118"/>
                  </a:cubicBezTo>
                  <a:cubicBezTo>
                    <a:pt x="14133" y="18521"/>
                    <a:pt x="22696" y="36599"/>
                    <a:pt x="29935" y="55220"/>
                  </a:cubicBezTo>
                  <a:cubicBezTo>
                    <a:pt x="30392" y="56430"/>
                    <a:pt x="29802" y="57783"/>
                    <a:pt x="28601" y="5826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35"/>
            <p:cNvSpPr/>
            <p:nvPr/>
          </p:nvSpPr>
          <p:spPr>
            <a:xfrm>
              <a:off x="3444357" y="8904963"/>
              <a:ext cx="8338" cy="13113"/>
            </a:xfrm>
            <a:custGeom>
              <a:rect b="b" l="l" r="r" t="t"/>
              <a:pathLst>
                <a:path extrusionOk="0" h="13113" w="8338">
                  <a:moveTo>
                    <a:pt x="5775" y="12977"/>
                  </a:moveTo>
                  <a:cubicBezTo>
                    <a:pt x="4822" y="12977"/>
                    <a:pt x="3965" y="12415"/>
                    <a:pt x="3584" y="11548"/>
                  </a:cubicBezTo>
                  <a:lnTo>
                    <a:pt x="60" y="3166"/>
                  </a:lnTo>
                  <a:cubicBezTo>
                    <a:pt x="-464" y="1966"/>
                    <a:pt x="79" y="556"/>
                    <a:pt x="1289" y="32"/>
                  </a:cubicBezTo>
                  <a:cubicBezTo>
                    <a:pt x="1289" y="23"/>
                    <a:pt x="1298" y="23"/>
                    <a:pt x="1298" y="23"/>
                  </a:cubicBezTo>
                  <a:cubicBezTo>
                    <a:pt x="2508" y="-406"/>
                    <a:pt x="3851" y="118"/>
                    <a:pt x="4442" y="1261"/>
                  </a:cubicBezTo>
                  <a:lnTo>
                    <a:pt x="7966" y="9738"/>
                  </a:lnTo>
                  <a:cubicBezTo>
                    <a:pt x="8509" y="10824"/>
                    <a:pt x="8070" y="12138"/>
                    <a:pt x="6985" y="12681"/>
                  </a:cubicBezTo>
                  <a:cubicBezTo>
                    <a:pt x="6899" y="12719"/>
                    <a:pt x="6813" y="12758"/>
                    <a:pt x="6727" y="12786"/>
                  </a:cubicBezTo>
                  <a:cubicBezTo>
                    <a:pt x="6442" y="12948"/>
                    <a:pt x="6108" y="13015"/>
                    <a:pt x="5775" y="1297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6" name="Google Shape;756;p35"/>
            <p:cNvSpPr/>
            <p:nvPr/>
          </p:nvSpPr>
          <p:spPr>
            <a:xfrm>
              <a:off x="3158422" y="8785569"/>
              <a:ext cx="101603" cy="95351"/>
            </a:xfrm>
            <a:custGeom>
              <a:rect b="b" l="l" r="r" t="t"/>
              <a:pathLst>
                <a:path extrusionOk="0" h="95351" w="101603">
                  <a:moveTo>
                    <a:pt x="99115" y="95223"/>
                  </a:moveTo>
                  <a:cubicBezTo>
                    <a:pt x="98315" y="95214"/>
                    <a:pt x="97572" y="94823"/>
                    <a:pt x="97115" y="94176"/>
                  </a:cubicBezTo>
                  <a:cubicBezTo>
                    <a:pt x="72912" y="56856"/>
                    <a:pt x="39946" y="26024"/>
                    <a:pt x="1103" y="4355"/>
                  </a:cubicBezTo>
                  <a:cubicBezTo>
                    <a:pt x="-50" y="3726"/>
                    <a:pt x="-478" y="2278"/>
                    <a:pt x="150" y="1116"/>
                  </a:cubicBezTo>
                  <a:cubicBezTo>
                    <a:pt x="779" y="-36"/>
                    <a:pt x="2236" y="-465"/>
                    <a:pt x="3389" y="164"/>
                  </a:cubicBezTo>
                  <a:cubicBezTo>
                    <a:pt x="42908" y="22205"/>
                    <a:pt x="76455" y="53561"/>
                    <a:pt x="101115" y="91508"/>
                  </a:cubicBezTo>
                  <a:cubicBezTo>
                    <a:pt x="101792" y="92642"/>
                    <a:pt x="101458" y="94109"/>
                    <a:pt x="100353" y="94842"/>
                  </a:cubicBezTo>
                  <a:cubicBezTo>
                    <a:pt x="100001" y="95109"/>
                    <a:pt x="99563" y="95242"/>
                    <a:pt x="99115" y="9522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7" name="Google Shape;757;p35"/>
            <p:cNvSpPr/>
            <p:nvPr/>
          </p:nvSpPr>
          <p:spPr>
            <a:xfrm>
              <a:off x="3245616" y="8806759"/>
              <a:ext cx="26865" cy="36535"/>
            </a:xfrm>
            <a:custGeom>
              <a:rect b="b" l="l" r="r" t="t"/>
              <a:pathLst>
                <a:path extrusionOk="0" h="36535" w="26865">
                  <a:moveTo>
                    <a:pt x="24494" y="36409"/>
                  </a:moveTo>
                  <a:cubicBezTo>
                    <a:pt x="23646" y="36400"/>
                    <a:pt x="22884" y="35923"/>
                    <a:pt x="22494" y="35171"/>
                  </a:cubicBezTo>
                  <a:cubicBezTo>
                    <a:pt x="16321" y="24036"/>
                    <a:pt x="8978" y="13597"/>
                    <a:pt x="586" y="4024"/>
                  </a:cubicBezTo>
                  <a:cubicBezTo>
                    <a:pt x="-357" y="3110"/>
                    <a:pt x="-385" y="1605"/>
                    <a:pt x="529" y="662"/>
                  </a:cubicBezTo>
                  <a:cubicBezTo>
                    <a:pt x="548" y="633"/>
                    <a:pt x="567" y="614"/>
                    <a:pt x="586" y="595"/>
                  </a:cubicBezTo>
                  <a:cubicBezTo>
                    <a:pt x="1453" y="-329"/>
                    <a:pt x="2901" y="-367"/>
                    <a:pt x="3815" y="490"/>
                  </a:cubicBezTo>
                  <a:cubicBezTo>
                    <a:pt x="3853" y="529"/>
                    <a:pt x="3891" y="557"/>
                    <a:pt x="3920" y="595"/>
                  </a:cubicBezTo>
                  <a:cubicBezTo>
                    <a:pt x="12568" y="10406"/>
                    <a:pt x="20103" y="21141"/>
                    <a:pt x="26399" y="32599"/>
                  </a:cubicBezTo>
                  <a:cubicBezTo>
                    <a:pt x="27037" y="33628"/>
                    <a:pt x="26713" y="34981"/>
                    <a:pt x="25684" y="35619"/>
                  </a:cubicBezTo>
                  <a:cubicBezTo>
                    <a:pt x="25608" y="35666"/>
                    <a:pt x="25532" y="35705"/>
                    <a:pt x="25446" y="35743"/>
                  </a:cubicBezTo>
                  <a:cubicBezTo>
                    <a:pt x="25227" y="36076"/>
                    <a:pt x="24884" y="36314"/>
                    <a:pt x="24494" y="36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8" name="Google Shape;758;p35"/>
            <p:cNvSpPr/>
            <p:nvPr/>
          </p:nvSpPr>
          <p:spPr>
            <a:xfrm>
              <a:off x="3304244" y="8847858"/>
              <a:ext cx="11957" cy="21545"/>
            </a:xfrm>
            <a:custGeom>
              <a:rect b="b" l="l" r="r" t="t"/>
              <a:pathLst>
                <a:path extrusionOk="0" h="21545" w="11957">
                  <a:moveTo>
                    <a:pt x="9394" y="21409"/>
                  </a:moveTo>
                  <a:cubicBezTo>
                    <a:pt x="8442" y="21409"/>
                    <a:pt x="7585" y="20847"/>
                    <a:pt x="7204" y="19981"/>
                  </a:cubicBezTo>
                  <a:lnTo>
                    <a:pt x="60" y="3217"/>
                  </a:lnTo>
                  <a:cubicBezTo>
                    <a:pt x="-464" y="2016"/>
                    <a:pt x="79" y="607"/>
                    <a:pt x="1289" y="83"/>
                  </a:cubicBezTo>
                  <a:cubicBezTo>
                    <a:pt x="1289" y="73"/>
                    <a:pt x="1298" y="73"/>
                    <a:pt x="1298" y="73"/>
                  </a:cubicBezTo>
                  <a:cubicBezTo>
                    <a:pt x="2498" y="-451"/>
                    <a:pt x="3908" y="92"/>
                    <a:pt x="4432" y="1302"/>
                  </a:cubicBezTo>
                  <a:cubicBezTo>
                    <a:pt x="4441" y="1302"/>
                    <a:pt x="4441" y="1311"/>
                    <a:pt x="4441" y="1311"/>
                  </a:cubicBezTo>
                  <a:lnTo>
                    <a:pt x="11585" y="18171"/>
                  </a:lnTo>
                  <a:cubicBezTo>
                    <a:pt x="12128" y="19257"/>
                    <a:pt x="11690" y="20571"/>
                    <a:pt x="10604" y="21114"/>
                  </a:cubicBezTo>
                  <a:cubicBezTo>
                    <a:pt x="10518" y="21152"/>
                    <a:pt x="10432" y="21190"/>
                    <a:pt x="10347" y="21219"/>
                  </a:cubicBezTo>
                  <a:cubicBezTo>
                    <a:pt x="10061" y="21381"/>
                    <a:pt x="9728" y="21447"/>
                    <a:pt x="9394" y="214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Blackboard Background by Slidesgo">
  <a:themeElements>
    <a:clrScheme name="Simple Light">
      <a:dk1>
        <a:srgbClr val="242424"/>
      </a:dk1>
      <a:lt1>
        <a:srgbClr val="FFFFFF"/>
      </a:lt1>
      <a:dk2>
        <a:srgbClr val="36C9C9"/>
      </a:dk2>
      <a:lt2>
        <a:srgbClr val="7CE27C"/>
      </a:lt2>
      <a:accent1>
        <a:srgbClr val="F7B450"/>
      </a:accent1>
      <a:accent2>
        <a:srgbClr val="F07DF0"/>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